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39"/>
  </p:notesMasterIdLst>
  <p:sldIdLst>
    <p:sldId id="548" r:id="rId3"/>
    <p:sldId id="549" r:id="rId4"/>
    <p:sldId id="550" r:id="rId5"/>
    <p:sldId id="552" r:id="rId6"/>
    <p:sldId id="553" r:id="rId7"/>
    <p:sldId id="566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67" r:id="rId17"/>
    <p:sldId id="564" r:id="rId18"/>
    <p:sldId id="554" r:id="rId19"/>
    <p:sldId id="576" r:id="rId20"/>
    <p:sldId id="577" r:id="rId21"/>
    <p:sldId id="579" r:id="rId22"/>
    <p:sldId id="578" r:id="rId23"/>
    <p:sldId id="556" r:id="rId24"/>
    <p:sldId id="557" r:id="rId25"/>
    <p:sldId id="558" r:id="rId26"/>
    <p:sldId id="580" r:id="rId27"/>
    <p:sldId id="581" r:id="rId28"/>
    <p:sldId id="582" r:id="rId29"/>
    <p:sldId id="509" r:id="rId30"/>
    <p:sldId id="511" r:id="rId31"/>
    <p:sldId id="559" r:id="rId32"/>
    <p:sldId id="537" r:id="rId33"/>
    <p:sldId id="560" r:id="rId34"/>
    <p:sldId id="561" r:id="rId35"/>
    <p:sldId id="562" r:id="rId36"/>
    <p:sldId id="563" r:id="rId37"/>
    <p:sldId id="51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59" d="100"/>
          <a:sy n="59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0:0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1976,'0'0'905,"-5"-2"-806,-18-3-60,22 5-33,0-1 0,1 1 0,-1 0 0,0 0 0,1 0 0,-1 0 0,0 0 0,1 0 1,-1 0-1,1 0 0,-1 0 0,0 0 0,1 1 0,-1-1 0,0 0 0,1 0 0,-1 0 0,1 1 1,-1-1-1,0 0 0,1 1 0,-1-1 0,1 1 0,-1-1 0,1 1 0,-1-1 0,0 1 1,-1 1 15,-15 11 161,1 1 0,0 1 0,0 0 0,2 0 0,0 2 0,-16 24 0,29-37-76,-1 3 16,1-3-22,-2 3-8,2-6-9,-2 14 316,3-8-289,0-6 2,5 13-633,0-1-2673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5472,'-2'1'80,"-5"2"22,5-1-67,0-1-1,1 1 1,-1-1-1,0 1 1,1 0-1,0-1 0,-1 1 1,1 0-1,0 0 1,0 0-1,0 0 0,0 0 1,1 0-1,-1 0 1,0 0-1,1 1 0,-1-1 1,1 0-1,0 0 1,0 4-1,-1 120 888,2-79-823,0-24 70,0-1 0,5 26 0,-4-35-129,0-2 71,0-1 0,7 20-1,2 16 78,-10-35-105,0-3-10,0 0 0,0-1 0,0 1 0,4 10 0,-4-16-37,1 0-1,-1 0 1,1 0 0,-1 0-1,1-1 1,0 1 0,0-1-1,0 1 1,0-1 0,3 2-1,-1 0 9,-3-3-24,1 1-1,-1 0 1,1-1 0,-1 1 0,1-1-1,0 0 1,-1 0 0,1 1-1,-1-1 1,1 0 0,0 0-1,-1 0 1,1-1 0,0 1 0,-1 0-1,1-1 1,-1 1 0,1-1-1,-1 1 1,1-1 0,-1 0-1,1 1 1,-1-1 0,0 0 0,1 0-1,-1 0 1,0 0 0,0 0-1,0-1 1,2-1 0,4-5-185,0 0-1,-1-1 1,0 0 0,0 0 0,7-18 0,11-22-5788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5024,'3'2'192,"10"16"57,13 15-26,-1 1-1,21 39 1,-39-59-199,13 34 155,45 143 334,-57-167-489,15 34 208,68 114 467,-75-137-405,-7-9 8,-9-26-296,0 1 0,0-1 1,-1 1-1,1-1 1,0 0-1,0 1 0,-1-1 1,1 0-1,0 1 0,-1-1 1,1 0-1,-1 1 1,1-1-1,0 0 0,-1 0 1,1 1-1,-1-1 0,1 0 1,-1 0-1,1 0 1,-1 0-1,1 0 0,-1 0 1,1 0-1,0 0 0,-1 0 1,1 0-1,-2 0 0,2 0 0,-20 2-10,0-1-1,0-1 0,-29-4 1,19 1-803,-31-2-4286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53 538 3864,'-6'-2'86,"1"0"0,0-1 0,0 1 0,0-1 0,-5-3 0,9 5-55,-1 0 1,1 0-1,0-1 1,-1 1-1,1 0 0,0-1 1,0 1-1,0 0 1,0-1-1,1 0 1,-1 1-1,0-1 0,1 1 1,-1-1-1,0 0 1,1 0-1,0 1 1,0-1-1,-1 0 0,1-1 1,0 1 448,7-13 169,-6 12-581,1 1 0,-1 0 0,1 0 0,-1 1 0,1-1-1,0 0 1,0 0 0,0 1 0,0-1 0,0 1 0,0 0 0,0 0-1,0-1 1,1 2 0,-1-1 0,5-1 0,34-6 133,-36 7-184,3 0 42,0 1 1,1 0-1,-1 0 0,1 1 0,-1 0 0,16 4 1,-14-3-26,-3-1 3,0 1 0,0 0-1,0 0 1,-1 1-1,1-1 1,-1 1-1,1 1 1,6 4-1,27 15 125,105 38 495,-8-2 24,-33-13 97,-102-45-729,-1 0-25,0 0 1,1-1-1,-1 1 1,1 0-1,-1 0 1,1-1-1,0 1 1,-1-1-1,1 1 1,0-1-1,-1 0 1,3 0-1,-1 14 136,-4-13-150,1 1-1,-1 0 1,0 0-1,1 0 1,-1 0-1,0-1 1,0 1-1,0 0 1,0-1-1,0 1 1,-1-1-1,1 1 1,0-1-1,-1 0 1,1 1-1,-4 1 1,-24 15 16,24-16-19,-10 7 34,3-2-7,1 0 0,-23 9-1,29-14-20,-1-1 1,1 0-1,-1 0 0,1 0 0,0 0 0,-1-1 0,1 0 1,-1 0-1,1-1 0,-6 0 0,3 0 16,1 0 0,-1-1 0,1 0 0,0 0 0,0-1 0,0 0 0,-10-5 0,13 3 0,-1 0 0,1 0-1,0 0 1,0-1 0,0 1 0,1-1-1,0 0 1,0 0 0,1 0 0,-1 0-1,1 0 1,1-1 0,-1 1 0,-1-14 0,1-6 96,1 0 1,2-33-1,0 36-125,0-2 78,1-1 0,0 1 0,8-28 0,-6 29 9,57-226 378,-50 220-349,22-41 0,-31 69-80,-1-1 11,1-4-48,-1 7 5,0 1 1,-1-1-1,1 0 1,0 1-1,0-1 1,0 1 0,0 0-1,-1-1 1,1 1-1,0 0 1,0-1-1,-1 1 1,1 0-1,-1 0 1,1 0-1,0 1 1,53 73-1643,-19-25-6587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156 238 6816,'22'8'-67,"1"0"0,1-2 1,-1 0-1,29 2 0,-6-3 60,-24-6 80,-19-3 19,0-4-46,0 0 0,0 0 1,-1 0-1,0 0 0,0 0 0,-1 0 1,0-1-1,-1 1 0,0-1 0,0 1 1,0 0-1,-3-11 0,0-3 31,0 4 62,0 0 0,0 0-1,-12-31 1,14 47-106,-1-1-1,1 1 1,-1 0-1,1 0 1,-1 1-1,0-1 1,0 0-1,0 0 1,0 1 0,0-1-1,0 1 1,0 0-1,0 0 1,0 0-1,-1 0 1,1 0-1,-1 0 1,1 0-1,-1 1 1,1-1-1,-4 1 1,-2-1 40,0 0 0,1 1 0,-1 1 0,-14 1 0,14 0-40,0 0-1,0 0 0,1 1 0,-1 0 0,0 0 1,1 1-1,0 0 0,0 1 0,0-1 1,-9 9-1,2-2-19,1-1 39,1 0 0,0 0 0,-18 22 0,18-18-36,6-8-3,1 1 0,0 0 0,0 0-1,0 0 1,1 1 0,0 0 0,1-1 0,-4 11-1,3-5-4,-1-3 4,1 0-1,0 1 1,0 0-1,2 0 1,-3 15 0,4-24-11,1 1 2,0 0-1,1 0 1,-1 0 0,1 0 0,-1 0 0,1-1 0,0 1 0,0 0 0,0 0-1,0 0 1,0-1 0,1 1 0,-1-1 0,1 1 0,0-1 0,0 1 0,2 1-1,-1 0 1,2 2 2,0 0 0,1 0-1,-1-1 1,1 0 0,0 0-1,1 0 1,13 8 0,-11-8-3,2 2 3,0-1 0,1 0 0,0 0 0,0-2 0,17 6 0,-15-6-1,-1 0 4,-1-1 0,1 0 0,-1-1 0,1 0-1,0-1 1,21-1 0,-22 0 1,6 0 22,1-1 1,-1-1 0,29-6 0,31-5 86,83 7-1214,-70 9-4937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11 263 3416,'-4'-3'15,"4"2"-7,-1 0-1,1 1 1,-1-1 0,0 0 0,1 0-1,-1 0 1,1 0 0,0 0 0,-1 0-1,1 0 1,0 0 0,-1 0 0,1 0-1,0 0 1,0 0 0,0 0 0,0-1 0,0-35 988,0 36-962,1 0 0,-1 1 1,1-1-1,-1 0 1,1 0-1,-1 0 1,1 0-1,0 1 1,-1-1-1,1 0 1,0 0-1,0 1 1,0-1-1,0 1 0,0-1 1,1 0-1,1-1 41,4-4 34,0 1 1,0 0-1,1 0 1,0 1-1,-1 0 1,1 0-1,0 1 1,1 0-1,-1 0 1,1 1-1,-1 0 1,1 1-1,0-1 1,-1 2-1,1-1 1,0 1 0,0 1-1,0 0 1,11 2-1,-9 1 0,0 1 0,0 0-1,-1 0 1,0 1 0,0 1 0,0 0-1,-1 0 1,0 1 0,0 0 0,-1 0-1,0 1 1,-1 0 0,12 17 0,-17-22-9,0 3 16,-1-5-97,-1 1 0,1 0 1,-1 0-1,0-1 0,1 1 1,-1 0-1,0 0 0,-1-1 1,1 1-1,0 0 0,-1-1 1,0 1-1,1 0 0,-1-1 1,0 1-1,0-1 0,-1 1 1,1-1-1,0 1 0,-1-1 1,0 0-1,1 0 0,-1 0 1,0 0-1,0 0 0,0 0 1,0 0-1,-1-1 0,-2 3 0,1-2 2,1 0-1,-1 0 0,1 0 1,-1 0-1,0-1 0,0 0 0,0 1 1,1-1-1,-1-1 0,0 1 1,0-1-1,0 1 0,-1-1 0,1 0 1,0-1-1,0 1 0,0-1 0,0 1 1,-3-3-1,4 2-5,1 0 0,-1 0 0,1 0 0,0-1 0,0 1 0,0-1 0,0 1 0,0-1 0,0 0 1,0 0-1,0 0 0,1 0 0,-1 0 0,1 0 0,-1-1 0,1 1 0,0 0 0,0-1 0,-1-4 0,0 1 21,2 1 0,-1-1-1,0 0 1,1 0 0,0 0 0,1 1-1,-1-1 1,3-9 0,0 1 17,1 0 0,1 0 1,0 1-1,1 0 0,0 0 1,9-12-1,-4 9 150,26-27-1,-35 40-183,1 1 0,0 0 0,-1 0-1,1 0 1,0 0 0,0 1 0,0-1 0,0 1-1,0 0 1,0 0 0,1 0 0,-1 0 0,0 0-1,1 1 1,-1-1 0,6 1 0,1 1 4,-1 0 1,1 0 0,17 6-1,-13-4-15,-10-2-3,0 0 0,-1 0 0,1 1 0,0 0 0,-1-1 0,1 1 0,-1 0 0,1 1 0,4 4 0,14 8 37,11 6 0,89 62 225,-121-82-264,0 0 0,-1-1-1,1 1 1,-1 0 0,1-1 0,0 1 0,-1 0-1,1 0 1,-1 0 0,0 0 0,1 0 0,-1-1 0,0 1-1,1 0 1,-1 0 0,0 0 0,0 0 0,0 0-1,0 0 1,0 0 0,0 0 0,0 0 0,0 0 0,0 0-1,-1 0 1,1 0 0,0 0 0,0 0 0,-1-1-1,1 1 1,-1 0 0,1 0 0,-1 0 0,1 0 0,-2 0-1,-19 23 26,20-23-30,-4 4 8,0-1 0,-1 1 1,1-2-1,-1 1 1,0 0-1,0-1 1,-9 3-1,6-2-1,3-2 5,1 0 0,-1-1 0,0 0 0,0 0 0,0 0 0,0-1 0,0 0 0,0 0 0,0-1 1,0 1-1,0-1 0,-8-3 0,8 3 5,4 1-4,0 0 0,0-1 0,0 1 0,0-1-1,0 1 1,0-1 0,1 0 0,-1 1 0,0-1-1,0 0 1,0 0 0,1 0 0,-1-1 0,1 1 0,-1 0-1,1-1 1,-1 1 0,1-1 0,0 1 0,0-1-1,-1 0 1,1 1 0,1-1 0,-1 0 0,0 0-1,0 0 1,1 0 0,-1 1 0,1-1 0,-1 0 0,1 0-1,0 0 1,0-4 0,0 2 19,1-1 0,0 1 0,0-1 1,0 1-1,1-1 0,0 1 0,-1 0 0,2 0 0,-1 0 0,0 0 1,1 0-1,0 0 0,0 1 0,5-6 0,0 1-5,26-20 125,-3 9-22,0 1 1,42-17-1,-23 14-1,93-30 249,-75 37-176,-66 13-180,8-4-11,-4 6-9,-3 1-3,0 0 0,0 0 0,-1 1 0,0-1 0,1 1 0,-1 0 0,0-1 0,0 1 0,-1 0 0,1 0 0,-1 0 0,1 1 0,-1-1 0,0 0 0,0 1 0,1 5 0,7 18-48,41 147-224,-17-51 63,-32-118 205,1 0-1,0 0 1,1 0-1,-1 0 1,1 0 0,0 0-1,0-1 1,0 0-1,1 1 1,-1-1 0,1 0-1,0-1 1,0 1 0,0-1-1,1 0 1,6 4-1,1-1 7,-1-1 0,1-1-1,0 0 1,23 4 0,-17-5-118,-1 0 1,35 0-1,-26-3-1225,29 2-7049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82 6456,'-8'-8'0,"-2"1"0,1-1 0,-1 2 0,-11-6 0,10 6 1,-2 0 37,0 0 0,0 0 0,0 1 0,-26-5-1,36 9 6,0 1 0,0 0 0,0 0 0,-1 0 0,1 0 0,0 0 0,0 1 0,0-1 0,0 1 0,-1 0 0,1 0 0,0 0 0,0 0-1,-2 2 1,-4 2 149,1 1 0,-1 0-1,-7 8 1,9-8-117,0 0 1,1 1-1,0 0 0,1 1 1,0-1-1,0 1 0,-8 15 0,6-5 38,1-1-1,0 1 1,-4 24-1,7-29-43,1 0 0,1 0 0,0 1 0,1-1 0,0 0 0,1 1 0,1-1 0,0 0-1,8 26 1,-8-34-44,0 0-1,0 0 0,1 0 0,0 0 1,0-1-1,0 1 0,1-1 1,-1 0-1,1 0 0,0 0 0,0 0 1,1-1-1,-1 1 0,1-1 1,0 0-1,-1-1 0,1 1 0,1-1 1,7 3-1,1-1 3,1-1 1,-1 0-1,1-1 1,0-1-1,19 0 1,-18-2 22,0 0 0,0 0-1,30-8 1,-35 6-32,-1 1 6,-1-1 0,0 0 1,0 0-1,-1-1 0,1 0 0,-1-1 0,0 0 0,10-7 0,-10 7-7,-1-1 26,1 0 1,-1 0-1,0 0 1,0-1 0,-1 0-1,0 0 1,0-1 0,-1 0-1,8-14 1,-10 17-24,-1 0-1,0-1 1,0 1 0,0-1 0,-1 1 0,0-1-1,0 0 1,0 0 0,-1 1 0,0-1 0,0 0 0,0 0-1,-1 1 1,-1-8 0,1 10-5,-1-1 0,1 1 0,-1 0 1,0 0-1,1-1 0,-1 1 0,-1 0 0,1 0 0,0 1 0,-1-1 1,0 0-1,-3-2 0,2 1 0,-2-1 7,0 0 0,0 1 0,0-1 0,-1 1-1,1 1 1,-15-7 0,10 5-7,-13-6 30,-1 0 0,-1 2 0,1 1 0,-1 1 0,-42-6 0,55 11-39,-15-4-425,-1 2 0,-40-1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6456,'2'0'17,"0"0"0,-1 0 0,1 1 0,0-1 0,0 0 0,-1 1 0,1-1 0,0 1 0,-1 0 0,1-1 0,-1 1 0,1 0 0,-1 0 0,1 0 0,-1 0 0,1 0 1,-1 0-1,0 1 0,0-1 0,0 0 0,1 1 0,0 2 0,13 16 58,1 0 0,0-1 0,1-1 1,1-1-1,1 0 0,0-2 0,1 0 0,1-1 1,26 14-1,-41-25-40,0 0 0,0 0 0,0-1 0,0 0-1,0 0 1,0 0 0,10 0 0,4 2 6,-2-1-11,-2 1 46,1-2-1,20 1 0,-8 0-7,3 1 35,1-2 1,0-1-1,0-1 0,0-2 0,49-9 1,-7-12-1035,-41 10-4282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5384,'-25'1'612,"24"1"-383,-4 6 7,3-6-9,1-1-190,-1 0 0,1 0 0,0 0-1,0 0 1,-1 0 0,1 1 0,0-1 0,0 0 0,0 1 0,0-1 0,1 0 0,-1 1 0,0-1 0,0 1 0,0 2-1,-6 28 174,3-15-73,-2 3 15,-2 1-1,-19 36 0,19-42-66,1 0 0,0 0 0,1 1 0,1 0-1,0 0 1,-3 28 0,6-33-31,1-9-26,0 1 0,0 0 1,0 0-1,1 0 0,-1 0 1,1-1-1,0 1 0,0 0 1,0 0-1,0 0 0,1 0 1,-1 0-1,1 0 0,0-1 1,-1 1-1,1 0 0,1-1 1,-1 1-1,0 0 0,1-1 1,-1 1-1,1-1 0,-1 0 1,1 0-1,0 1 0,3 1 1,19 11-1112,4 1-4470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3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82 268 6456,'1'2'20,"0"0"0,1-1-1,-1 1 1,0-1 0,1 0 0,-1 1 0,1-1 0,0 0 0,-1 0 0,1 0-1,0 0 1,0 0 0,-1-1 0,1 1 0,0 0 0,0-1 0,0 1 0,0-1-1,0 0 1,0 0 0,0 0 0,0 0 0,0 0 0,0 0 0,3-1 0,8-1 220,0 0 1,22-7 0,-21 5-170,37-7 20,-21 6-61,-8 3 43,-1-1-1,0-2 1,32-10-1,-51 14-49,0 0-1,1 0 1,-1 0 0,0-1-1,0 1 1,0-1 0,0 0-1,0 1 1,0-1 0,0 0-1,0 0 1,-1 0-1,1-1 1,-1 1 0,0 0-1,0 0 1,1-1 0,-1 1-1,-1-1 1,1 1 0,0-1-1,-1 1 1,1-1 0,-1 0-1,0 1 1,0-1 0,0 1-1,0-1 1,0 0-1,0 1 1,-2-4 0,0-4 59,-1 0 1,0 0-1,-1 1 1,0-1 0,-7-12-1,7 17-47,1 0 0,-1 1 0,0-1 1,0 1-1,0-1 0,0 1 0,-1 1 0,0-1 0,1 0 0,-1 1 0,-7-3 1,5 2-1,-1-1 33,-1 1-1,0 0 0,0 0 0,0 1 1,-1 0-1,1 1 0,-1 0 0,0 1 1,1-1-1,-1 2 0,0-1 0,0 2 1,-16 1-1,20-1-66,-2-1 18,0 1 0,-1 1 0,1-1 0,0 1 0,0 1 0,0 0 0,0 0 0,0 0 0,1 1-1,0 0 1,-1 1 0,1-1 0,1 2 0,-1-1 0,1 0 0,0 1 0,0 1 0,-8 10 0,-4 13-16,5 1-3,4-3 0,5-1 0,3-1 1,2-19 2,-1 0 0,1-1 1,0 1-1,0 0 0,1 0 0,-1-1 0,2 1 1,-1-1-1,1 0 0,0 0 0,0 0 0,1 0 1,-1 0-1,10 10 0,36 29 36,-37-38 1,18 3-1,0-2 0,1-1 0,0-2 0,-1-1 0,39 0 0,111 2 488,-128-9-152,73-13-1,-121 15-438,0 0-1,0 0 0,0 1 0,0 0 1,1-1-1,-1 2 0,0-1 0,5 1 1,-4 0-648,14 0-7048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495 174 3864,'-3'-7'425,"-1"-8"-213,2 6 172,-1-1 0,0 1-1,-1-1 1,0 1 0,0 0 0,-1 1-1,0-1 1,0 1 0,-10-12-1,10 16-217,-1-1-1,1 1 1,-1 0-1,0 0 1,0 1-1,-1 0 0,1 0 1,-1 0-1,-9-2 1,-1 1 56,-1 0-1,-22 0 1,34 3-143,-1 1-1,1 0 0,-1 1 1,1-1-1,-1 1 0,-11 4 1,9-3-25,4-1-5,0 1 0,0 0 0,1 0 0,-1 0 0,0 1 0,1-1 0,0 1 0,0 0 0,-6 5 1,3-2-6,-11 9 112,0 0 0,1 2 1,1 0-1,1 0 0,-18 27 1,-12 14 162,42-54-252,0 4 7,3-7-66,0 1 0,1 0 0,-1-1 0,1 1 0,-1-1-1,1 1 1,0-1 0,0 1 0,-1-1 0,1 1 0,0-1 0,0 0-1,1 0 1,-1 1 0,0-1 0,0 0 0,0 0 0,3 1 0,5 4 9,0-1 1,0 0 0,0-1 0,0 1 0,1-2 0,0 0 0,0 0-1,0-1 1,0 0 0,0 0 0,0-1 0,0-1 0,1 1 0,-1-2-1,0 0 1,0 0 0,16-4 0,-2-3 21,1-1 0,23-14 0,-14 8-3,11-2 103,-44 16-129,0 0-1,0 0 1,0 0-1,0 0 1,0-1 0,0 1-1,0 0 1,0-1 0,-1 1-1,1-1 1,0 1 0,-1-1-1,0 1 1,1-1-1,-1 1 1,0-1 0,1 0-1,-1 1 1,0-1 0,0 1-1,-1-4 1,1 2 2,0 0 1,0 0-1,0 0 0,0 1 1,-1-1-1,1 0 1,-1 0-1,0 0 0,0 0 1,0 0-1,-2-3 0,0 3 5,1 0-1,-1 0 0,0 0 0,0 1 0,0-1 0,0 1 0,0 0 0,0-1 0,-5-1 0,6 3-9,1 0 0,-1 0 1,0 0-1,1 0 0,-1 0 0,0 0 0,0 0 0,0 0 0,0 1 0,0-1 0,0 1 0,0-1 0,0 1 1,0 0-1,0 0 0,0 0 0,0 0 0,0 0 0,0 0 0,0 1 0,0-1 0,0 1 0,0-1 0,0 1 1,0 0-1,0 0 0,-2 1 0,2-1 20,0 2-1,0-1-22,1 0 0,0 0-1,-1-1 1,1 1 0,0 0 0,0 1-1,0-1 1,0 0 0,1 0-1,-1 0 1,1 0 0,-1 1 0,1-1-1,0 0 1,0 1 0,0-1 0,0 0-1,0 0 1,0 1 0,1-1-1,-1 0 1,1 0 0,0 3 0,35 73 34,-34-75-35,0 0-1,0 0 1,0 0 0,1 0-1,-1-1 1,1 1-1,-1-1 1,1 1-1,0-1 1,0 0 0,0 0-1,0-1 1,1 1-1,3 1 1,5 3 4,8 2-1,0 0 1,0-2 0,1-1-1,36 6 1,-21-9 10,-23-2-14,28-2 0,21-6-1794,-37 3-7162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14 174 7800,'0'0'577,"-3"-5"-332,-8-12-155,11 16-74,1 1 1,-1-1 0,0 0-1,0 1 1,0-1 0,0 1-1,1-1 1,-1 1 0,0-1 0,1 1-1,-1-1 1,0 1 0,1 0-1,-1-1 1,1 1 0,-1-1-1,0 1 1,1 0 0,-1-1-1,1 1 1,-1 0 0,1 0-1,-1-1 1,1 1 0,0 0-1,10-6 27,-4 3 13,0 1 1,0-1-1,0 1 0,0 0 1,1 1-1,-1-1 1,0 1-1,1 1 0,-1 0 1,1 0-1,9 1 1,11 0 143,12 1 463,58 10 1,-95-12-656,4 1 87,-1 0-1,-1 0 1,1 1 0,7 2 0,-11-2 0,1-1-70,-1 0 0,0 1 0,0 0 0,0-1 0,0 1 0,0 0 0,0 0 0,0 0 0,-1 0 0,1 0 0,1 4 0,9 8 67,-6-8-60,-4-4-9,1 0 1,-1 0 0,0 0 0,0 1 0,0-1 0,0 0 0,0 1 0,0-1 0,-1 1 0,1 0 0,-1 0 0,0-1 0,0 1 0,0 0 0,1 5 0,0-4 35,0 0-74,-10 11 269,7-13-176,1-1-66,-1-1 0,0 0 1,1 0-1,-1 1 1,0-1-1,1 0 0,-1 0 1,1 0-1,-1 0 1,0 1-1,1-1 0,-1 0 1,0 0-1,1-1 1,-1 1-1,0 0 0,1 0 1,-1 0-1,-1-1 1,1-2 10,1-1 0,-1 1 1,1-1-1,-1 1 1,1-1-1,0 1 1,1-1-1,-1 0 1,1 1-1,-1-1 0,1 1 1,0-1-1,0 1 1,3-7-1,4-6 146,17-27 0,-18 33-100,-3 3-31,0 0 0,1 0 0,0 0 0,1 1 0,-1 0 0,1 0 0,0 1 0,1-1 0,-1 1 0,1 0 0,0 1 0,10-5 0,10-7 18,-21 12-41,-1 0 0,1 1 0,1-1 0,-1 1 0,0 1 0,1-1 0,-1 1 0,1 0 0,0 0 0,12 0 0,28-4 69,-45 5-73,0 1-5,7 0-3,-4 4 2,5 4-4,10 12 0,-15-12-1,10 17 1,-1 3 4,-4 3-3,8 36-2,-14-56 0,-3-7 0,1 0 0,-1 0 0,0 0 0,0 0 0,-1 0 0,1 0 0,-1 7 0,1 22 0,-2-28 0,1 2 0,9 12 0,-8-15 296,14 12-2387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1 503 3056,'0'0'737,"4"-3"-345,6-3-93,-1-2 0,0 1 0,0-1 1,0 0-1,-1-1 0,8-11 0,3-3 138,-9 14-362,12-18 270,60-75 421,-70 85-531,21-37-1,-30 49-185,0 0 0,-1 0 0,0-1 0,0 1 0,0-1 0,-1 0 0,1 1 0,-1-1 0,-1 0 0,1 0 0,-1 0 0,0 0 0,-2-11 0,0 12-14,0-1 0,0 1 0,-1-1 0,0 1-1,0 0 1,0 0 0,-1 0 0,1 0 0,-1 1 0,0-1 0,-1 1 0,-5-5-1,0 3 34,-1 0 0,1 1-1,-1 0 1,0 0 0,-1 1 0,1 1-1,-1 0 1,-17-2 0,7 4 156,22 1-222,-1 1 1,1-1-1,0 0 1,0 0 0,0 0-1,0 0 1,0 0-1,-1 0 1,1 0 0,0 0-1,0 0 1,0 0-1,0 0 1,0 1-1,0-1 1,0 0 0,0 0-1,0 0 1,-1 0-1,1 0 1,0 1-1,0-1 1,0 0 0,0 0-1,0 0 1,0 0-1,0 0 1,0 1 0,0-1-1,0 0 1,0 0-1,0 0 1,0 0-1,0 0 1,0 1 0,0-1-1,0 0 1,0 0-1,0 0 1,0 0 0,0 0-1,1 1 1,-1-1-1,0 0 1,0 0-1,0 0 1,0 0 0,0 0-1,0 0 1,0 0-1,0 1 1,1-1 0,-1 0-1,0 0 1,0 0-1,0 0 1,0 0-1,0 0 1,1 0 0,-1 0-1,0 0 1,0 0-1,0 0 1,1 0-1,15 15 43,17 10-36,62 42 159,-89-62-150,4 4 29,0 0 0,0-1 1,0-1-1,1 1 0,0-2 0,1 1 1,17 6-1,-23-11 4,-1 0-1,1 1 1,-1 0-1,0-1 1,9 8-1,7 4 80,-18-13-35,-2 0-77,0-1 0,0 0 0,0 1 0,1-1 0,-1 1 0,0-1 0,0 1 0,0-1 0,0 1 0,0 0 0,0-1 0,0 1 0,0 0 0,0 0 0,0 0 0,0 1 0,18 17 230,-19-18-249,12 12 111,-1 0 1,-1 1-1,-1 0 0,0 1 0,0 0 0,-2 0 0,8 18 1,-15-31-104,0 1-1,1-1 1,-1 0 0,0 1 0,0-1 0,0 0 0,-1 0 0,1 1 0,0-1 0,-1 0 0,0 0 0,1 1 0,-1-1 0,0 0 0,0 0 0,0 0 0,0 0 0,-3 3 0,2-2 2,-1 2-2,-1-1 1,1 0-1,-1 0 1,0 0-1,0 0 0,0-1 1,-1 1-1,1-1 1,-1 0-1,0 0 0,0-1 1,0 0-1,-8 3 1,7-2-1,-11 1 33,-28 0 16,-57-4 1,44-3-18,25-2-13,7-3-1636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3952,'24'12'5,"1"-2"-1,0 0 1,1-2 0,0-1 0,0 0-1,54 4 1,-65-10 8,67 1 117,175 1 321,-170-1-174,84-15 294,-103 5-405,-66 7-155,73-15 219,-67 14-195,1-1 0,-1 0 0,0 0 0,0-1 0,-1 0 0,1 0 0,9-8 0,-16 11-26,0-1-1,0 1 0,0-1 1,0 0-1,-1 0 0,1 1 1,-1-1-1,1 0 0,-1 0 1,1 0-1,-1 0 0,0 1 1,0-1-1,0 0 0,0 0 1,0 0-1,0 0 0,-1 0 1,0-3-1,1 3-3,-1 0 0,1 1-1,-1-1 1,0 0 0,1 1-1,-1-1 1,0 0 0,0 1-1,0-1 1,0 1 0,0-1 0,-1 1-1,1 0 1,0-1 0,-1 1-1,1 0 1,-1 0 0,1 0-1,-1 0 1,1 0 0,-1 1-1,0-1 1,1 0 0,-1 1 0,0-1-1,0 1 1,-3-1 0,-4 0 19,0 0 1,-1 1 0,1 0-1,-11 2 1,15-2-21,3 1 6,0 0 0,-1 0 0,1 0 0,0 0 0,0 0 0,0 1 0,0-1 0,0 0 0,0 1 0,1 0 0,-1-1 0,0 1 0,-2 3 1,2-2 1,-2 2 12,1 0-1,0 1 1,0 0-1,0 0 1,0 0-1,1 0 1,0 0-1,0 0 1,1 1-1,0-1 1,0 0-1,0 9 1,-1-3-14,-4 59 137,3-29-53,-3-16-38,4-17 3,0-1 0,1 0 1,0 0-1,0 17 0,1-22 384,6-19-243,4-4-1135,0 0-3831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4488,'0'0'5077,"2"4"-4865,1 0-175,0 0-1,0 0 1,1-1 0,-1 1 0,1-1-1,0 0 1,0 0 0,0 0-1,0 0 1,0-1 0,1 0 0,-1 0-1,1 0 1,6 1 0,35 13 156,-24-10-89,0-2 0,1 0 0,41 2 0,-54-7-70,1 0 1,-1-1-1,0 0 1,0 0-1,0-1 1,0-1-1,11-5 1,-16 8 23,-1-1 0,0-1 1,0 1-1,0-1 0,0 1 0,5-7 0,-7 8-38,-1-1 0,0 0 0,-1 1 0,1-1 0,0 0 0,0 0 0,-1 0-1,1 0 1,-1 0 0,0 0 0,1 0 0,-1 0 0,0 0 0,0 0 0,0 0 0,-1 0-1,0-2 1,1 0 5,-1 1 0,0-1 0,0 0 0,0 1 0,-1-1 0,1 1 0,-1 0 0,0-1 0,0 1 0,0 0 0,0 0-1,0 0 1,-1 0 0,0 1 0,1-1 0,-1 1 0,-4-3 0,5 3-13,-1 0 0,1 1 0,0 0 1,-1-1-1,1 1 0,-1 0 0,1 1 0,-1-1 0,0 0 0,1 1 0,-1-1 1,0 1-1,1 0 0,-1 0 0,0 0 0,1 0 0,-1 0 0,0 1 1,1-1-1,-1 1 0,0-1 0,1 1 0,-1 0 0,-2 2 0,3-2 3,-1 8 8,3-8-22,-1-1-1,1 1 1,0-1-1,-1 1 0,1 0 1,0 0-1,-1-1 1,1 1-1,0 0 0,0-1 1,0 1-1,-1 0 1,1 0-1,0-1 0,0 1 1,0 0-1,1 1 1,-3 3 1,6 39 5,5 0-2,6 15-3,3 10-2,1 5 0,6 1 0,2-4 0,0-9 0,-4-14 0,-1-5 0,-1-2 0,13 20 0,-23-38 0,-4 3 1,-6-22 0,0-1 0,-1 1 0,1 0 0,-1 0 0,0-1-1,0 1 1,0 0 0,-1 0 0,1-1 0,-1 1 0,0 0 0,0-1 0,0 1 0,-1-1 0,1 1 0,-1-1-1,0 0 1,0 1 0,0-1 0,0 0 0,-1 0 0,1-1 0,-1 1 0,1 0 0,-1-1 0,0 0 0,0 1 0,0-1-1,-1 0 1,1-1 0,0 1 0,-1-1 0,1 1 0,-7 1 0,-21 2 14,1-1-1,-50-1 1,66-3-13,9 1 1,0-1 0,0-1-1,0 1 1,0-1 0,-9-2 0,-3-2 9,0-1 0,1-1 0,-1 0 0,-22-15 0,34 19-5,0 0 1,0 0 0,0-1 0,1 0 0,-1 0 0,1 0-1,0 0 1,0-1 0,0 0 0,0 1 0,1-1 0,0-1-1,0 1 1,1 0 0,-3-8 0,1-1 21,2 0 1,0-1-1,1 1 0,0 0 1,1 0-1,1-1 0,0 1 1,5-20-1,-2 15 2,1 1 1,1 0-1,1 0 0,1 0 1,13-22-1,-14 27-23,-3 8-2,-1 0-1,1 0 1,0 0 0,0 0 0,10-7 0,4-4-536,1 1 1,38-23 0,-1 6-7571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7712,'0'0'-48,"4"-1"8,26-11 51,-28 11-2,1-1 0,0 1 0,0 0-1,-1 0 1,1 0 0,0 0 0,0 0 0,0 1 0,0-1-1,0 1 1,0 0 0,0 0 0,0 0 0,0 0 0,5 1-1,6 1 142,0 0-28,-3-1 196,-1 0 0,1 2 1,17 5-1,-24-7-214,-1 1 1,0 0-1,1 0 1,-1 0-1,0 1 1,0-1-1,0 1 1,0-1-1,-1 1 0,1 0 1,3 6-1,-4-6 90,5 9 390,-5-10-540,-2-1-25,1 0 0,-1-1 0,1 1 0,-1 0 1,1 0-1,-1 0 0,1-1 0,-1 1 0,0 0 0,1 0 1,-1 0-1,0 0 0,0 0 0,0 0 0,0 0 0,1 0 1,-1-1-1,-1 1 0,1 0 0,0 0 0,0 0 0,0 0 0,-1 1 1,1-2-14,1 0 0,-1 1 0,0-1 1,0 0-1,0 0 0,0 0 0,0 1 0,0-1 1,0 0-1,0 0 0,0 0 0,0 1 1,0-1-1,0 0 0,0 0 0,0 0 1,0 1-1,0-1 0,-1 0 0,1 0 0,0 0 1,0 1-1,0-1 0,0 0 0,0 0 1,0 0-1,0 0 0,-1 1 0,1-1 1,0 0-1,0 0 0,0 0 0,0 0 1,-1 0-1,1 0 0,0 0 0,0 0 0,0 1 1,-1-1-1,1 0 0,0 0 0,0 0 1,0 0-1,-1 0 0,1 0 0,0 0 1,0 0-1,0 0 0,-1 0 0,1 0 0,0 0 1,0 0-1,0 0 0,-1-1 0,1 1 1,0 0-1,0 0 0,0 0 0,-1 0 1,1 0-1,0 0 0,0 0 0,0-1 0,0 1 1,0 0-1,-1 0 0,1 0 0,-1-2 14,0 1 0,0 0 0,1-1-1,-1 1 1,0 0 0,0-1 0,1 1-1,-1-1 1,1 0 0,0 1 0,-1-1 0,1 1-1,0-1 1,0 1 0,0-3 0,1 0 49,2-2-1,0 2-43,0 0 1,0 0-1,1 0 1,-1 1-1,7-6 1,0 1 16,-6 5-31,0 0 1,0 0 0,0 1 0,0 0 0,1 0 0,-1 0 0,1 0 0,-1 1 0,1-1-1,0 1 1,-1 1 0,1-1 0,0 0 0,0 1 0,0 0 0,9 1 0,2 1 24,-1 0 1,1 1-1,27 9 1,-37-10-22,0 1 0,0 0 0,0 0 1,-1 0-1,1 1 0,6 6 1,12 7 49,-22-16-24,12 31 116,-14-30-149,0 1-1,0 0 1,0-1-1,-1 1 1,1 0-1,-1-1 1,1 1 0,-1-1-1,0 1 1,0-1-1,0 1 1,-1-1-1,1 0 1,-1 1-1,1-1 1,-1 0-1,0 0 1,1 0-1,-1 0 1,-3 2-1,-1 0 9,1 1-1,-1-1 0,0 0 0,-1 0 0,1 0 0,-8 2 0,11-5 0,0 0-1,0-1 1,0 0-1,0 0 0,-1 0 1,1 0-1,0-1 1,0 1-1,0-1 0,0 1 1,0-1-1,1 0 1,-1 0-1,0-1 1,0 1-1,0 0 0,1-1 1,-1 0-1,1 0 1,-1 1-1,-2-5 1,4 5-4,-1-1 0,1 0 0,0 0 0,0 0 0,0 1 0,1-1 0,-1 0 0,0 0 0,1 0 0,-1-1 0,1 1 0,0 0 0,0 0 0,-1 0 0,1 0 0,1-3 1,-1 0 1,1 1 1,0-1 0,1 1 0,-1-1 0,1 1 0,-1 0 0,1 0 0,0 0 0,1 0 0,-1 0 0,1 0-1,0 0 1,0 1 0,0-1 0,0 1 0,1 0 0,-1 0 0,1 0 0,0 1 0,6-4 0,29-15 118,60-23 0,-46 23-10,-4 3 14,-47 17-110,0 0-6,0 0-16,1-2-8,13 2 56,-11 2-46,2 1-7,-1 1 0,1-1 0,0 2 0,-1-1 0,0 1 0,1 0 0,-1 0 0,-1 0 0,1 1-1,-1 0 1,0 0 0,8 11 0,3 2-14,31 31-6,-44-45 17,-1-1 1,1 1-1,-1 0 1,0-1 0,0 1-1,0 0 1,0 0-1,-1 0 1,1 1 0,-1-1-1,0 0 1,0 7 0,1-4-1,2 13-26,0 0 1,2 41 0,-6-59 10,5 2 2,-5-3 15,1-1 1,-1 1 0,0-1 0,0 1 0,1-1 0,-1 1 0,0-1 0,1 0 0,-1 1 0,0-1 0,1 1 0,-1-1 0,0 0 0,1 1 0,-1-1 0,1 0 0,-1 0 0,1 1 0,-1-1 0,1 0 0,-1 0 0,2 1 0,50 8-1827,-15-4-7192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4128,'-4'-3'145,"2"2"-120,1 0-14,-1 0 0,1 0-1,-1 0 1,1 0-1,-1 0 1,1 0 0,0-1-1,-1 1 1,1 0-1,0-1 1,0 1-1,0-1 1,0 1 0,0-3-1,0 2 158,0 1-155,-7-4 1279,4 19-564,3-11-825,-1 29 485,1-1 0,4 39 0,-2-57-195,1-1-1,1 1 1,5 14-1,5 26 329,-10-37-340,2 17 199,2 0 0,2-1-1,14 38 1,18 19 226,-40-84-432,0 2 12,-1-7-178,0 1 0,0 0 0,0-1 0,0 1 0,-1-1 0,1 1 0,0-1 0,0 1 0,-1-1-1,1 1 1,0-1 0,0 0 0,-1 1 0,1-1 0,-1 1 0,1-1 0,0 0 0,-1 1 0,1-1 0,-1 0-1,1 0 1,-1 1 0,1-1 0,-1 0 0,1 0 0,-1 0 0,1 1 0,-2-1 0,-13 4-1452,-1-3-5576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6104,'5'-3'-1,"-1"-1"1,1 1-1,-1 0 1,1 0-1,0 0 0,0 1 1,0 0-1,0 0 1,1 0-1,-1 1 1,8-2-1,0 1 1,-2-1 13,0 1 0,0 0 0,0 0 0,0 1 0,22 2 0,59 9 427,-18-2 362,-16-1 1027,-55-6-1149,-1 0-349,4 4-10,-3-2-19,4 3-17,30 34 487,-28-30-660,-3-3 8,-1 1 1,0 0-1,8 16 1,-4-8-28,-8-14-86,-1 0-1,1 0 1,0 0 0,-1 1 0,1-1 0,-1 0 0,1 0 0,-1 1 0,0-1-1,0 0 1,0 1 0,-1-1 0,1 0 0,0 1 0,-1-1 0,0 0 0,1 0 0,-1 0-1,0 1 1,0-1 0,0 0 0,0 0 0,-1 0 0,1 0 0,0-1 0,-1 1 0,0 0-1,1-1 1,-1 1 0,0-1 0,0 1 0,0-1 0,0 0 0,0 1 0,-3 0 0,-7 2 10,0-1 1,-1 0 0,1-1 0,-1 0-1,-15-1 1,-55-3 45,53 1-53,18 0-294,1 0 0,-1-1 0,1 0-1,-12-4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14 7712,'-6'0'80,"-6"1"-48,6 0 41,0-1 1,0 1-1,0-1 1,0-1-1,0 1 1,0-1-1,0 0 0,1-1 1,-1 1-1,-10-5 1,7 3 95,7 2 38,-6 15 49,-1 0-18,0 1 0,2-1 1,0 2-1,0-1 0,1 1 1,1 0-1,-5 32 0,8-24 89,3 7 126,0-26-258,4 2 2,0-4-2,12 1-98,0-1 0,0 0-1,0-2 1,0 1 0,1-2 0,-1-1 0,33-4 0,-22 1 53,0 0 0,0-2 1,-1-2-1,46-17 1,-66 22-130,26-15 225,-31 17-233,0 0-1,0 0 1,-1-1-1,1 1 1,-1-1-1,0 1 1,1-1 0,-1 1-1,0-1 1,0 0-1,0 0 1,0 1 0,0-1-1,0 0 1,0 0-1,0-3 1,-3-2 74,-1 1-70,-1 1 0,0 0 1,-1 0-1,1 0 0,-1 1 1,-8-6-1,0 3 70,-90-15 96,57 13-94,-11-6 8,17 4-37,-84-19 65,108 27-104,7 3-14,-26 5 4,20-3-1856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7088,'0'0'248,"5"0"-48,49 0 41,80-1 16,72-22 521,-199 21-740,0 1 0,0-1 1,-1-1-1,1 0 0,-1 0 1,1 0-1,9-7 0,-5 3 6,0-2 171,33-50 96,-41 53-264,0 0 1,0 0 0,0 0-1,-1-1 1,0 1 0,-1-1-1,1 1 1,-1-1 0,-1 0-1,1-8 1,0 5-2,-1-8 69,0 1 0,-1-1-1,0 0 1,-2 1 0,0 0-1,-1 0 1,-7-21 0,-8-11 102,15 40-150,-1 0-1,1 0 1,-2 1-1,1-1 1,-1 1-1,-1 1 1,1-1-1,-2 1 1,1 0 0,0 1-1,-15-10 1,8 8 158,-15-7 103,27 15-321,-9 7 17,3 4-17,4-1-2,1 12 0,1-19-3,0 2-1,3 18 4,18 110 46,-9-74-27,2 19 12,-5-26-21,-4-18 35,2 0 1,2-1-1,14 44 0,-15-60-164,0 4-44,2-1 1,0 0-1,1-1 0,1 0 0,1-1 0,14 20 0,-12-23-7895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4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0 488 8880,'0'0'440,"5"0"-254,75-18 297,40-3-19,-73 14-297,8-3-2,11-9-5,-65 18-151,1 0 0,-1 1-1,1-1 1,-1 0 0,1 0 0,-1 1 0,1-1-1,-1 0 1,0 0 0,0-1 0,1 1 0,-1 0-1,0 0 1,0-1 0,0 1 0,0 0 0,1-3-1,1-2 14,2 0-7,-3 4-9,-1 1 0,0-1 0,1 0 0,-1 1-1,0-1 1,0 0 0,0 0 0,-1 0-1,1 0 1,0 1 0,-1-1 0,1 0 0,-1 0-1,0 0 1,1-4 0,0-8 30,-1 0 1,0 1-1,-1-1 1,0 0-1,-1 1 1,-1-1-1,-7-23 1,5 24-21,3 9-3,1-1 0,-1 1 0,0 0-1,0 0 1,-1 0 0,1 0-1,-1 0 1,-5-5 0,-8-11 53,-1 2 0,-1 0 1,0 1-1,-22-15 1,36 29-55,-37-15 95,38 16-85,-7-3 37,4 2-34,0 0 0,1 0-1,-1 1 1,0-1 0,0 2-1,-9-3 1,5 3 80,5 0-18,-4-2-6,7 2 33,2 2-78,-3 6-6,7-1-4,81 87 12,-53-55-27,54 54 33,72 82 75,-150-166-98,2 3 20,0 0 1,-1 1-1,0 0 0,13 22 1,-21-31-27,1 1 0,-1-1 1,0 0-1,0 1 1,0-1-1,0 1 0,-1 0 1,1-1-1,-1 1 1,0-1-1,0 1 0,0 0 1,-1-1-1,1 1 1,-1-1-1,0 1 0,0-1 1,0 1-1,-2 3 1,-16 19 25,8-17 66,-3-2-64,0-2 0,-1 1 1,1-2-1,-1 0 1,-20 3-1,-68 5 66,91-11-1761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9504,'0'0'2976,"-3"4"-2863,0-1-97,2-2-12,0 0 0,0 0 0,0 0 0,0 0 0,0 0 0,1 0 0,-1 0 0,0 1 0,1-1 0,-1 0 0,1 1 0,-1-1 0,1 0 0,-1 1 0,1-1 0,0 0 0,0 3 0,-1 9 15,1-1 0,0 0 0,1 0 0,3 18 0,-3-22-10,26 208 88,-15-123-42,-3 97 176,-9-174-146,0-11-59,1-1-1,-1 0 0,0 1 1,-1-1-1,1 1 0,-1-1 0,0 0 1,0 1-1,0-1 0,0 0 1,-5 8-1,5-10-9,0 0-1,0 0 1,-1 0 0,1-1-1,-1 1 1,1 0 0,-1-1-1,0 1 1,0-1 0,1 1-1,-1-1 1,0 0 0,0 0-1,0 0 1,-1 0 0,1 0 0,0 0-1,0-1 1,0 1 0,-1-1-1,1 1 1,0-1 0,0 0-1,-1 0 1,1 0 0,0 0-1,-4-1 1,-4-1-248,1-1 1,0 1-1,1-2 0,-1 1 0,-9-6 1,14 7-95,-32-16-7994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7800,'67'1'372,"122"17"0,-147-13-307,-9-2 419,45 9 0,-43-7 425,1-1 1,0-2-1,69-5 0,-45-6 183,-54 8-1055,20 5 386,12 9-31,-32-11-356,-1 1 1,1-1 0,0-1-1,9 3 1,-13-4 31,0 1 4,-1-1-46,0 0-20,-1 0 0,1 0 1,-1 0-1,1 0 0,-1 1 1,1-1-1,-1 0 0,1 0 1,-1 0-1,1 1 0,-1-1 1,1 0-1,-1 1 0,1-1 1,-1 0-1,1 1 0,-1-1 0,1 0 1,-1 1-1,0-1 0,1 1 1,-1-1-1,0 1 0,0-1 1,1 1-1,-1-1 0,0 1 1,0-1-1,0 1 0,1-1 1,-1 1-1,0 0 0,0-1 1,0 1-1,0 0 0,0 0-1,0 0-1,0 0 0,0 0 1,0 0-1,0 0 0,0 0 1,-1 0-1,1 0 0,0 0 1,-1 0-1,1 0 1,0-1-1,-1 1 0,1 0 1,-1 0-1,1 0 0,-1 0 1,0-1-1,1 1 1,-2 1-1,-11 10 6,12-12-6,-1 2 5,-1 0 1,0-1 0,1 1-1,-1-1 1,0 0 0,0 0 0,0 0-1,0 0 1,0 0 0,0-1-1,0 1 1,0-1 0,-1 0 0,1 0-1,0 0 1,-3-1 0,0 0 16,0 0 0,1 0 1,-1-1-1,1 1 0,0-1 1,-1-1-1,-8-4 1,12 5-18,0 0 1,0 0-1,0 0 1,0 0 0,1 0-1,-1 0 1,1 0-1,-1-1 1,1 1 0,0 0-1,0-1 1,0 1-1,0-1 1,1 1 0,-1-1-1,0 1 1,1-1-1,0 0 1,0 1 0,0-1-1,0 0 1,0 1-1,0-1 1,1 0 0,-1 1-1,2-5 1,1-5 11,1 1 1,0-1 0,8-16-1,-11 27-21,19-41 76,28-66 53,-42 90-122,10-23 51,-13 35-42,0 0-6,0 0 0,0-1 0,1 1-1,0 0 1,0 0 0,0 1 0,1 0 0,8-9-1,27-22 49,-39 35-53,0 0 0,0-1 1,1 1-1,-1 1 0,0-1 0,0 0 1,1 0-1,-1 0 0,1 1 0,-1-1 1,1 1-1,-1-1 0,1 1 0,-1-1 1,3 1-1,9 6-804,-10-4-518,11 5-8916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53 7088,'-3'-4'13,"-1"1"0,1-1 0,-1 1 0,0 0 0,0 1 0,0-1 0,-1 1 0,1-1 0,-1 1 0,1 1 0,-1-1 0,-9-1 0,6 1 32,2 0 22,-1 0-1,0 1 1,0 0-1,-9 0 1,13 1-23,0 0 0,1 1 1,-1-1-1,0 1 1,1 0-1,-1-1 0,1 1 1,-1 0-1,1 0 1,-1 1-1,1-1 0,0 1 1,0-1-1,0 1 1,-3 2-1,-5 9 164,0 1 0,0 0 0,2 1 0,0 0 0,-11 27 0,8-11 75,1 0 1,1 1-1,-7 53 1,9-46-14,7-33-162,0 4 21,0-9-121,0 0 0,0 0 0,1 0 0,-1 0 0,0 0 0,1 0 0,-1-1 0,1 1 0,-1 0 0,1 0 0,0 0 0,-1 0 0,1-1-1,0 1 1,0 0 0,-1-1 0,1 1 0,0-1 0,0 1 0,0 0 0,0-1 0,0 0 0,0 1 0,0-1 0,0 0 0,0 1 0,0-1 0,0 0 0,1 0 0,7 3 103,28 11 117,39 9 1,-65-21-159,-1 0 0,1 0 0,0-1-1,-1-1 1,1 0 0,0 0 0,-1-1 0,1 0 0,0-1 0,-1 0-1,0-1 1,1 0 0,-1 0 0,10-6 0,-17 8-49,0-1 0,0 0 1,0 1-1,0-1 0,-1 0 0,1 0 0,0 0 1,-1-1-1,0 1 0,0-1 0,0 1 0,0-1 1,0 0-1,0 0 0,0 0 0,-1 0 0,0 0 1,1 0-1,0-6 0,-2 3-3,0 0 0,0 0 0,0 0-1,-1 0 1,0 0 0,0 1 0,-1-1 0,0 0 0,0 1 0,0-1 0,-3-5-1,-6-8 41,-17-26 0,24 40-48,-26-38 34,9 17-19,-1 1 0,-1 1-1,-1 0 1,-28-20 0,26 29-22,3 4-3,2 6 0,18 4-2,1 1 0,-1 0 1,0 0-1,0 1 0,0-1 1,0 1-1,0-1 0,0 1 1,1 0-1,-1 0 1,0 0-1,-4 3 0,5-3-1687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 2248,'0'0'8,"-9"-10"41,-3 11 21,1 0-1,0 1 1,0 0-1,1 0 1,-1 2-1,0-1 1,1 1-1,0 1 1,0 0-1,0 0 1,1 1-1,-1 0 1,1 0-1,1 1 1,-1 1-1,-10 12 1,15-15-11,1 0 1,-1 0 0,2 0 0,-1 1-1,0 0 1,-2 10 0,1-6-20,1 1 40,0 0-1,0 0 1,1 0-1,0 1 1,1-1-1,1 1 1,0-1-1,2 23 1,0-17-45,-2-6 52,2 0 0,-1 0 0,7 21 0,-4-20-51,-3-7-7,0 0 1,1 0-1,0 0 0,0 0 1,0 0-1,0 0 0,1-1 1,0 1-1,0-1 0,0 0 1,1 1-1,5 4 0,-6-6-4,1-1 0,-1 1-1,1-1 1,0 0 0,0 0 0,0 0-1,0 0 1,0-1 0,0 1 0,0-1-1,0 0 1,6 0 0,-4 0 2,2 1 10,0-1-1,0 0 0,-1-1 0,1 0 0,0 0 1,0-1-1,13-2 0,-9 1-11,1 0 18,0 0-1,0 0 1,-1-1-1,1-1 1,14-6-1,-21 8-25,0-1 13,1 0 1,0-1-1,-1 0 0,0 0 0,1 0 1,-2-1-1,1 0 0,-1 0 0,1 0 1,6-10-1,-6 8-2,48-61 310,-45 56-302,-6 7-8,0 1 1,0-1-1,-1 0 1,1-1-1,-1 1 1,-1 0-1,1 0 1,-1-1-1,0 1 1,1-6-1,-1 1 1,1 4 4,-1 0-1,-1 0 1,1-1 0,-1 1-1,0 0 1,-1 0-1,1 0 1,-2-7-1,0 6-7,1 3-1,0-1 1,-1 0 0,1 1-1,-1 0 1,0-1 0,-1 1-1,1 0 1,-1 0 0,1 0-1,-7-6 1,4 4 0,2 1 4,-1 0 0,0 0 1,0 1-1,0-1 1,-1 1-1,0 0 0,0 0 1,0 1-1,0 0 0,0 0 1,0 0-1,-8-3 0,2 3 26,-1 1-1,1-1 0,-1 2 0,-19-1 1,21 2-7,-2-1-30,3 0 11,1 0 0,-1 1 0,0 0 0,1 1 0,-1 0 0,0 0-1,-11 4 1,17-4-17,1 0 0,-1 0 0,1 0 0,-1 1 0,1-1 0,0 1 0,-4 2 0,4-2 22,4 0-1,1 1-51,0 0-1,0 0 1,1 0-1,-1-1 1,1 1-1,-1-1 1,1 0 0,0 0-1,0-1 1,0 1-1,0-1 1,6 2-1,4 1-778,23 10-4583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7264,'0'0'608,"5"-4"-388,-2 2-255,0 0 76,0 0 1,-1 0-1,1 0 0,0 1 1,0-1-1,0 1 0,0 0 1,0-1-1,0 1 0,0 1 1,0-1-1,0 0 0,0 1 1,1 0-1,-1 0 0,4 0 1,168 28 826,-165-27-568,-8 0-270,-1-1 1,1 0-1,0 1 0,-1-1 0,1 1 1,0 0-1,-1-1 0,1 1 1,-1 0-1,1 0 0,-1 0 0,1 0 1,-1 0-1,0 0 0,0 1 0,1-1 1,0 2-1,-1-2 201,2 2-38,-2-1-166,1 1 1,-1-1-1,1 0 1,-1 1-1,0-1 1,0 1-1,0 0 0,0-1 1,-1 1-1,1 0 1,-1-1-1,1 1 1,-1 0-1,0 0 0,0 0 1,0-1-1,-1 1 1,1 0-1,-1 0 1,-1 4-1,0-1 12,0 0-1,0-1 1,-1 1 0,0-1 0,0 0-1,-1 0 1,1 0 0,-1 0 0,0-1-1,0 1 1,-1-1 0,1 0 0,-1 0-1,0-1 1,0 1 0,0-1-1,0 0 1,-1-1 0,-8 4 0,12-6-25,1 0 0,0 0 1,0 1-1,0-2 0,-1 1 1,1 0-1,0 0 1,0 0-1,-1 0 0,1-1 1,0 1-1,0-1 0,0 1 1,0-1-1,0 1 0,0-1 1,0 0-1,0 1 1,0-1-1,0 0 0,0 0 1,0 0-1,0 1 0,0-1 1,1 0-1,-1 0 0,0-1 1,1 1-1,-1 0 1,1 0-1,-1 0 0,1 0 1,-1-2-1,0-1 10,0 1 0,-1-1 0,2 0 0,-1 0 0,0 0 0,1 0 0,0 0 0,0-4 0,1 0 2,0 0 1,1 0 0,0 0-1,1 1 1,0-1 0,0 1-1,0-1 1,1 1 0,0 0-1,1 0 1,0 1 0,0-1-1,0 1 1,0 0 0,1 0-1,0 1 1,1 0 0,-1 0-1,1 0 1,0 1 0,0 0-1,0 0 1,0 1 0,1 0-1,0 0 1,14-3 0,-13 5-8,6-3 35,0 0 0,1 2 0,-1 0 0,1 0 0,0 2-1,-1 0 1,25 3 0,-28-1-46,-7-1-1,1 0 1,-1 0-1,0 0 1,0 1-1,0-1 1,-1 1-1,1 0 1,0 1-1,-1-1 1,1 1-1,4 4 1,6 8 33,26 34 0,-39-45-32,1 1 0,-1-1 0,0 1 0,0-1 0,-1 1 0,1 0 0,-1 0 0,1 7 0,0-3 0,-1-3 0,0-1 1,0 1 0,-1 0-1,0-1 1,0 1 0,0 0-1,-1-1 1,-2 11 0,1-7-1,2-5-3,-1-1 0,0 0 0,0 0 0,0 0 0,0 1 0,0-1-1,-1 0 1,1-1 0,-1 1 0,0 0 0,0 0 0,0-1 0,0 1 0,0-1 0,-1 1 0,-3 2 0,4-4-2,-4 3 11,0 0-1,0-1 1,-1 0 0,1 0-1,-1 0 1,0-1 0,0 0-1,0 0 1,0 0 0,0-1-1,-8 0 1,11 0-8,1-1 1,-1 0-1,1 0 1,-1 0-1,1 0 1,-1-1-1,1 1 1,-1-1-1,1 0 1,0 0-1,-1 0 1,1-1-1,0 1 0,0-1 1,-1 0-1,1 1 1,-2-4-1,3 3 1,0 0 0,0 0 0,0-1 0,0 1 0,1-1 0,-1 0 0,1 1 0,0-1 0,-1 0 0,1 0 0,1 0 0,-1 1 0,0-1 0,1 0-1,-1 0 1,1 0 0,0 0 0,0 0 0,1-4 0,0-1 8,0-1-1,1 1 1,1 0-1,-1 0 1,1 0-1,1 0 0,7-14 1,-2 8 13,0 0 1,20-23-1,-22 31 4,-1 0-1,1 0 1,0 0 0,1 1-1,-1 0 1,17-8 0,15-9 104,-37 20-97,0 2-32,0-1 1,0 1-1,0-1 1,0 1-1,0-1 1,0 0-1,0 0 1,-1 0-1,1 0 1,3-3-1,19-10 81,-20 12-63,4-4-4,-5 5-4,0 0-5,-2 0-12,2 0 0,1 0 0,-1 0 0,0 0 0,1 0 0,-1 0 0,1 1 0,-1 0 0,1 0 0,-1 0 0,1 0 0,-1 0 0,1 1 0,-1-1 0,1 1 0,-1 0 0,0 0 0,6 3 0,-2-1-3,-1 0 0,0 1 0,-1-1 1,1 1-1,0 0 0,-1 1 0,0-1 1,0 1-1,-1 0 0,1 0 1,4 8-1,-1-1-3,-1 0 0,0 0 0,-1 1 0,4 14 0,-5-15 2,-2-4-3,-1 0-1,0-1 1,0 1 0,1 11 0,9 107-85,-12-109 67,-1-1 1,-1 1-1,0 0 1,-6 21 0,5-22-4,2-8-3,-1 1 1,0-1 0,-4 11 0,1 3-7,5-19-1835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123 123 6816,'-6'-17'35,"1"6"161,0-1 1,-12-19-1,15 27-34,-2 0 0,1 1 1,0-1-1,-1 1 0,1-1 0,-1 1 0,0 0 0,0 0 0,-1 1 1,-4-3-1,-13-7 796,22 11-940,-1 1 1,1 0-1,-1 0 0,1 0 0,-1 0 0,1 0 0,-1-1 0,1 1 0,-1 0 0,1 0 0,-1 0 0,1 0 0,-1 0 0,1 0 1,-1 1-1,0-1 0,1 0 0,-1 0 0,1 0 0,0 0 0,-1 1 0,1-1 0,-1 0 0,1 0 0,-1 1 0,1-1 0,-1 0 1,1 1-1,0-1 0,-1 1 0,1-1 0,0 0 0,-1 1 0,1-1 0,0 1 0,0-1 0,-1 1 0,1-1 0,0 1 0,0-1 0,0 1 1,0-1-1,0 1 0,0-1 0,-1 1 0,2 0 0,-5 32 152,4-27-139,-2 74 177,3-10 10,3-1 0,14 80 1,21 18 129,-12-27 729,-36-168-1373,5 17-901,-6-17-6943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7712,'0'0'102,"2"0"-19,4 1 9,-1 3-8,5 6-51,4 5 34,1-1 0,20 15-1,-24-20-55,-7-6-4,0 0 1,1 0-1,-1 0 0,1-1 1,-1 0-1,1 0 0,7 3 1,21 5 28,0-1 0,0-1 0,47 4 0,-62-10-28,-10-1 8,0-1 0,-1 0 0,1 0 0,0-1 0,7-1 0,8-1 97,0-2 0,-1 0 0,0-2 0,31-12 0,-38 12-73,28-19 323,-32 18-254,0-1 0,0-1 0,-1 1 0,-1-2 1,0 1-1,0-2 0,-1 1 0,10-18 0,-12 17-60,-4 8-13,0 0 0,0 0 0,-1 0-1,1 0 1,-1 0 0,0 0 0,0 0-1,0-9 1,1 0 55,1-1 39,-1-1 0,1-21 1,-3 32-96,0 0 1,-1 0 0,1 0 0,-1 0 0,1 0 0,-1 0 0,0 0 0,-1 0 0,1 0 0,-1 0-1,1 1 1,-1-1 0,0 1 0,0-1 0,-5-4 0,3 4 14,-40-36 324,41 37-342,-1 1 1,1 0-1,-1-1 0,0 1 1,1 1-1,-1-1 0,0 0 0,0 1 1,0 0-1,0 0 0,0 0 1,-6 0-1,6 1 35,-3 1 5,6 0-69,0-1 0,1 0 0,-1 1 0,0-1 0,1 0 0,-1 1 0,1-1 0,-1 1 0,1-1 0,-1 0 0,1 1 0,-1-1 0,1 1 0,-1 0 0,1-1 0,0 1 0,-1-1 0,1 1 0,-1 1 0,1-1 3,-7 14 1,0 18-2,-1 22-3,3 14-2,5 5 0,3-34-4,1-1 0,2 1 0,12 41 0,-11-50 4,-1 7 0,-1 2 0,2-6 4,2 18 13,-9-50 10,8 13 15,-4-11 12,4 2 15,-7-6-58,0 1 1,0-1-1,0 0 0,0 1 1,0-1-1,1 0 0,-1 0 1,0 0-1,0 0 0,0 0 1,0 0-1,1 0 0,-1 0 1,0-1-1,0 1 0,0 0 1,0-1-1,0 1 0,0-1 1,1 1-1,-1-1 0,0 1 1,-1-1-1,3-1 0,23-19 161,-21 17-156,-2 1 39,0 0 0,1 0 0,-1 0 1,0 0-1,-1-1 0,1 1 0,3-7 1,7-8 118,-6 10-94,1 0 1,1 0-1,11-8 1,-9 8 58,0-1 1,-1 0-1,18-21 1,-25 27-31,2-6-1,-2 6-9,4 0-7,-4 2-16,5 2-8,-6-1-59,0 1 1,0-1 0,0 1-1,0 0 1,0 0 0,0 0-1,0 0 1,0 0 0,2 2 0,11 6 18,-9-6-23,4 2 1,-1 0 1,0 1 0,-1 1 0,1-1 0,7 9-1,8 5-4,89 69-57,-108-84 66,0 0-1,0 0 1,0 1 0,4 7 0,6 5-1988,0 0-7549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93 330 6728,'-2'2'56,"-4"3"9,4-3 238,37-3-62,-15-2-165,1-2 0,-1 0 0,26-10 0,-20 3 100,-1-2 0,29-21 0,-53 35-157,0-1 0,0 0 0,0 0 0,0 0-1,0-1 1,-1 1 0,1 0 0,0 0 0,-1 0 0,1-1 0,-1 1 0,1 0-1,-1 0 1,0-1 0,1 1 0,-1 0 0,0-1 0,0-1 0,-1-20-5,1 22 13,-1-6 19,0 0 0,0 0 0,-1 0 0,0 0 0,0 0 0,-1 0 0,-3-6 0,1 1-10,1 3 19,-1-1 0,1 1 1,-2 1-1,1-1 0,-1 1 0,-1 0 0,1 0 0,-1 1 1,-1 0-1,1 0 0,-1 0 0,-12-7 0,17 12-27,0 0 0,-1 1-1,1-1 1,0 1-1,0-1 1,-1 1 0,1 0-1,-1 0 1,1 0-1,-8 0 1,7 1-2,1 0-9,1 0 0,0 0 1,-1 1-1,1-1 0,0 1 1,-1 0-1,1 0 0,0 0 1,0 0-1,0 0 0,0 0 1,0 0-1,0 1 0,0-1 1,0 1-1,0-1 0,-1 3 1,1-2-2,-12 12 13,1 0 0,0 1 1,1 0-1,1 1 0,-18 34 1,23-40-25,-11 26 7,13-24-11,-7 19 2,10-23-1,0 1 0,0 0 0,1-1 1,0 1-1,1 0 0,0-1 0,0 1 0,1-1 0,3 12 0,-3-16 0,0 0 0,-1 0-1,2-1 1,-1 1-1,0 0 1,1-1 0,0 0-1,0 0 1,0 0-1,0 0 1,0 0 0,1 0-1,-1-1 1,1 1 0,-1-1-1,1 0 1,0-1-1,0 1 1,0 0 0,0-1-1,5 1 1,1 1 0,11 3 18,120 8 12,-108-15 9,147-10 19,-142 9-33,183-5-1275,-95 7-5152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86 486 6640,'0'0'632,"3"-5"-352,7-6-167,1 0 0,0 0 1,1 1-1,0 0 0,1 1 1,0 0-1,23-11 0,-22 13-90,22-17 96,-24 15-79,-1 0 1,0-1 0,0-1 0,11-13-1,-18 18-20,1 0 0,-1-1 0,-1 1 0,1 0 0,-1-1 0,0 0 0,0 0 0,-1 0 0,0 0 0,0 0-1,0-10 1,-2 11-5,0-1 0,0 1 0,-1 0 0,0 0 0,0 0 0,0 0 0,-1 0 0,0 0-1,0 0 1,-1 0 0,1 1 0,-1-1 0,0 1 0,-1 0 0,1 0 0,-1 0 0,0 0 0,-1 1-1,1-1 1,-1 1 0,0 0 0,-7-4 0,1 0-2,5 4 0,0 0 1,0 1 0,-1-1-1,1 1 1,-9-3 0,-16-4 50,-1 0 0,0 2 1,-55-7-1,40 13 55,46 2-87,0 0-30,1 0 1,0 1 0,-1-1 0,1 0-1,-1 1 1,1-1 0,0 1 0,-1-1-1,1 0 1,0 1 0,-1-1-1,1 1 1,0 0 0,0-1 0,-1 1-1,1-1 1,0 1 0,0-1 0,0 1-1,0 0 1,170 87 109,-141-68-102,35 20-4,58 36 15,-76-50 31,-35-21 37,0 1-1,-1 1 1,0-1 0,0 2 0,0-1-1,-1 1 1,8 10 0,-8-9 11,-6-4-16,0 3-6,6 14 49,-7-18-111,0-1 0,0 1 0,-1 0 1,1 0-1,-1 0 0,0 0 0,0 0 1,-1 0-1,1 0 0,-1 0 0,0 0 1,0 0-1,0 0 0,-1 0 0,1 0 0,-1 0 1,-2 5-1,2-4-8,0-1 0,0 0 0,-1 0 0,1 0 0,-1-1 0,0 1 0,-1 0 0,1-1 0,0 1 0,-1-1 0,0 0 0,0 0 0,0 0 0,0 0 0,-1 0 0,1-1 0,-1 0 0,-4 3 0,3-2 3,0-1-1,1 0 1,-1 0 0,0 0 0,-1-1-1,1 0 1,0 0 0,0 0 0,-1 0-1,1-1 1,0 0 0,-1 0 0,1-1-1,0 1 1,0-1 0,-9-2 0,3-1-1409,0 2-5628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8608,'0'0'672,"1"7"-464,10 44 68,-2-13 119,7 74 0,-11-35-141,16 141 379,-14-149-362,-7-64-250,2 14 138,7 30-1,-7-43-103,0 1 0,0 0 0,0-1 0,1 1 1,0-1-1,0 0 0,1 0 0,0 0 0,8 9 0,-8-11-16,1 0 0,0 0 1,-1-1-1,1 1 0,1-1 0,-1-1 0,0 1 1,1-1-1,-1 0 0,1 0 0,0 0 0,0-1 1,-1 0-1,9 1 0,40-1 196,-48-2-311,47-3 536,-48 3-628,0 0 0,0 0 0,0-1 0,0 0-1,0 1 1,0-2 0,-1 1 0,1 0 0,6-6-1,5-5-8037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6368,'3'1'104,"18"-2"281,23-4-167,0 1 0,44 4 0,-39 0-185,-2-2 33,84 4 21,-113-1-70,210 4 246,-224-5-240,-1-1-1,0 1 1,0 0-1,0-1 1,0 0 0,0 0-1,0 0 1,0 0-1,-1 0 1,1-1 0,0 1-1,0-1 1,-1 1-1,1-1 1,-1 0 0,0 0-1,1-1 1,-1 1-1,2-3 1,-4 4-11,0 0 0,0 1 0,0-1 0,0 1 0,0-1 1,0 0-1,0 1 0,0-1 0,0 0 0,-1 1 0,1-1 0,0 1 0,0-1 0,-1 1 0,1-1 0,0 0 0,-1 1 1,1-1-1,-1 1 0,1 0 0,-1-1 0,-1-2 22,-4-5 16,1 0 0,-2 0 0,1 1 0,-1-1 0,0 1 0,0 1 1,-1 0-1,0 0 0,0 0 0,0 1 0,-1 0 0,0 1 0,0 0 0,0 0 0,0 1 0,-1 0 0,1 1 0,-1 0 0,-12-1 0,-77-5 240,94 8-260,1 0 1,-1 0-1,1 1 1,-1 0 0,1 0-1,-8 3 1,-7 1 64,15-4-80,0 1-1,0-1 1,0 1-1,0 0 1,0 0-1,0 0 1,1 1 0,-1-1-1,1 1 1,-1 0-1,1 0 1,0 0-1,-3 5 1,-10 17 57,-20 47-1,19-35-34,15-32-17,-1-1 0,2 1 0,-1-1 0,0 1 1,1-1-1,0 1 0,0 0 0,0 0 0,1-1 0,-1 1 0,1 0 0,1 6 0,0-9-7,0 1-1,0-1 1,1 0-1,-1 1 0,1-1 1,-1 0-1,1 0 1,0 0-1,0 0 1,-1-1-1,1 1 1,5 2-1,-5-2 1,-1-1-5,1 1 0,-1-1 1,1 0-1,-1 0 0,1 0 0,0 0 0,0 0 1,0 0-1,-1-1 0,1 1 0,0 0 1,0-1-1,0 0 0,3 1 0,4 0 9,2 3-4,-6-3-3,0 0 1,0 0-1,0-1 0,0 1 1,0-1-1,0 0 1,9-2-1,16 1 46,0-2 1,0-1-1,40-11 0,-60 12-42,-1-1 14,0 0 1,0 0-1,13-9 0,91-51 373,-111 63-363,4-6 8,-11 16-20,-1 8-34,0-1 0,2 1 1,-5 29-1,9-44 6,0 1 1,0-1-1,0 1 1,0-1-1,1 1 0,-1-1 1,1 1-1,0-1 1,0 0-1,0 1 0,0-1 1,0 0-1,0 0 1,0 0-1,2 2 0,2 4 0,-4-7 1,0 1 0,0-1 0,0 0 0,0 1 0,0-1 0,0 0 0,0 0-1,1 1 1,-1-1 0,0 0 0,1 0 0,-1-1 0,1 1 0,-1 0 0,1 0 0,2 0 0,2 2-1,3 2 1,-6-4 0,0 1 0,0-1 1,0 1-1,0-1 0,1 0 1,-1 0-1,0-1 0,1 1 1,5 0-1,109 5-1440,-46-6-5759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45 5832,'-2'-2'1,"-1"-1"1,0 1 0,-1 0-1,1 0 1,0 0 0,-1 0-1,1 0 1,-1 1-1,1-1 1,-1 1 0,0 0-1,-6-1 1,-7-1 6,0-3 17,12 4 11,-1 0 1,0 0-1,0 0 0,0 1 0,-9-1 1,14 2-5,-1 0 1,1 0-1,-1 0 1,1 1-1,0-1 1,-1 1-1,1-1 1,-1 1-1,1 0 1,0-1-1,-1 1 1,1 0-1,0 0 1,0 0-1,0 0 1,0 0-1,0 0 1,0 0-1,-1 2 0,-14 25 438,12-20-369,-3 9 115,1 0 0,1 0 1,0 0-1,2 1 0,-1 0 0,0 22 0,3-25-183,0 1 173,0-1-1,2 0 0,0 1 1,0-1-1,1 0 0,8 27 1,-7-33-130,1-1 0,1 1 0,-1-1 0,1 0 0,0 0 1,1 0-1,0 0 0,13 12 0,-17-19-50,0 1 1,-1 0-1,1 0 0,0-1 0,0 0 1,1 1-1,-1-1 0,0 0 1,0 0-1,1 0 0,-1 0 0,1 0 1,3 0-1,4 2 26,1 1-17,-5-2-5,-1-1 0,0 1 0,0-1-1,0 0 1,1-1 0,7 1 0,151 5 499,-148-6-508,35-7 53,-5-3-15,7-7-47,-27 5-360,28-18 1,-43 23-422,35-18-6551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6192,'0'0'514,"3"3"-300,11 14 85,-1 1 1,0 1 0,-1-1-1,-1 2 1,-1-1-1,9 25 1,-15-34-185,1-1 0,0 0 0,1 0 0,0-1 0,0 0 0,1 0 0,0 0 0,10 8 0,-8-9-66,-6-4-13,0-1 0,0 1 0,1-1 0,-1 0 0,1 0 0,-1-1 0,1 1 0,4 0 0,6 3 58,2 0 0,-1-2 0,0 0 0,1 0 0,-1-2 0,1 0 1,0 0-1,21-3 0,-24 0-63,-1 0 26,1-1-1,24-8 0,82-30-1278,-54 18-5644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 6552,'-146'26'921,"-11"15"-221,-53 12 615,193-50-1060,1 0 1,0-1 0,0-1 0,-1 0 0,-16-3-1,31 2-52,2-2-14,1-1-188,5-10 333,-5 12-319,0 1 1,-1-1-1,1 0 1,0 0-1,0 0 1,0 1-1,-1-1 0,1 0 1,0 1-1,0-1 1,0 1-1,0-1 1,0 1-1,0 0 0,0-1 1,0 1-1,0 0 1,0 0-1,0-1 1,0 1-1,0 0 0,0 0 1,1 0-1,-1 0 1,0 1-1,0-1 1,0 0-1,0 0 0,0 1 1,1 0-1,30 12 151,-2 4-94,-1 2 0,38 32 0,-21-11-17,75 62 102,-73-67-42,-33-28-53,0 0 0,1 0 1,0-2-1,0 0 1,20 4-1,-23-7-39,26 1 165,-11-4-64,0 0 0,-1-3 0,1 0 0,29-9 0,-51 11-1713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 5208,'-36'-11'190,"32"9"-162,0 0-1,0 1 1,0-1-1,0 1 1,-1 0-1,1 0 1,-5 1-1,7 0-21,0 0 0,0 1 0,0 0 0,1-1-1,-1 1 1,0 0 0,1 0 0,-1 0 0,1 0-1,-1 0 1,1 0 0,-1 1 0,1-1 0,0 0-1,0 1 1,-1-1 0,1 1 0,0-1 0,0 1-1,0 0 1,1-1 0,-1 1 0,0 0 0,1 0-1,-1 2 1,-4 12 14,2 0 0,0 1 0,0 0 1,1 31-1,-1 1 22,2 15 70,8 80 0,12 42 344,-16-150-398,10 89 251,-10-107-186,1 0 0,0 0 0,2 0 0,0-1 0,12 24 0,-17-38-85,1 0 0,0 0-1,0 0 1,0 0 0,0 0 0,0 0-1,1-1 1,-1 1 0,1-1 0,0 1-1,-1-1 1,1 0 0,0 0 0,0-1-1,1 1 1,-1 0 0,0-1 0,0 0-1,1 0 1,-1 0 0,7 1 0,1-2-97,0 0 1,-1-1-1,1 0 1,-1-1-1,1 0 0,-1 0 1,0-1-1,0-1 1,0 0-1,17-9 1,6-5-5122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5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2968,'0'0'3713,"-2"5"-3028,-7 15-478,7-10 141,8 41 428,14 64 0,-18-105-705,-1-4-41,5 26 618,2-1-1,17 48 1,-24-76-1855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499 193 4488,'-2'-18'139,"0"-1"0,-2 1 0,0 0 1,-7-20-1,6 27 102,0 1-1,-1 0 1,0 1-1,0-1 1,-15-15 0,19 24-202,1 0 0,-1 0 0,0 0 0,1 1 0,-1-1 0,0 1 0,1-1 0,-1 1 0,0 0 0,0 0 0,1-1 0,-1 1 0,0 0 0,0 1 0,1-1 1,-1 0-1,0 0 0,0 1 0,1-1 0,-3 1 0,1 2-8,0-1 1,0 1-1,0 0 1,1 0-1,-1 0 1,1 0-1,-1 0 1,1 0-1,0 1 1,0-1-1,0 1 1,1-1-1,-2 5 1,-13 49 149,14-48-194,-3 13 81,2 0 1,0 0-1,0 25 0,2-24-45,0 64 168,2-62-166,-2-11 17,2-1-1,0 1 0,0-1 1,1 1-1,7 21 1,-5-19 20,37 162 232,-22-95-124,29 119 359,-34-161-184,-12-38-286,0 0 0,-1 0-1,1 0 1,-1 0-1,0 1 1,0-1-1,0 0 1,-1 1 0,1-1-1,-1 1 1,1-1-1,-1 1 1,-1-1-1,0 8 1,0-9-43,0 0 0,0 1 0,0-1 0,0 0 0,0 0 0,-1 0 0,1 0 0,-1 0 0,1 0 0,-1 0 0,0 0 0,0 0-1,0-1 1,0 1 0,0-1 0,0 0 0,-1 1 0,1-1 0,0 0 0,-1 0 0,-2 0 0,-3 2 11,-1-1 0,1-1 0,0 0 1,-1 0-1,1 0 0,-1-1 0,-9-1 0,-41-4 78,-18-5-82,-71-20-1412,79 11-5591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0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6552,'6'-13'-1,"2"1"1,0 1 0,0-1-1,11-9 1,-10 12-30,-1 1-3,0 1 0,1 1-1,0 0 1,1 0 0,-1 0 0,1 1 0,0 1 0,1 0 0,11-3 0,-12 3 21,54-13 605,102-16 0,-157 32-556,63-10 387,137-1 945,-191 13-1233,16-2 876,-32 12-863,-12 4-1369,-3 0-4946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589 114 5560,'0'-1'0,"0"0"0,0 1 0,0-1 0,1 0 0,-1 1 0,0-1 0,0 0 0,0 0 0,0 1 0,0-1 0,-1 0 0,1 0 0,0 1 0,0-1 0,0 0 0,-1 1 0,1-1 0,0 0 0,-1 1 0,1-1 0,0 0 0,-1 1 0,1-1 0,-1 1 0,1-1 0,-1 1 0,0-2 0,-1 1 0,-11-7 0,-110-50 80,113 55-44,1 0 0,-1 1 0,1 0 0,-21-2 0,12 2-6,-10-2 244,-1 0 0,-44 1 0,64 4-180,0-1 1,0 1 0,0 0-1,0 1 1,1 0-1,-1 0 1,0 1 0,1 0-1,-11 6 1,0 2 232,1 1 0,-25 21 1,37-28-235,2 1 1,-1-1 0,0 1 0,1 0-1,0 0 1,1 0 0,-1 0 0,1 1-1,1 0 1,-1-1 0,1 1 0,-2 11-1,3-14-27,0-2 74,2 1 0,-1-2-157,0 1 34,0-1 0,1 1 0,-1-1 0,0 1 0,1-1 0,0 1 0,-1-1 0,1 0 0,0 1 0,-1-1 0,1 0 0,0 1 0,0-1 0,0 0 0,0 0 0,0 0 0,1 0 0,1 1 0,4 3 8,1-1-1,-1 0 0,1-1 0,0 1 1,0-1-1,1-1 0,-1 0 1,1 0-1,-1-1 0,1 0 0,10 0 1,-7 0-13,3 0 39,0-1 0,0 0-1,0-1 1,20-4 0,-16 2-22,2 0 106,36-9 0,-35 6-102,-15 5 5,-1-1 1,1 0 0,0 0 0,-1 0 0,1-1 0,-1 0 0,0-1-1,0 1 1,0-1 0,-1 0 0,1-1 0,-1 1 0,0-1-1,8-9 1,-12 12-15,0 0 0,0 1 0,-1-1 0,1 0 0,0 0 0,0 0 0,-1 0-1,1 0 1,-1 0 0,0 0 0,0 0 0,0 1 0,1-1 0,-2 0 0,1 0 0,0 0-1,0 0 1,-2-4 0,-12-29 305,12 31-297,1 3 76,-1-2 4,-3-3-85,2 2 14,-1 0 0,0 0 0,1 0-1,-1 1 1,0 0 0,-1 0 0,1 0 0,-9-4 0,10 5 19,-6 0-7,7 2-9,-7 18 19,7-15-55,0 24 0,4-3-8,7 3 0,-5-17-4,0 0 1,1-1-1,1 0 1,-1 0 0,2 0-1,-1-1 1,1 1-1,0-2 1,1 1 0,11 8-1,-12-12-3,0 0-1,0 0 1,0-1 0,1 0-1,0 0 1,-1-1-1,1 0 1,10 1-1,54 1-8,-58-3 14,63 4 26,-46-2-859,49-3 1,-37-2-7166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528 491 2784,'0'0'248,"-7"0"-108,-2-2-114,6 1-2,0 0 1,-1 0-1,1 1 0,0 0 1,0-1-1,-1 1 0,1 1 1,0-1-1,-6 1 0,-3 1 25,-23 2 307,-45 11-1,68-12-318,-34 14 165,15-5-95,12-5-17,-1 1 0,1 0 0,0 2 0,1 0 1,-35 25-1,40-23 35,1 1 0,-1 1-1,2-1 1,0 2 0,-10 17 0,15-21-80,4-8-9,0 0 0,1 0 0,-1 0 1,1 0-1,0 0 0,0 1 0,0-1 1,0 7-1,-9 77 334,10-81-306,-1 0 0,1 0-1,0 0 1,1 0-1,-1 0 1,3 8-1,0 3 6,-2 0-29,-1-12-9,0-1 0,1 0 0,-1 1-1,1-1 1,0 0 0,0 0 0,0 0-1,3 4 1,31 71 278,-24-64-114,0-6-133,0-1-1,0 0 1,0 0 0,1-1 0,0 0-1,1-1 1,0-1 0,0 0-1,0-1 1,19 4 0,-13-3-29,-10-3 1,0-1 1,0 1-1,0-2 1,0 1-1,12-2 1,39-1 244,86-16 0,-94 5-220,-48 12-36,1 0-1,-1 0 1,1-1 0,-1 1 0,0-1-1,0 0 1,1 0 0,-1-1-1,6-4 1,2-2 10,0 2-7,-5 2 14,-1 1 1,1-1-1,-1 0 0,8-10 0,6-3 120,-2-1 0,0-1 0,24-36 0,-36 46-125,-4 6-10,0 1 1,-1-1-1,1 1 1,-1-1 0,0 0-1,0 0 1,0 0-1,1-7 1,-1 3 37,0 0 1,0-1-1,0 1 0,-1 0 1,-1 0-1,1 0 0,-1 0 1,-1-1-1,-3-12 0,-1 12-1,-1 0-1,0 1 0,0 0 0,-1 0 0,0 1 1,0 0-1,-12-8 0,14 10-48,-17-11 131,-44-26 0,56 35-133,-24-7 57,0 4-23,0 1 1,-38-5 0,59 13-41,-32 2 29,16 2-12,4 1 22,-36 0 0,60-4-34,20-3 4,21 5-11,9-1 2,1-1-3,3 2-2,10 6 0,-1 1 0,-9 0 0,-1-1 0,5-1 0,4 4 0,3-1 0,-3-2 0,-11-3 0,-11 1 0,-8 3 0,15 13 1,-38-20 1,21 16 4,-4 1 1,-20-17-8,12 24 3,-14-23 1,0 0 0,-1 0 0,0 0 0,0 0-1,0 1 1,0-1 0,-1 0 0,1 1 0,-1-1 0,0 0 0,0 1 0,0-1-1,0 0 1,0 1 0,-1-1 0,1 0 0,-1 0 0,0 1 0,0-1 0,-1 0 0,1 0-1,0 0 1,-1 0 0,0 0 0,0 0 0,0-1 0,0 1 0,0-1 0,0 1 0,-1-1-1,1 0 1,-1 0 0,0 0 0,0 0 0,1 0 0,-1-1 0,0 1 0,-1-1 0,1 0-1,0 1 1,0-2 0,0 1 0,-1 0 0,1-1 0,0 1 0,-1-1 0,-3 0 0,-2-1 7,1 0 0,-1 0 1,0-1-1,1-1 0,0 1 1,-1-1-1,-7-4 0,13 5-4,1 0 1,-1 0-1,1 0 0,0-1 0,0 1 1,0 0-1,0-1 0,0 0 0,0 1 0,1-1 1,-1 0-1,1 0 0,0 0 0,0 0 0,0 0 1,-1-5-1,0-1 27,-2-3-3,1 0 0,1 0 0,0 0 0,0-1 0,1-21 0,2 24-21,-1 7-2,0 0-1,1 0 1,-1 0-1,1 0 1,0 0-1,0 0 1,0 0 0,0 0-1,2-2 1,17-34 90,34-48 0,-36 59-90,77-109 152,19-60 35,-78 128-91,-28 54-69,8-16 102,1 1 0,23-29-1,-38 57-21,-4 4-77,-3 4-17,2-2-16,1 0 0,-1-1 0,1 2-1,-1-1 1,1 0 0,-2 8 0,-31 91-1742,17-37-6988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34 5024,'0'0'64,"1"-5"-11,3-19 46,-24 19 149,11 10-155,-1 0 0,1 0 0,1 1 0,-1 0-1,1 0 1,0 1 0,0 0 0,1 1 0,-11 14 0,15-18-40,0 1-1,0 0 1,1 0-1,0 0 1,0 0 0,-3 10-1,1-3-8,-5 12 280,0 0-1,-9 44 1,18-65-278,-1 1 0,1-1 0,0 1 0,0 0 0,0-1 0,1 1 0,-1-1 0,1 1 0,0-1 0,0 1 0,0-1 0,0 1 1,0-1-1,1 0 0,3 6 0,0-1 2,1-1 1,0 1 0,10 9-1,-15-16-49,5 4 44,-1 0 0,1-1 0,0 0-1,1 0 1,-1 0 0,1-1-1,0 0 1,0 0 0,0 0-1,10 1 1,-7-1-1,8 2 52,-1 0 0,1-2-1,0 0 1,31 1 0,-32-3-51,129-1 245,-96-2-1305,51-1-4976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2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73 6456,'-5'-4'67,"0"-1"-1,0 1 1,-1 0 0,0 0 0,1 1-1,-2 0 1,-6-3 0,-56-17 679,12 16-52,15 3-272,36 3-282,2 0-63,-1 0-1,1 0 0,0 1 1,-1-1-1,1 1 0,0 0 0,-1 0 1,1 0-1,0 1 0,-1 0 0,1-1 1,0 2-1,0-1 0,0 0 0,-1 1 1,-5 3-1,5-3-18,-1 1-1,1-1 1,0 1 0,0 0 0,1 1-1,-1-1 1,1 1 0,-1 0-1,1 0 1,0 0 0,1 1 0,-1-1-1,1 1 1,0 0 0,0 0-1,0 0 1,0 0 0,1 1 0,0-1-1,-1 7 1,2-9-36,0 0 1,0 0-1,0 0 1,0 0-1,1 0 1,-1 0-1,1 0 1,0 0-1,0 0 1,0 0-1,0 0 0,1 0 1,-1 0-1,1 0 1,0 0-1,-1-1 1,1 1-1,2 3 1,2 2-1,1 0 0,0-1 0,0 0 0,1 0 1,0 0-1,0 0 0,1-1 0,0-1 0,0 1 1,0-1-1,0-1 0,1 1 0,0-1 0,17 5 1,-11-5 11,1 0 1,-1-1 0,1-1-1,0-1 1,0 0 0,0 0 0,0-2-1,21-3 1,-29 3-11,0 0 0,-1-1 0,1 0 0,-1 0 0,0-1 0,0 0 0,0 0 0,0-1 0,0 1 0,-1-2 0,1 1 0,-1-1 0,0 0 0,-1 0 0,6-6 0,-7 5 28,0 1 1,0-1-1,-1 1 1,0-1-1,0 0 1,0 0-1,-1-1 1,0 1-1,2-12 1,-3 15-31,-1 1 0,0-1 1,0 0-1,0 0 1,0 0-1,0 1 0,-1-1 1,1 0-1,-1 0 0,0 1 1,0-1-1,0 0 1,0 1-1,0-1 0,0 1 1,-1-1-1,1 1 1,-1 0-1,0 0 0,0-1 1,0 1-1,0 0 0,0 1 1,0-1-1,-5-3 1,-16-7 140,-33-14 0,46 21-147,8 4-10,0 0 0,0-1 0,0 2 0,0-1 0,0 0 0,0 0 0,-1 1 0,1-1 0,0 1 0,0 0 0,0-1 0,-1 1 0,1 0 0,0 0 0,0 0 0,0 1 0,-1-1 0,1 1 0,-4 0 0,5 0 12,-6 2-3,7-3-15,0 0 1,-1 1-1,1-1 1,0 0-1,0 0 1,0 0-1,0 0 1,-1 0-1,1 0 0,0 1 1,0-1-1,0 0 1,0 0-1,0 0 1,-1 0-1,1 1 1,0-1-1,0 0 1,0 0-1,0 0 1,0 1-1,0-1 1,0 0-1,0 0 1,0 0-1,0 1 0,0-1 1,0 0-1,0 0 1,0 0-1,0 1 1,0-1-1,0 0 1,0 0-1,0 0 1,0 1-1,0-1 1,0 0-1,0 0 1,1 0-1,-1 1 1,0-1-1,0 0 0,0 0 1,0 0-1,1 1 1,16 15-1742,5 6-6979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41 7896,'-44'0'857,"42"0"-681,3 12 219,23 42-86,-17-36-149,0 0 1,2 0-1,0-1 0,20 27 0,-24-38-124,0-1-1,1 0 0,0 0 0,0-1 0,0 0 1,0 0-1,1 0 0,-1-1 0,12 5 0,6 0 75,32 7 0,-52-14-92,11 3 1,-11-2-1,1-1-1,-1 0 1,1 0 0,0-1 0,-1 1 0,6-1 0,15 0 81,0-1 1,0 0 0,28-7-1,-39 5-73,-9 2 18,1 0 0,-1-1 1,1 0-1,-1 0 0,8-4 0,-4 2 53,-1 0 0,0-1 0,0 0 0,-1 0 0,0-1 0,1 0 0,8-10 0,-12 9-19,1 0 0,-2-1 0,1 1 0,-1-1 0,0 1 0,-1-1-1,1 0 1,-2 0 0,1 0 0,-1-1 0,0 1 0,-1-13 0,0 15-38,0 1 0,-1-1 0,0 1 1,0-1-1,0 1 0,-1 0 0,1-1 0,-1 1 0,0 0 0,-1 0 1,0 0-1,1 1 0,-1-1 0,-1 1 0,1-1 0,-1 1 0,1 0 1,-1 0-1,-8-5 0,9 7 7,-4-1 5,4 1-16,-5 0-7,7 2-27,0 0 0,0 1 0,0-1 0,0 1-1,0-1 1,0 0 0,0 1 0,0-1 0,0 1 0,0 0 0,0-1 0,1 1 0,-1 0 0,0 0 0,0-1-1,1 1 1,-1 0 0,0 1 0,0-1 1,0 1-2,0 0 0,0 0 1,0 0-1,0 0 1,0 0-1,0 0 1,0 1-1,1-1 1,-1 0-1,1 1 1,0-1-1,0 5 0,-1-6-1,0 38 2,3-31-2,0 2 0,1 29-1,-3-35 0,0 1 1,1 0-1,-1 0 1,1-1-1,0 1 0,0-1 1,4 9-1,0 0 0,-3-7 0,1 1 0,0-2 0,0 1 0,0 0 1,1 0-1,-1-1 0,1 0 0,1 0 0,-1 0 0,10 8 1,-5-6-2,25 13-11,-27-16 11,3 1-1,0 0-1,0 0 0,13 3 0,95 18-4,-44-8-1740,-43-8-6992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7536,'2'-2'47,"0"-1"0,-1 1 0,0 0 0,1-1 0,-1 1 0,0-1 0,0 1 0,-1-1 0,1 0 0,0 1 0,-1-1 0,1 0 0,-1 1 0,0-1 0,0-4 0,0 6 10,1 0 1,-1-1 0,1 1 0,-1 0-1,1 0 1,0 0 0,0 0-1,-1 0 1,1 0 0,0 0 0,0 0-1,0 0 1,0 0 0,1 0-1,-1 0 1,0 1 0,1-2 0,22-10 464,-23 11-606,5-2 154,0 0-1,1 1 1,-1-1 0,0 1-1,1 1 1,-1-1 0,1 1-1,-1 1 1,1-1 0,0 1-1,10 1 1,112 8 543,-76 1-443,-39-6-97,0 0 1,0 1-1,0 1 1,-1 0-1,24 15 1,-19-10 84,9 7 33,-26-17-117,12 21 122,-13-20-188,0 0 1,0 0-1,0 0 0,0 0 1,0 0-1,-1-1 1,1 1-1,0 0 1,-1 0-1,0 0 0,1-1 1,-1 1-1,0 0 1,0-1-1,0 1 1,0 0-1,0-1 1,0 0-1,0 1 0,-2 1 1,-1 0 8,0 0 0,1-1 0,-1 1 0,0-1 0,0 0 0,0 0 0,-1 0 0,-5 1 0,3-1 14,-1 0-1,0 0 1,0-1 0,0 0-1,0 0 1,0-1 0,1 0 0,-1-1-1,-14-2 1,20 3-17,1-1-1,-1 1 1,1-1-1,-1 0 1,1 1-1,-1-1 1,1 0-1,0 0 1,-1 0 0,1 0-1,0 0 1,0 0-1,0-1 1,0 1-1,0 0 1,0-1 0,0 1-1,0 0 1,1-1-1,-1 1 1,0-1-1,1 1 1,-1-1-1,1 1 1,0-1 0,-1 0-1,1 1 1,0-1-1,0 1 1,0-1-1,0 0 1,1-1 0,-1-1 10,1 0-1,0 1 1,0 0 0,0-1 0,0 1 0,1-1 0,-1 1 0,1 0 0,0 0 0,0 0 0,0 0 0,0 0 0,1 0 0,4-4 0,73-74 366,-67 69-278,1 1-1,27-17 1,-4 1 1,-35 26-79,-1-1-26,1 1 0,0-1 0,0 1 0,0-1 0,0 1 0,0 0 0,0 0 0,1 0 1,-1 0-1,0 0 0,4 0 0,2-2 5,-4 2-3,5-1-2,-6 2-2,6 2-4,2 14-2,-6-7-1,0 0 0,-1 0 0,0 1 0,0-1 0,-1 1 0,2 15 0,8 29-31,7 74 0,-19-117 8,0 0 0,1-1 0,0 1 0,0-1 0,1 1 1,1-1-1,0 0 0,0 0 0,1-1 0,6 10 0,-3-9 3,1 0-1,0-1 1,1 0-1,0-1 0,19 12 1,-16-16-11,14 0 7,-1-1 0,1-2 0,43-3 0,-32-5-1688,-3 0-6827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7352,'-1'0'2,"1"-1"0,0 1 0,-1 0 0,1-1 0,0 1 0,0-1 0,-1 1-1,1-1 1,0 1 0,0-1 0,0 1 0,-1-1 0,1 1 0,0-1 0,0 1 0,0-1 0,0 0 0,0 0 0,18 1 151,-16 0 54,-1 1-185,0 0 1,0 1-1,0-1 1,0 0-1,0 0 0,0 1 1,0-1-1,-1 0 1,1 1-1,-1-1 0,1 1 1,0 1-1,1 4 18,14 34 224,15 128 514,-28-146-590,2 16 49,1 67 0,-5-83-188,-2 11 116,3 0 1,1 0-1,1 0 0,14 53 1,-16-80-114,1 1 1,0-1-1,1 0 0,0 0 1,0 0-1,8 9 1,-10-13-22,0-1 0,0 0 0,0 1 0,1-1 0,-1 0 0,1 0 1,0 0-1,-1-1 0,1 1 0,0-1 0,0 1 0,0-1 0,0 0 1,0 0-1,0 0 0,0-1 0,1 1 0,3 0 0,-5-1 64,8-7-1376,0-1-5719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5384,'0'0'17,"-2"2"2,-2 3-15,1 1 1,0-1-1,0 1 1,0 0-1,1 0 0,-1 0 1,1 0-1,1 0 1,-1 1-1,1-1 1,0 0-1,1 1 1,0-1-1,0 1 0,0-1 1,0 1-1,3 9 1,-1-4 1,2 37 49,15 116 305,-11-102-281,11 55 532,-17-108-518,17 66 663,-17-71-527,1 2-9,-2-5-40,-2-8-140,0-1-1,-1 1 1,1-1 0,-1 1-1,-1 0 1,-5-12 0,1 3-19,-17-41-980,-4-2-3894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7088,'2'-1'49,"8"-2"12,-1-1 0,0-1-1,0 0 1,12-8 0,-6 4-48,-3 3 71,1 0 0,1 1 0,-1 1 0,1 0 0,15-1 0,69-6 300,-35 5-241,-56 5-73,0-1 0,0 0 0,-1 0 0,1 0 0,-1-1 0,7-4 0,-8 4-214,0 1 0,0-1 0,1 1 1,-1 0-1,1 1 0,7-2 0,5 1-5096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30 326 3592,'-2'0'13,"1"1"-1,0-1 1,0 0 0,0 0 0,0 0 0,0 0-1,0 0 1,0-1 0,0 1 0,0 0 0,0 0-1,0-1 1,0 1 0,0 0 0,0-1 0,0 1-1,0-1 1,0 1 0,1-1 0,-1 0 0,0 1-1,0-1 1,0 0 0,1 0 0,-1 0-1,1 1 1,-1-1 0,0 0 0,1 0 0,-1 0-1,1 0 1,0 0 0,-1 0 0,1 0 0,0 0-1,-1-2 1,1-2 63,1 0-1,-1 0 1,1 0 0,0-1-1,0 1 1,4-9 0,-3 8 52,1-1 0,1 0 1,-1 1-1,1 0 1,0 0-1,1 0 0,-1 0 1,1 1-1,0-1 1,0 1-1,1 1 0,0-1 1,0 1-1,0 0 1,0 0-1,1 1 0,-1-1 1,1 1-1,0 1 0,0 0 1,10-3-1,-3 2 97,0 0 0,1 1 0,-1 0 0,1 2 0,0-1 0,-1 2 0,1 0 0,0 1 0,21 5 0,-25-3-86,0 0 1,0 1-1,0 1 1,-1 0-1,0 0 0,0 1 1,-1 0-1,0 1 1,0 0-1,13 15 0,-21-21-120,0 0-1,0-1 0,0 1 1,-1 0-1,1 0 0,0 0 1,-1 0-1,0-1 0,1 1 1,-1 0-1,0 0 0,0 0 1,0 0-1,0 0 0,0 0 1,-1 0-1,0 3 0,-9 22 87,9-26-99,0 0 1,1 0-1,-1 0 1,0 0-1,0 0 1,0 0-1,0 0 0,0-1 1,0 1-1,0 0 1,0-1-1,0 1 1,0-1-1,-1 1 0,1-1 1,0 0-1,0 1 1,0-1-1,-1 0 1,1 0-1,0 0 0,0 0 1,-1 0-1,1 0 1,0 0-1,0 0 1,0-1-1,-1 1 0,1 0 1,0-1-1,0 1 1,0-1-1,0 1 1,-2-2-1,-29-18 46,29 17-40,0 0-1,1-1 0,-1 1 1,1-1-1,0 1 1,0-1-1,0 1 0,0-1 1,1 0-1,-2-7 1,0 4 2,1-1 19,0 1 1,1-1-1,0 1 0,0-1 0,0 0 0,1 1 0,0-1 0,1 0 0,0 1 1,0-1-1,0 1 0,4-9 0,-4 12-4,1 1 0,0 0-1,0 0 1,0 0 0,1 0 0,-1 0 0,1 1 0,-1-1 0,1 1-1,0 0 1,0-1 0,0 1 0,0 1 0,1-1 0,-1 0-1,6-1 1,1-3-2,-4 3 30,0-1 0,1 0 0,0 1 0,-1 0-1,1 1 1,0 0 0,8-2 0,-11 4-35,0 0 0,1 0-1,-1 0 1,0 0 0,0 1 0,1 0 0,-1 0-1,0 0 1,0 0 0,7 4 0,41 25 101,-12-7-99,-32-18-17,1 0 1,-1 0 0,0 1 0,0 0-1,0 1 1,-1-1 0,0 2-1,-1-1 1,6 9 0,-8-10 0,0 1 0,0 0 0,-1 1 0,-1-1 0,1 0 0,-1 1 0,2 10 0,-2-10-5,-2-6 0,0 1 1,0-1 0,0 1 0,0-1 0,0 0-1,0 1 1,-1-1 0,1 0 0,-1 1-1,1-1 1,-1 0 0,0 1 0,0-1 0,0 0-1,0 0 1,-1 0 0,1 0 0,0 0 0,-1 0-1,1 0 1,-1 0 0,0-1 0,0 1 0,0-1-1,0 1 1,0-1 0,0 0 0,-3 2 0,-1 0 6,0 0 1,1 0 0,-1-1 0,0 0-1,0 0 1,-1-1 0,1 0-1,-10 1 1,14-2-2,1 0 0,-1 0 0,1-1 0,0 1 0,-1-1 0,1 1 0,0-1 0,-1 0-1,1 1 1,0-1 0,0 0 0,-1 0 0,1 0 0,0 0 0,0 0 0,0 0 0,0 0 0,0 0 0,1-1 0,-1 1-1,0 0 1,0 0 0,0-3 0,-11-30 107,11 29-119,0 0 37,-1 0 0,2 0 0,-1 1-1,0-1 1,1 0 0,0 0 0,0 0 0,1 0 0,-1 0 0,1 0-1,0 0 1,3-7 0,-1 4 16,0 0-1,1 1 1,0-1-1,0 1 1,1 0-1,9-10 1,-3 4-1,1 1 0,1 1 1,0 0-1,0 1 0,25-15 1,-23 18 3,-1 1 1,1 1 0,-1 0 0,23-5 0,-23 7-28,0-1 0,-1 0 0,17-8 0,-26 10-21,0 1 1,0 0 0,0 0-1,0 0 1,0 0 0,5 0-1,10-2 12,-17 3-10,0 1 1,0-1-8,1 1 1,-1 0 0,0-1-1,0 1 1,1 0 0,-1 1-1,0-1 1,0 0 0,0 0-1,2 3 1,1 1 0,12 12-1,-6-3-6,-1 0 0,-1 0 0,0 1 0,-1 0 1,6 19-1,32 92-49,-29-76 45,15 35-76,-25-76 41,10 2-602,0 0 0,27 12 0,8 1-8813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70 7800,'-8'-7'-20,"0"1"-1,0 0 1,0 0 0,-1 1 0,-10-4-1,-10-7 5,22 13 86,1 1-1,-1 0 0,1 0 0,-1 0 0,0 1 1,0 0-1,0 0 0,0 1 0,1-1 0,-1 2 1,0-1-1,0 1 0,-12 3 0,2 0 168,1 1 0,-1 0 0,1 1 0,-26 16 0,26-14-97,4-2-27,0 1 0,0 0-1,1 0 1,0 1 0,1 1-1,-13 12 1,21-19-107,-2 2 63,-1 1 0,1 1 0,0-1 0,0 1 0,0-1 0,-3 10 0,6-14 26,3 4 22,-3-5-108,1 0 0,0 1 0,0-1 0,0 1 0,0-1-1,1 1 1,-1-1 0,0 1 0,0-1 0,0 0 0,0 1 0,0-1 0,0 1 0,1-1 0,-1 1-1,0-1 1,0 0 0,1 1 0,-1-1 0,0 0 0,1 1 0,-1-1 0,1 1 0,14 6 47,1 0 1,0-1-1,0 0 0,1-2 1,-1 0-1,1 0 1,0-2-1,0 0 1,0-1-1,1-1 1,23-2-1,-31 1-40,105-10 164,-92 7-118,-1-1 1,1 0-1,39-17 0,-58 21-56,-1-1-1,1 0 0,-1 0 0,0 0 0,0 0 1,0-1-1,0 1 0,4-5 0,-6 6-2,0-1 0,0 1 1,0 0-1,-1 0 0,1 0 0,0-1 0,-1 1 0,1 0 0,-1-1 0,0 1 0,1 0 0,-1-1 0,0 1 0,0-1 0,0 1 0,0 0 0,0-1 0,0 1 0,0-1 0,0 1 0,-1 0 0,1-1 0,0 1 0,-1 0 0,1-1 0,-1 1 0,-1-2 0,-1-1 4,1 0 0,-1 1 0,0-1-1,0 1 1,-1 0 0,1 0 0,-1 0-1,0 0 1,1 1 0,-1-1 0,0 1-1,0 0 1,-1 0 0,1 1 0,0-1-1,-1 1 1,1 0 0,-1 0 0,1 1-1,-1-1 1,1 1 0,-1 0 0,1 0-1,-1 0 1,0 1 0,1 0 0,-1-1 0,-7 4-1,9-2 4,-2 5-2,4-6-8,1 0 1,-1 0 0,0 0 0,1 0 0,-1 0-1,1 0 1,-1 0 0,1 0 0,0 0 0,0 1-1,-1-1 1,1 0 0,0 0 0,0 0 0,0 2 0,0 3 0,-5 27 1,7-24-2,1-2 0,3 20 0,11 6 0,8 8 0,6-1 0,2-9 0,7-7 0,7-3 0,-27-15-4,0 0 0,29 4 0,-33-10-55,88-18-1553,-42 5-6121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6008,'0'-1'45,"-1"1"-1,0-1 1,0 1 0,0 0 0,0-1 0,0 1-1,0 0 1,0 0 0,0 0 0,0 0 0,1 0-1,-1 0 1,0 0 0,0 0 0,0 0 0,0 1-1,0-1 1,0 0 0,0 0 0,0 1 0,0-1-1,1 1 1,-1-1 0,-1 1 0,1 1 51,0 0 1,0 0 0,0 0-1,1 1 1,-1-1-1,0 0 1,1 0 0,0 1-1,0-1 1,-1 0 0,1 0-1,1 5 1,-1 97 439,14 138 369,9-101-332,-11-86-347,3-14 192,24 51 1,-30-70-59,-6-20-204,5 1-1461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6904,'10'4'32,"-8"-3"601,0-2-401,25-7 101,0 1-1,1 1 1,-1 2-1,54-2 1,83 2 303,-144 5-606,42 4 177,28 7-1239,-58-7-5161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65 5744,'-43'-21'4,"30"14"191,0 1 0,0 0 1,-1 1-1,0 0 0,0 1 0,-19-3 0,27 6-71,0 0-1,0 0 0,-1 1 0,1 0 0,0 0 0,0 1 0,0 0 0,0 0 0,0 0 1,0 1-1,0 0 0,0 0 0,0 0 0,1 1 0,-1 0 0,1 0 0,0 0 0,0 1 0,0-1 1,-5 6-1,0 3 122,0 0 1,2 1 0,-15 25 0,19-31-169,1 1 0,0-1 0,0 1 0,0 0 0,1 0 1,1 0-1,-1 0 0,0 10 0,3-16-48,-1 0 1,1 1-1,0-1 1,0 0-1,0 0 0,0 0 1,0 0-1,0 0 1,1 0-1,-1 0 1,0-1-1,1 1 0,0 0 1,-1-1-1,4 3 1,27 19 102,-28-21-135,6 6 60,1-1 0,0 0 0,1-1-1,16 6 1,-21-9-33,1 0 12,1-1 1,0 1-1,0-1 1,0-1-1,0 0 1,0 0-1,0-1 1,11-1-1,-6 1-5,6 0 32,1-1-1,-1 0 1,1-2 0,22-6 0,-28 6-37,10-4 94,91-38 30,-110 43-142,0 0 0,-1-1 0,1 1 0,-1-1 0,1-1 0,-1 1 0,6-6-1,3-1 4,26-20-1591,-3 2-6360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7800,'-18'-7'-4,"18"7"4,0 0 0,0 0 0,0 0 0,0 0 0,0 0 0,0 0 0,0 0 0,0 0 0,0 0 0,0 0 0,0 0 0,0 0 0,0 1-1,0-1 1,0 0 0,0 0 0,0 0 0,0 0 0,0 0 0,0 0 0,0 0 0,0 0 0,0 0 0,0 0 0,0 0 0,-1 0 0,1 0 0,0 0 0,0 0 0,0 0-1,0 0 1,0 0 0,0 0 0,0 0 0,0 0 0,0 0 0,0 0 0,0 0 0,0 0 0,0 0 0,0 0 0,-1 0 0,1 0 0,0 0 0,0 0 0,0 0-1,0 0 1,0 0 0,0 0 0,0 0 0,0 0 0,0 0 0,0 0 0,0 9 3,7 94 330,8 78 334,-2-105-391,-10-54-227,4 23 403,19 68 0,-9-70 187,36 64 1,-47-95-1946,-2 1-5380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7264,'1'-3'80,"0"0"-53,0 0 0,0 0 0,1 0 0,-1 0-1,1 0 1,-1 0 0,1 0 0,0 1 0,0-1 0,1 1 0,-1-1 0,0 1 0,1 0 0,0 0 0,-1 0 0,1 0 0,0 0 0,0 1 0,0-1-1,0 1 1,4-1 0,10-4 89,-1 1 1,34-4-1,-35 6-84,0 1 64,0-1-1,0 2 1,0 0 0,1 1-1,-1 0 1,16 4-1,-29-4 79,2 0-104,-1 0 0,1 1 0,-1-1 1,1 1-1,-1 0 0,1 0 0,-1 0 1,1 1-1,-1-1 0,0 1 0,0 0 0,1 0 1,1 2-1,1-1-32,0 1 33,1 0 0,-1 1 1,-1-1-1,1 1 0,-1 0 0,0 0 0,0 1 1,0 0-1,-1 0 0,1 0 0,-2 0 0,1 0 1,-1 1-1,4 8 0,-3-3-2,0 0 1,0 0-1,-1 1 0,-1-1 1,0 1-1,-1-1 0,0 1 1,-1-1-1,0 1 0,-1 0 1,-1-1-1,-4 21 0,4-29 6,-1 4 17,2-6-8,6 8-1479,0 0-6011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6640,'-11'0'24,"9"0"97,-4-1-38,6 1-68,0 0 0,0 0 1,0 0-1,0 1 0,0-1 1,0 0-1,0 0 0,0 0 1,0 0-1,0 0 0,0 0 1,0 0-1,0 0 0,0 0 1,0 0-1,0 1 0,0-1 1,0 0-1,0 0 0,0 0 1,0 0-1,0 0 0,0 0 1,0 0-1,0 0 0,0 0 1,0 0-1,0 0 0,0 1 1,0-1-1,0 0 0,0 0 1,0 0-1,-1 0 0,1 0 1,0 0-1,0 0 0,0 0 1,0 0-1,0 0 0,0 0 1,0 0-1,0 0 0,0 0 1,0 0-1,0 0 0,-1 0 1,1 0-1,0 0 0,0 0 1,0 0-1,0 0 0,0 0 1,0 0-1,0 0 0,0 0 1,0 0-1,0 0 0,-1 0 1,1 0-1,0 0 0,0 0 1,0 0-1,0 0 0,0 0 1,0 0-1,0 0 0,11 11 172,0 1 0,-1 1 0,0 0 0,9 16 0,-6-10-112,-10-14-5,0-1 0,0 0 0,1 0 0,0-1 0,-1 1 0,1-1 0,9 6 0,-6-5 61,-1 1 0,1 0-1,-1 1 1,0-1 0,7 10 0,-13-14-167,1 1 1,-1-1-1,0 0 0,0 1 1,0-1-1,1 1 0,-1-1 1,-1 0-1,1 1 1,0-1-1,0 1 0,0-1 1,-1 1-1,1-1 0,-1 0 1,1 1-1,-1-1 0,1 0 1,-1 0-1,0 1 0,0-1 1,-1 1-1,2-1-83,-8 12-6087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4664,'43'10'160,"-42"-10"120,1 0-55,5 0 27,-4 0 24,5 0 29,-6 0-239,-1 0 0,1 1 0,0-1 0,0 1 0,0-1 0,-1 1 0,1-1 0,0 1 0,0 0 0,1 1 0,13 6 431,60 25 793,46 17-76,-81-38-946,-11-4 110,47 21 0,-69-27-247,-3 0-55,0-1 1,-1 1 0,1 1-1,-1-1 1,1 0-1,-1 1 1,0 0-1,5 4 1,-8-6 71,-1 2-23,0-2-115,0 0 0,0 0 0,-1 0-1,1-1 1,0 1 0,-1 0 0,1 0-1,0 0 1,-1 0 0,0 0 0,1 0-1,-1 0 1,1-1 0,-1 1 0,0 0-1,1 0 1,-1-1 0,0 1 0,0-1-1,0 1 1,-1 0 0,0 0 13,-1 0 0,0 0-1,1 0 1,-1 0 0,0-1 0,0 1 0,-5-1 0,-4 0 65,0-1 1,-22-3-1,29 3-64,3 1-3,0-1 0,0 1 1,0 0-1,0-1 0,0 0 0,0 1 0,0-1 1,0 0-1,1 0 0,-1 0 0,0 0 1,1 0-1,-1 0 0,0-1 0,1 1 0,-1 0 1,1-1-1,0 1 0,0-1 0,-1 0 1,1 1-1,0-1 0,-1-3 0,1 3-3,1 0 0,0 0-1,0 1 1,0-1 0,0 0-1,0 0 1,0 1 0,0-1 0,0 0-1,1 0 1,-1 1 0,1-1-1,-1 0 1,1 1 0,-1-1 0,1 0-1,0 1 1,0-1 0,0 1-1,0-1 1,0 1 0,0 0 0,1 0-1,0-2 1,12-8 53,0 1-1,1 1 1,0 0 0,0 1 0,0 0-1,21-6 1,-9 4 54,32-19-1,-45 21-70,-1 0 0,0-1 1,0-1-1,-1 0 0,21-21 0,-29 27-43,-3 4-5,0-1 0,0 0-1,0 0 1,0 0-1,0 0 1,0-1 0,-1 1-1,1 0 1,0 0 0,-1 0-1,1-1 1,-1 1-1,0 0 1,1-1 0,-1 1-1,1-2 1,0-1 29,0-4-6,-2 5-10,-3-5-5,0 6-4,-3 1-2,7 1-8,0 0 0,-1 0 0,1 0 0,0 0 0,0 0 0,0 0 1,0 0-1,0 0 0,0 0 0,0 0 0,-1 0 0,1 0 0,0 0 1,0 0-1,0 0 0,0 0 0,0 0 0,0 0 0,0 0 0,0 0 1,0 0-1,-1 0 0,1 1 0,0-1 0,0 0 0,0 0 0,0 0 1,0 0-1,0 0 0,0 0 0,0 0 0,0 0 0,0 1 0,0-1 1,0 0-1,0 0 0,0 0 0,0 0 0,0 0 0,0 0 0,0 0 1,0 1-1,0-1 0,0 0 0,0 0 0,0 0 0,0 0 0,0 0 1,0 0-1,0 0 0,0 1 0,0-1 0,0 0 0,0 0 0,1 0 1,-2 25 5,2 14-4,2 2-2,2-4 0,-2-15-18,1 1 0,9 27 0,-10-43 13,-1-1 0,1 1 0,0 0 0,1-1 0,-1 0 0,1 0-1,0 0 1,1 0 0,0 0 0,0-1 0,10 9 0,-8-8 0,-3-3 1,-1-1 0,0 1 0,1-1 0,0 0 0,-1 0 0,1 0 0,6 2 0,119 52-1795,-47-21-7034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5208,'-1'-7'-1,"1"0"2,10-20-24,-8 23 25,0 0 0,0 1 0,0-1-1,1 1 1,0 0 0,-1 0 0,1 0 0,0 0-1,1 0 1,-1 1 0,0-1 0,1 1 0,0 0-1,6-3 1,4-1 10,1 1 0,21-5 1,-17 5-2,-6 0-8,-10 3 5,0 1 0,1 0 0,-1 0 0,1 0 1,-1 1-1,7-2 0,38 0 142,67 4 1,-79-1-131,-20-1 67,0 2 0,30 5 0,2 2 84,-26-6-100,10 1 196,61 16 0,-92-20-260,0 0-1,0 0 1,-1 1-1,1-1 1,0 0-1,0 1 1,0-1-1,0 1 1,-1-1-1,1 1 1,0-1-1,0 1 1,-1-1-1,1 1 1,0 0-1,-1-1 1,1 1-1,-1 0 1,1 0-1,-1-1 1,1 1-1,-1 0 1,1 0-1,-1 0 1,0 0-1,1 0 1,-1-1-1,0 1 1,0 0-1,0 0 0,0 0 1,0 0-1,0 0 1,0 0-1,0 0 1,0 0-1,0 0 1,-1 0-1,1-1 1,0 1-1,0 0 1,-1 0-1,1 0 1,-1 0-1,1-1 1,-2 2-1,0 2 4,0-1-1,0 0 1,-1 1 0,0-1-1,1-1 1,-1 1-1,-4 3 1,-76 35 170,-44 29-8,84-42-71,-76 49 138,113-73-212,2-1-5,0 0 0,0-1 1,0 1-1,0-1 1,-8 3-1,10-5 114,2 2-57,-2 6 3,6-2 12,48 49-969,-20-22-3978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684 128 6728,'-75'-48'220,"53"33"-67,0 0-1,-30-12 0,45 24-71,-1 0-1,0 1 1,0 0-1,-13-2 1,7 2-33,5 0 54,1 0 1,-1 1 0,0 0 0,0 1-1,1 0 1,-16 1 0,4 3 156,-32 11 0,50-15-247,-23 8 158,-1 2 0,2 0 0,-34 20 0,12 5 102,-54 59 393,98-92-629,0 0-1,0 1 1,1-1-1,-1 1 1,1-1 0,-1 1-1,1 0 1,0-1-1,0 1 1,0 0-1,1 0 1,-1 0-1,1-1 1,-1 1-1,1 0 1,0 5-1,0-6 213,18 3-36,-6 0-181,-1-1-12,-7-2 0,1 0 0,0-1 0,0 0 0,0 0 0,0 0 0,6 0 0,36 2 151,81-4 0,-118 0-156,52-10 95,-45 7-63,0 0 0,29-13 1,-41 15-29,0 0 1,0 0 0,-1-1-1,1 1 1,-1-1-1,0 0 1,1 0-1,-1-1 1,-1 1-1,1-1 1,0 0 0,-1 0-1,0 0 1,0-1-1,0 1 1,3-7-1,-6 9-13,0-1 0,0 1-1,0 0 1,-1 0 0,1 0-1,0-1 1,-1 1 0,0 0 0,1 0-1,-1 0 1,0 0 0,0 0-1,0 0 1,0 0 0,-1 0-1,1 1 1,0-1 0,-1 0-1,1 1 1,-1-1 0,0 1 0,1-1-1,-1 1 1,-2-1 0,3 1-4,-1 0 0,1 1 0,0-1 0,-1 0 0,1 1 1,-1 0-1,1-1 0,0 1 0,-1 0 0,1 0 0,-1 0 1,1 0-1,-1 0 0,1 0 0,-1 0 0,1 0 0,-3 1 1,2 0-2,1-1 1,0 1 0,0 0 0,0-1-1,0 1 1,0 0 0,0 0 0,0 0-1,0 0 1,1 0 0,-1 0 0,0 0-1,-1 2 1,1 1 0,-1-1-1,1 1 1,0 0 0,0-1-1,0 1 1,0 8 0,0 17-1,3 6 0,6 2-4,1-1 0,24 60 0,-7-22 0,-4 9-3,-7-21 6,4 14 1,-1-5 0,-1-6 1,25 113 63,-40-167-53,-1-1 0,0 1 0,-1 0 0,0-1 0,-1 1 0,0 0 0,-1-1 0,0 1 0,-1-1 0,0 0 0,0 0 1,-1 0-1,-8 14 0,11-22-8,-1 0 0,0 0 1,0 0-1,0 0 0,0-1 0,-1 1 1,1-1-1,0 1 0,-1-1 1,1 0-1,-1 0 0,1 0 1,-1 0-1,0 0 0,-3 0 0,3 0 2,-1-1 0,0 1 0,0 0 0,0-1 0,0 0 0,0 0 0,0 0 0,0 0 0,0-1 0,0 0 0,0 0 0,-8-2 0,6 1 3,-4-1 12,-1 0 1,1-1 0,-1-1-1,-18-10 1,17 8-7,-52-29 135,21 9-32,-9-6 11,45 29-101,0-1 0,1 0-1,0-1 1,0 1 0,0-1 0,-6-10 0,7 9-8,3 4-9,0 0 1,1 1-1,-1-1 1,1 0-1,0 1 1,0-1-1,0 0 1,0 0-1,1 0 1,-1 0-1,1 0 1,-1-4 0,1-17 55,0-1 1,2 0 0,0 0 0,2 1 0,1-1 0,11-35 0,-6 38 73,-2 5-70,1-2-22,2 0 1,0 1-1,1 0 0,18-21 1,12-7 55,53-46 1,-56 64-98,-29 21-621,0 1 1,19-8 0,-11 8-8587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91 5472,'-5'-4'163,"1"0"1,0 0-1,0-1 1,0 1-1,0-1 1,1 0-1,-3-5 1,-3-3-47,8 12-84,0 0 0,0 0 1,0 1-1,0-1 0,0 1 0,-1-1 0,1 1 0,0-1 0,0 1 1,-1 0-1,1 0 0,0-1 0,-1 1 0,1 0 0,0 0 0,-1 0 1,1 0-1,0 1 0,0-1 0,-1 0 0,1 1 0,0-1 1,0 0-1,-3 2 0,-2 0 59,0 0 1,0 1-1,0 0 0,-7 4 1,-52 53 452,47-41-532,-11 9 237,1 0-1,-28 39 0,55-67-249,-12 18 125,0 0 0,-13 25 0,18-12 299,7-23-340,1-8-82,0 1-1,-1-1 1,1 0-1,0 0 1,0 0-1,0 0 1,0 0-1,0 0 1,0 0-1,0 0 1,0 0 0,0 1-1,0-1 1,0 0-1,0 0 1,0 0-1,0 0 1,0 0-1,1 0 1,-1 0-1,0 0 1,0 1 0,0-1-1,0 0 1,0 0-1,0 0 1,0 0-1,0 0 1,0 0-1,0 0 1,0 0-1,0 0 1,0 0 0,0 0-1,1 0 1,-1 0-1,0 0 1,0 1-1,0-1 1,0 0-1,0 0 1,0 0-1,0 0 1,0 0-1,0 0 1,1 0 0,-1 0-1,0 0 1,0 0-1,0 0 1,0 0-1,0 0 1,0 0-1,0 0 1,0-1-1,1 1 1,82 20 230,-51-12-112,-1-1 1,52 4-1,-10-11 30,-59-1-128,66-4 182,-71 4-132,0-1 1,0 1 0,0-2 0,0 0-1,-1 0 1,1 0 0,14-9 0,-21 11-56,0-1 0,0 1 1,0 0-1,0-1 1,0 0-1,0 1 0,0-1 1,0 0-1,-1 0 0,1 0 1,0 0-1,-1 0 1,0 0-1,0-1 0,0 1 1,0 0-1,0-1 1,0 1-1,0-1 0,-1 1 1,1-1-1,-1-2 1,0 0 2,-1 1 0,0 0 0,0 0 0,0 0 1,-1 0-1,0 0 0,1 0 0,-1 0 0,-1 0 1,1 1-1,0-1 0,-4-3 0,-34-38 111,-99-92 126,94 87-1799,1 0-6238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6368,'-23'6'465,"18"-3"-401,1 0-1,-1 0 1,1 1-1,0 0 1,1-1 0,-1 1-1,0 1 1,1-1-1,0 0 1,0 1 0,0 0-1,-2 6 1,0 1-7,-1 0 0,2 1 1,-5 22-1,6-20 0,1 0 0,1 0-1,1 0 1,2 30 0,0-25-30,8 162 299,-7-143-196,37 289 791,-7-164-234,-29-147-655,9 26 240,-12-40-259,5 11 123,0-1-1,10 18 1,-13-27-59,0 0 0,0 1 0,0-1 0,0-1 0,1 1 0,-1 0 1,1-1-1,0 0 0,0 0 0,1 0 0,-1 0 0,8 3 0,-9-5-36,0 0-1,1 0 1,-1 0-1,1-1 1,-1 1-1,1-1 0,-1 0 1,1 0-1,-1 0 1,1 0-1,-1-1 1,0 1-1,1-1 1,6-2-1,20-11 59,-19 5 141,-6 3-188,0-1 1,-1 0 0,0 0 0,0 0 0,-1 0 0,0 0 0,0-1 0,0 1 0,-1-1-1,0 0 1,-1 0 0,0 0 0,0 0 0,-1-11 0,0 7-16,0 7-10,0 0-1,-1 0 0,0 0 1,1 1-1,-2-1 0,1 0 1,-2-5-1,1 3 47,0 2-51,1-1 0,-1 1 0,0 0 0,0 0 0,0 0 0,0 1 0,-1-1 0,0 0 0,0 1 1,0 0-1,-1-1 0,-4-3 0,-6-4 46,2 2-7,0 0-1,-1 0 0,1 1 1,-2 1-1,-24-12 1,-30-13 44,67 32-98,1-1-1,3-5-4,17 4-2,19 3 0,28 0 0,12 2 0,-2 1 0,-6-1 0,-10 1 0,-45-3 0,49 7 0,-28-4-2,-37-3 2,1 1 0,-1-1-1,1 1 1,-1-1 0,0 1 0,1-1-1,-1 1 1,0 0 0,0-1 0,0 1-1,1-1 1,-1 1 0,0 0 0,0-1-1,0 1 1,0 0 0,0-1 0,0 1-1,0-1 1,0 1 0,0 0 0,0-1-1,0 1 1,0 0 0,-1 0 0,-8 27-1780,-1 4-7120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38 103 4760,'0'-5'136,"1"-12"-95,0 5 604,-1 0-1,0-1 1,-3-20 0,0 30-88,-4-3-56,5 5-99,2 1-387,0 1 0,0-1 1,0 1-1,0-1 0,0 1 1,0-1-1,0 1 0,0-1 1,0 1-1,-1-1 0,1 1 0,0-1 1,0 0-1,0 1 0,-1-1 1,1 1-1,0-1 0,0 0 1,-1 1-1,1-1 0,0 0 1,-1 1-1,1-1 0,-1 1 1,0-1-1,0 1 0,1 0 0,-1-1 0,0 1 1,1 0-1,-1 0 0,1-1 0,-1 1 1,1 0-1,-1 0 0,1 0 0,-1 0 0,1 0 1,0 0-1,-1 0 0,1-1 0,0 1 0,0 1 1,-5 26 173,2 0 0,1 0 1,2 0-1,0 1 0,6 33 1,1-18-6,2-1 1,25 74-1,-27-98-165,18 41 97,-9-27-33,1 0-1,2-2 1,1 0 0,1-1 0,26 28 0,-42-53-65,1 0 1,-1 0-1,1 0 0,0-1 0,0 0 1,9 4-1,-13-7-11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7712,'0'-1'0,"4"-6"25,-1 0-1,1 1 1,1-1 0,-1 1 0,1 0 0,0 0 0,11-10-1,2 6 37,31-13 0,-44 22-50,-1-1 0,1 1-1,-1 0 1,1 1 0,0-1 0,-1 1 0,10 0 0,-5 0-1,29-1 244,0 1 0,51 6-1,-44-2 274,-36-2-363,0 0 1,0 0-1,14 5 0,-9-3 22,-6-1-86,0-2-22,-1 2 0,0-1 0,1 1 0,-1 0 1,0 0-1,-1 1 0,1-1 0,12 11 1,7 7 120,0 1 0,33 38 0,-41-41-89,-16-17-100,-1-1 0,1 0 0,0 1 0,0 0-1,-1-1 1,0 1 0,1 0 0,-1 0 0,0 0 0,0 0-1,1 0 1,-2 0 0,1 0 0,0 0 0,0 0 0,-1 1-1,1-1 1,-1 0 0,0 0 0,1 1 0,-1-1 0,0 0-1,0 1 1,-1 2 0,0 3 5,0-1 0,-1 1 0,0-1 0,0 1 0,-1-1 0,0 0 0,0 0 0,-5 9 0,4-11-1,0 0 0,0-1-1,0 1 1,0-1 0,-1 0 0,0 0-1,0 0 1,0-1 0,0 0-1,-1 0 1,1 0 0,-8 2-1,1-1 23,-1 0 1,0-1-1,1 0 0,-1-1 0,0 0 0,-24-1 1,-119-5 337,43-14 54,97 15-357,9 2-36,0-1 0,0 0 0,0 0 0,0-1 0,0 0 0,0 0 0,-9-5 0,14 6 52,3-1-1,1-2-73,1 0 0,-1 0 0,1 1 0,0-1-1,0 1 1,0 0 0,0 0 0,1 0 0,0 0 0,-1 1 0,2-1-1,-1 1 1,7-4 0,-2 0-6,3-2-79,1 0 0,1 0 0,-1 1 0,21-8 0,-13 6-1153,31-16-7255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4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 3592,'0'-2'96,"-1"-7"13,1 9-96,0-1 0,0 0 0,-1 1 0,1-1 0,0 1 0,0-1 0,0 1 0,0-1 0,-1 0 0,1 1 0,0-1 0,-1 1 0,1-1 0,0 1 0,-1 0 0,1-1 0,-1 1 0,1-1 0,0 1 0,-1 0 0,0-1 0,0 0 6,0 0 0,0 1 0,0-1-1,1 0 1,-1 1 0,0-1 0,1 0 0,-1 0-1,1 0 1,-1 0 0,1 0 0,-1 0 0,1 0-1,0 1 1,-1-1 0,1 0 0,0 0 0,0-1-1,-1 1 1,1 0 0,0 0 0,0 0-1,0 0 1,1 0 0,-1-2 0,1 1 45,-1 0-1,1-1 1,0 1 0,0 0 0,0-1 0,1 1-1,-1 0 1,1 0 0,-1 0 0,1 0 0,-1 0-1,1 0 1,0 1 0,0-1 0,0 1-1,0-1 1,0 1 0,4-3 0,2 3 113,1-1 1,-1 1 0,0 0-1,0 1 1,1-1-1,-1 2 1,16 2-1,-1-1-91,-5-1 142,-1 1-1,0 1 1,1 1-1,-2 0 0,1 1 1,0 1-1,18 9 1,-13-6 51,-18-7-218,1 1-1,-1-1 1,1 1-1,-1 0 1,0 0-1,0 0 1,0 0-1,0 1 1,-1 0-1,0 0 1,1 0-1,-1 0 1,-1 0-1,5 8 1,-4-3 76,22 52 410,-24-60-541,-1 0 0,0 0 1,0 1-1,0-1 0,1 0 0,-1 0 0,0 0 1,0 1-1,-1-1 0,1 0 0,0 0 0,0 0 1,-1 1-1,1-1 0,0 0 0,-1 0 0,1 0 1,-1 0-1,0 0 0,1 0 0,-1 0 0,0 0 1,-1 2-1,-20 18 100,17-18-78,-1-1 1,1 1-1,-1-1 1,1 0-1,-1 0 1,0-1-1,1 0 1,-1 0-1,0 0 1,-8 0-1,12-1 39,1-1-52,-1 0 0,1 1 1,0-1-1,0 0 1,-1 0-1,1 1 0,0-1 1,0 0-1,0 0 1,0 0-1,0-1 1,0 1-1,0 0 0,1 0 1,-1 0-1,0-1 1,0-1-1,1 1-4,0 1 0,0 0 0,1 0 0,-1 0 0,1 0 0,-1 0 0,1 0 0,-1 0 0,1 0 0,-1 1 0,1-1 0,0 0 0,0 0 0,-1 0 0,1 1-1,0-1 1,0 0 0,0 1 0,0-1 0,1 0 0,26-12 210,-17 8-136,80-36 359,-79 35-373,0-1-1,15-10 1,33-20 349,-5-4 59,-49 38-399,-4 2-31,0-3-3,-2 4-44,0 0-1,0-1 1,0 1-1,0 0 1,0 0-1,0-1 1,0 1-1,0 0 1,0 0-1,0 0 1,0-1-1,1 1 1,-1 0-1,0 0 1,0 0-1,0-1 1,0 1-1,0 0 1,0 0-1,1 0 1,-1 0-1,0 0 1,0-1-1,0 1 0,0 0 1,1 0-1,-1 0 1,0 0-1,0 0 1,0 0-1,0 0 1,1-1-1,-1 1 1,0 0-1,0 0 1,1 0-1,-1 0-1,1 0 0,-1 0 0,1 0 0,-1 0 0,1 0 0,-1 1 0,1-1 0,-1 0 1,1 0-1,-1 0 0,1 0 0,-1 1 0,1-1 0,-1 0 0,1 1 0,-1-1 0,0 0 0,1 0 0,-1 1 0,0-1 0,1 1 0,-1-1 0,0 0 0,1 1 0,-1-1 0,0 1 0,0-1 0,0 1 0,1-1 0,-1 1 0,0-1 0,0 1 0,0-1 0,0 1 0,0-1 0,0 1 0,0-1 0,0 1 0,0 0 0,0 0 1,21 61-1,-13-33 0,0-6-6,-2 0 0,6 39 0,-1-12 0,-5-32 6,-1-14 0,-2-3 0,52 41-1688,-31-24-6792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3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7264,'-5'0'-99,"-11"-1"773,16 1-662,0 0 0,0 0 0,-1 0 1,1-1-1,0 1 0,0 0 0,0 0 0,-1 0 0,1-1 0,0 1 0,0 0 0,0 0 1,0 0-1,-1-1 0,1 1 0,0 0 0,0 0 0,0-1 0,0 1 0,0 0 0,0-1 1,0 1-1,0 0 0,0 0 0,0-1 0,0 1 0,0 0 0,0-1 0,0 1 0,0 0 1,0 0-1,0-1 0,0 1 0,0 0 0,0 0 0,0-1 0,1 1 0,-1 0 1,0 0-1,0-1 0,1 1 8,-1-1 1,1 1-1,-1-1 0,1 1 1,0 0-1,-1 0 1,1-1-1,-1 1 1,1 0-1,-1 0 0,1-1 1,0 1-1,-1 0 1,1 0-1,0 0 0,-1 0 1,1 0-1,0 0 1,-1 0-1,2 0 1,1 0 36,129-8 1074,-127 9-964,2 1-1211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3144,'0'0'25,"-5"6"-6,-2 1 8,0 1 1,1 1 0,0-1-1,1 1 1,-5 10-1,5-9-10,3-5 13,0 0 1,1 1-1,-1-1 0,1 0 1,-1 7-1,-3 17 95,2-1-1,1 1 1,1 35 0,2-48-101,0-8 11,-1-1-1,2 1 1,-1-1-1,3 9 1,11 45 165,-14-60-187,-1 0 1,1 1-1,-1-1 1,1 0-1,-1 0 1,1 0 0,0 1-1,-1-1 1,1 0-1,0 0 1,0 0-1,0 0 1,0 0-1,0-1 1,0 1-1,0 0 1,0 0-1,0-1 1,0 1-1,2 0 1,2 2 22,21 11 24,-13-12 81,1-4-219,1-1 0,0-1 1,-1 0-1,18-8 0,24-12-2742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24 3504,'-13'-5'35,"1"0"-1,-1 2 1,-1-1 0,1 2-1,0 0 1,-1 0 0,1 1-1,-17 1 1,17 1-21,-34 9 76,14 0-17,1 2 1,0 1-1,-35 19 0,23-2-30,29-16 78,-98 132 301,79-85-236,27-45-129,1 0-1,0 1 1,1 0-1,1 0 1,1 1-1,0-1 1,0 24-1,2-20-34,1-8 12,0 1-1,1-1 1,3 15-1,22 108 120,-17-109-59,55 94 31,-48-100-57,9 3-13,46 35-1,-48-47 60,103 40 52,-100-44-11,-9-5-77,0 1-26,1 0 0,1-2 1,-1 0-1,0-1 0,22-2 0,187-25 521,-148 14-505,-48 5 100,107-38 71,-114 33-78,5-7-46,42-38 1,-55 38 45,-9 8-91,2 0-30,-2 0 0,0-1 0,0 0 0,-1-1 0,0 0 0,-1 0 1,6-23-1,-7 19 39,1-4-18,0 0 0,-1-1 0,-2 1 0,1-30 0,-7-43 160,0 78-74,-11-10-36,-1-1 0,-1 2-1,-1 0 1,-42-43 0,42 50-44,-1 2 1,-40-28-1,44 34-54,4 2 0,0 0 1,0 1-1,-1 0 0,1 1 1,-2 1-1,1 0 0,-1 0 0,-15-3 1,7 2 2,5 2-7,-1 0-1,0 2 1,0-1 0,0 2-1,-31 1 1,14 9-5,8 5 1,9 4-3,14-11-2,0-1-1,0 1 1,1 0 0,-2 9 0,2-10-2,2 5-10,5 7-408,0 0-1,9 19 1,4 8-5840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516 100 816,'3'-5'41,"11"-16"15,-13 20-52,-1 1 1,0-1-1,0 1 0,0-1 0,0 1 0,1-1 0,-1 1 1,0-1-1,0 1 0,0-1 0,0 1 0,0-1 0,0 0 0,0 1 1,-1-1-1,1 1 0,0-1 0,0 1 0,0-1 0,0 1 0,-1-1 1,1 1-1,0-1 0,0 1 0,-1 0 0,1-1 0,0 1 0,-1-1 1,1 1-1,-1 0 0,1-1 0,0 1 0,-1 0 0,1-1 1,-1 1-1,1 0 0,-1 0 0,1-1 0,-1 1 0,-1-1 12,-4-2 9,0-1 1,0 1 0,-1 0-1,1 1 1,-1-1 0,0 1-1,0 1 1,0-1-1,0 1 1,0 0 0,-14 1-1,10-1-3,-13 1 130,0 1 0,0 1 0,0 1 0,-39 10 0,51-10-84,-4 0-40,9-2 2,1 0-1,0 0 1,0 1-1,0 0 1,-8 4-1,-5 1 38,1 1 0,0 1 0,0 0 0,1 1 0,-24 20 0,32-22-48,6-5-7,0-1 0,1 1 0,-1 0 0,1 0 0,0 0-1,0 0 1,0 0 0,0 1 0,1-1 0,-3 7 0,-3 9 70,-7 35 0,15-40 66,2-1-93,1-1-1,1 0 0,7 16 1,-2-17 118,9 2-50,33 18 1,-35-25 69,-2-4-137,-1 0 0,0 0-1,0-2 1,1 0 0,-1 0 0,0-1 0,0-1 0,22-5 0,-23 2-35,-2 2 14,-1-1 0,0-1 0,12-6 0,170-103 342,-169 100-359,-9 6 24,0-2 0,14-11 0,40-35 98,-66 54-131,0 0-1,0-1 1,-1 1 0,1 0-1,-1 0 1,0-1-1,0 1 1,0-1 0,0 1-1,0-1 1,0 1-1,-1-1 1,1 0 0,-1 1-1,1-1 1,-1 0-1,0-2 1,0 1 3,-2-6 49,-2 3-46,-1 0-1,0 0 1,0 0 0,0 0-1,-13-10 1,3 8 33,9 6-35,-3-1-4,0 1 0,0 0 0,0 0 0,0 1 0,-1 0 0,1 1-1,-1 0 1,1 0 0,-1 1 0,-10 1 0,-35 4 47,-61 16 1,99-17-50,-33 13 58,25-6-2,1 1 1,0 1-1,-33 25 0,44-29-48,10-7-4,-1 0 1,1 1-1,0-1 1,1 1-1,-1 0 1,0-1-1,1 1 1,-1 0-1,-1 4 1,-1-1 8,1 1 0,1-1 0,-1 1 0,1 0 0,0 0 0,0 0 0,1 1 0,0-1 0,1 1 0,-1-1 0,1 1 0,1-1 0,0 14 0,9 7 8,-2-18 33,3-2-41,0 0 0,0 0 1,1-1-1,0-1 0,1 1 0,-1-2 0,1 0 0,22 7 0,-20-8-11,-10-3-4,0 0 1,0 0 0,0 0-1,0 0 1,0-1 0,1 0 0,-1 0-1,0 0 1,8-2 0,99-13 60,36-14 55,-89 16-60,-38 10-36,5-2-1,0-1-1,-1-1 1,46-19 0,9-11 41,-77 36-59,1 0 0,-1 0 0,0-1 0,0 1-1,0-1 1,0 1 0,0-1 0,-1 0 0,1 0 0,0 1 0,-1-1 0,1 0-1,-1 0 1,0-1 0,1 1 0,-1 0 0,1-4 0,-1 3 1,-1 1 0,1 1-1,-1-1 0,0 0 0,0 0 0,0 0 1,0 0-1,0 0 0,0 0 0,-1 0 0,1 0 0,-1 1 1,1-1-1,-1 0 0,0 0 0,1 1 0,-1-1 1,0 0-1,0 1 0,0-1 0,-2-1 0,2 1 3,-6-4 58,-7 0-41,1 0 1,-1 1-1,0 0 1,-1 1-1,1 1 1,-1 0-1,1 1 0,-1 1 1,0 0-1,1 1 1,-1 1-1,-25 4 1,-79 18 63,113-22-78,0 1 0,0-1-1,0 1 1,0 0 0,1 1-1,-1 0 1,-7 4-1,-2 2 3,0-1-5,10-6-3,0 0 0,1 1 0,-1-1 1,1 1-1,0 0 0,-1 1 0,-5 6 1,-2 2 4,2 0 0,-1 1 0,2 0 0,0 1 0,0 0 0,-9 21 0,15-24-7,0 1-1,0 0 0,1 0 1,-1 12-1,4 3-1,10-4-2,8-5 0,11-4 0,11-6 0,12-6 0,7-4 0,3-3 0,-2-3 0,-46 6-83,-4 0-20,0 0 0,-1 1 0,1 0 1,0 1-1,0 0 0,0 0 0,-1 1 1,13 3-1,-6 1-4857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497 150 3144,'-3'-4'65,"-25"-61"511,24 59-457,-1 0 0,1 0 0,-1 1 0,0-1 0,0 1 0,-1 0 0,0 1 0,0 0 0,0 0 0,0 0 0,0 0 0,-1 1 1,1 0-1,-1 1 0,-10-4 0,7 4-50,-1 0 1,1 0 0,0 1 0,0 1 0,0-1 0,-1 2 0,1-1-1,0 1 1,0 1 0,0 0 0,-11 3 0,4 1 29,5-3-23,1 0 1,-1 1-1,1 0 1,0 1-1,0 1 1,0 0-1,0 0 0,1 1 1,0 0-1,-12 12 1,16-12-54,-15 22 118,10-10-58,1 1 1,2 0 0,0 0 0,-8 33-1,15-46-51,0 0 0,0 0 0,1 0 0,1 0 0,-1 0 0,1 0 0,0 0 0,1 0 0,-1 0 0,1 0 0,1 0 0,-1-1 0,8 13 0,-9-16-8,1 1 0,0-1 0,0 0 0,1 0 0,-1 0 0,1 0 0,-1-1 0,4 3 0,-3-2-9,3-1 72,14-1-23,0-1 0,0-1 0,0 0 0,-1-2 0,24-5 0,-37 6-25,0 0 1,0-1-1,-1 0 1,1 0-1,-1 0 1,1-1-1,-1 0 1,8-7-1,-6 4-10,9-6 78,0-1 0,-2 0 0,0-1 0,22-30 1,-32 39-67,-1 1 0,0-1 0,0 0 0,0 0 0,-1 0 0,0 0 0,0-1 1,-1 1-1,1-1 0,-1 1 0,0-10 0,-1 14 155,-9 1-126,8 1-69,1 0 0,-1-1 1,1 1-1,-1 0 1,0 0-1,1 0 0,-1 0 1,1 0-1,-1 0 0,0 0 1,1 0-1,-1 0 1,1 1-1,-1-1 0,0 0 1,1 0-1,-1 0 1,1 1-1,-1-1 0,0 1 1,-1 0-1,-1 1 1,1 0-1,-1 0 0,1 0 1,0 0-1,0 0 1,0 0-1,0 0 1,0 1-1,0-1 0,0 1 1,-1 3-1,-10 31 1,4 6-2,3-2 0,3-4 0,3 1 0,3-2 0,2-4 0,3 3 0,2 3 0,8 31 0,1-14 0,-4-9-10,-15-46 17,0 1-1,1 0 0,-1 0 1,0 0-1,0 0 0,1-1 1,-1 1-1,0 0 0,1 0 1,-1-1-1,1 1 0,-1 0 1,1-1-1,-1 1 0,1 0 1,-1-1-1,1 1 0,0-1 1,-1 1-1,1-1 0,0 1 1,0-1-1,-1 0 0,1 1 1,0-1-1,0 0 0,0 1 1,-1-1-1,1 0 0,0 0 1,0 0-1,0 0 0,0 0 1,-1 0-1,1 0 0,0 0 1,1 0-1,4-1 47,1-1 0,-1 1 0,0-1 0,7-4-1,0 1-2,-8 3-27,0-1-1,0 0 1,-1 0-1,0-1 1,0 1-1,0-1 1,0 0-1,0 0 1,4-7 0,-6 9-16,-1 0 47,3-7 28,1-10 84,-5-19 191,0 36-289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2160,'0'0'172,"0"-5"8,0 3-165,1-1 0,0 1 0,-1 0 0,1-1 0,1 1 0,-1 0 0,0-1-1,0 1 1,1 0 0,0 0 0,-1 0 0,1 0 0,0 0 0,0 1 0,0-1 0,0 0 0,0 1 0,0-1 0,0 1 0,1 0 0,-1 0 0,4-1 0,10-5 37,-1 1 0,19-5 0,-25 9-48,27-9 252,56-9 1,-63 14-89,318-53 552,-305 53-473,192-21 92,-184 21-125,214-20 91,-209 22-90,225-10 86,-225 12-106,-12 1-90,221-10 246,6-5 80,-69 9-23,-176 5-265,-4 0 159,-1 2-1,38 2 1,-93-7-175,9 2-62,-43-2 0,-3-3 48,65 8-108,1 1 0,0 0-1,0 1 1,0-1 0,0 1-1,1 0 1,-8 4-1,3-2-1,-3 0-135,1 0-1,1 1 0,-1 0 0,1 1 0,0 0 0,-15 12 1,25-17 51,-39 27-5159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2248,'0'0'8,"8"10"44,-1-10-49,-1 0 2,23 5 0,14 0 53,-1-2 0,0-2 0,71-7 0,93-17 106,-157 17 23,208-25 92,-202 25-5,238-36 122,-231 33-89,236-43 144,-241 41-38,216-32 152,-223 36-217,-6 1-145,158-27 394,-169 26-451,214-47 1291,-245 54-997,-3 0-410,-1-1 0,0 1 0,0-1 0,0 1-1,0-1 1,0 1 0,0-1 0,0 0 0,1 0 0,-4-2 0,-7-4 15,-42-14 142,-41-15-1134,44 18-4579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6904,'0'0'37,"2"0"6,58 6 22,210 16 7,-158-7-52,-22-1-16,159 41 32,-174-34-28,-45-11 19,118 55 11,-121-51-3,7 8 4,-2 1 0,0 1 0,37 37 0,-58-49-29,-8-8-2,1 0 0,-1 0 0,0 1 0,0-1 0,0 1 0,-1 0 1,4 7-1,-3-4 4,1 0-1,-1 0 1,-1 1 0,1-1 0,-2 1-1,1-1 1,-1 1 0,0 0 0,-1 0-1,-1 16 1,0-14-7,0-6-3,0-1 1,0 0-1,0 0 1,0 0-1,-1 0 0,0 0 1,-3 6-1,-5 9 5,0-2 1,-2 0-1,0 0 0,-1-1 1,-19 19-1,-19 9-3,-6 0 1,-3-1-2,3-3 2,11-9-3,-12 10-2,48-32 0,12-4 2,13-3 2,-14-2-4,48-7-886,7-5-3554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0 816,'2'1'-3,"4"2"26,0 1 0,0-1 0,0 1 0,0 0 0,-1 1 0,0-1 0,1 1 0,-2 0 0,1 0 0,0 1 0,-1-1 0,5 11 0,1 7 185,-2 1 1,9 44-1,-1-8-56,-11-45-68,-1-1 0,0 1 0,-1 1 0,-1-1 0,1 18 0,-3-31-69,22 151 768,-13-92-389,-3-27-160,17 126 560,-12 18-79,17 73-162,-18-152-394,2 45-17,3 99 124,12 29 12,-15-176-171,10 71 6,-17-130-19,40 247 215,-26-185-185,4 56 5,15 98 198,-36-237-315,29 243 351,-21-135-203,5 77-4,-11-160-56,28 260 246,-26-210-310,-5-52 39,-1 162 36,0-162-31,5 233 154,-5-167-163,0 79 1,0-61 21,0-16-27,10 100 114,-4-128-87,14 109 170,-11-119-158,6 70 358,-14-115-275,0-20-119,5 5-1,-3-6-9,3 3-2,-3-3 6,4 4 2,-6-7-58,0 1 0,0 0 0,0-1 0,0 1 1,0-1-1,0 1 0,0-1 0,0 1 0,0-1 0,1 0 0,-1 0 0,0 1 0,0-1 1,0 0-1,1 0 0,1 0 0,1 0 9,10 2 32,0-1 0,1-1-1,-1 0 1,0-1 0,0-1-1,0 0 1,26-7 0,56-20 90,-36 10-79,39-3 89,-52 13-69,105-17 11,-70 16 7,-48 7-80,78-10 51,46-12-6,-56 5 6,69-9-37,167-9 13,-240 30-40,-58 4 4,171-11 9,-168 12-3,273-14 31,-189 8-18,60-4 3,-100 12 28,-55 1-49,70 0 14,-91 0-22,205-9 55,-195 7-49,13-1 5,42-10 1,-71 11-6,2-2 1,-3 2 1,3-3 6,-6 4 1,0 0 0,-1 1-15,0-1 0,0 1 0,0 0 0,1 0 0,-1-1 0,0 1 0,0 0 1,0-1-1,0 1 0,0 0 0,1-1 0,-1 1 0,0 0 0,0 0 1,0-1-1,0 1 0,0 0 0,0-1 0,0 1 0,0 0 0,0-1 0,0 1 1,-1 0-1,1-1 0,0 1 0,0 0 0,0-1 0,0 1 0,0 0 0,-1 0 1,1-1-1,0 1 0,0 0 0,0 0 0,-1-1 0,1 1 0,0 0 0,-1-1 1,-45-16 23,23 1-22,-20-27-1607,21 20-6416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1176,'15'89'200,"7"80"57,-17-130 31,22 275 686,-15-191-645,6 81-25,-15-160-144,27 295 332,-21-240-437,-5-59 79,18 168 58,-17-166-65,41 255 230,-28-208-314,-10-51 78,43 283 256,-31-208-218,9 147 269,-20-132-265,-8 140 163,-2-245-311,0-7 15,0 0 0,-5 18 1,-22 174 254,19-107-185,-37 175 383,42-253-336,0 1 0,2 0 0,1-1 1,0 1-1,2 0 0,4 26 0,7-16 496,-10-31-535,4-1 0,-5-3-100,-1 1 1,1 0-1,0-1 1,-1 1-1,1-1 1,-1 1-1,0-1 0,1 1 1,-1-1-1,1 0 1,-1 1-1,0-1 1,1 1-1,-1-1 0,0 0 1,0 1-1,1-1 1,-1 0-1,0 1 1,0-1-1,0-1 0,-3-15-1126,-3 2-4562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0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0 904,'0'0'1353,"2"2"-1241,0 1-86,0-1 0,0 1 0,-1 0 0,1 0 0,-1 0 0,1 0 0,-1 0 0,0 0 0,0 0 0,-1 0 0,1 5 0,6 43 104,-5-33-110,3 18 231,-1 0 1,-2 65 0,-1-1 123,13 95 461,-13-178-792,-1 45 251,-3 95 34,6-28 84,0-5-99,13 159 404,-10-164-475,31 202 501,-34-302-617,10 31 0,-12-45-79,1 1 0,0-1 0,0 1 0,1-1 0,0 0 0,0 0 0,0 0 1,0 0-1,1 0 0,0-1 0,8 8 0,-10-11 72,24 11 273,-24-11-354,0 0-1,0 0 1,0 0-1,1 0 1,-1-1-1,0 1 1,0-1-1,0 0 1,3 1-1,-2-1 96,10 0-864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1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63 230 816,'-36'0'1,"27"0"6,0 0 5,7 0 17,2 0-25,0 0 0,-1 0 0,1 0 0,0 0 0,0 0 0,0 0-1,-1 0 1,1 0 0,0 0 0,0 0 0,0 0 0,-1 0 0,1 0 0,0 0-1,0 0 1,0 0 0,-1 0 0,1 1 0,0-1 0,0 0 0,0 0 0,-1 0-1,1 0 1,0 0 0,0 0 0,0 0 0,0 1 0,0-1 0,-1 0 0,1 0-1,0 0 1,0 0 0,0 1 0,0-1 0,0 0 0,0 0 0,0 0 0,0 1-1,0-1 1,0 0 0,0 0 0,0 0 0,0 1 0,0-1 0,0 0 0,0 0 0,0 1-1,0-1 1,0 1 3,1 0-1,0-1 0,-1 1 1,1 0-1,0-1 0,0 1 1,0-1-1,0 1 0,-1-1 1,1 1-1,0-1 0,0 0 1,0 1-1,0-1 0,0 0 1,0 0-1,2 1 0,15 3 34,1-1-13,1 1 0,19-1-1,98 0 56,29-12 121,-121 6-162,-7-1 153,172-22 93,-163 20-47,206-20 104,-199 22-63,217-20 114,-216 19-134,231-17 102,-226 19-142,249-21 86,-248 18-127,228-16 67,-233 19-94,227-16 58,-228 14-78,211-12 55,-216 14-48,314-11 313,-232 9-265,-105 3-132,244-7 776,-268 9-625,6 0 473,-105 21 9,-31 11-1544,55-14-4411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27 181 2160,'-5'0'457,"-12"0"50,13 0 2521,6-2-2836,3-2-136,1 1 0,0-1 1,0 1-1,0 1 0,1-1 1,-1 1-1,1 0 0,8-1 1,56-5 203,-36 5-138,-15 1-98,36-6 135,142-26 257,-121 24-207,132-29 334,-183 34-517,53-5 173,-33 6-121,198-21 381,-214 22-351,1 1 0,42 3 0,-28 0-22,-43-1-66,-2 0-18,0 0 0,0 0 0,1 0 0,-1 0 1,0 0-1,0 0 0,0 0 0,0 0 0,0 0 1,1 0-1,-1 0 0,0 0 0,0 0 0,0 0 1,0 0-1,0 0 0,0 0 0,1 0 0,-1 0 0,0 1 1,0-1-1,0 0 0,0 0 0,0 0 0,0 0 1,0 0-1,1 0 0,-1 0 0,0 0 0,0 1 1,0-1-1,0 0 0,0 0 0,0 0 0,0 0 0,0 0 1,0 0-1,0 1 0,0-1 0,0 0 0,0 0 1,0 0-1,0 0 0,0 0 0,0 0 0,0 1 1,0-1-1,0 0 0,0 0 0,0 0 0,0 0 0,0 0 1,0 0-1,0 1 0,0-1 0,0 0 0,0 0 1,0 0-1,-1 0 0,1 0 0,0 0 0,0 0 1,0 1-1,0-1 0,0 0 0,0 0 0,0 0 1,0 0-1,-1 0 0,-14 14 73,-26 15-15,37-26-43,-138 100 182,135-98-184,0 0 1,0-1-1,-1 0 1,0 0-1,-16 6 1,-11 3 28,-120 47 91,93-33-87,55-24-43,-27 12 52,-54 33 1,78-41-53,-23 22 15,7-3-6,-98 106 25,98-103-37,-25 23-2,1-2 1,33-33 27,-31 23 0,9-12 67,34-24-62,-3 5 4,5-7 29,2-1-33,-6 1 6,6-2 41,3 0-39,6-2 6,13-6 45,-18 7-77,0 0-1,-1-1 0,1 1 0,0 1 0,0-1 0,0 0 0,0 1 0,0 0 0,4-1 0,3 0 12,0 0 0,0 0-1,14-5 1,17-3 10,-16 8 11,0 1 0,27 2 0,-44-1-14,-1-1 0,1-1 0,0 1 0,14-4-1,-14 2-19,0 1 0,0 0-1,1 0 1,-1 1-1,9 0 1,156 5 122,2-5-15,-102 0-64,-18-1 15,65-9 0,-57-5-44,95-14 17,-99 20-40,-1 0 1,-5 1-2,-21 6 0,-24 2 1,0 0 0,0 0 0,0-1 1,0-1-1,0 1 0,0-1 0,0-1 0,13-5 0,-18 7 12,5 1 7,-6 0 130,-5 1-121,-22 6 13,23-7-11,-17 3 108,-34 17 81,51-20-195,-14 0-1584,1 0-6417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84 1528,'2'-3'16,"-1"3"10,-1-1 0,0 0 0,1 0 0,-1 1 0,0-1 0,1 0 0,-1 0 0,0 0 0,0 1 0,0-1 0,1 0 0,-1 0 0,0 0 0,0 0 0,0 0 1,-1 1-1,1-1 0,0-1 0,-5-2 368,-10-2-202,-1 1-1,0 1 0,-1 0 1,-20-1-1,-70-5 280,90 9-443,-36 2 147,23 1-96,10-2 15,1 1 0,-1 1-1,0 1 1,1 0 0,0 2 0,-26 9 0,34-9 0,0 0 1,0 0-1,1 2 0,0-1 1,0 1-1,1 1 0,-12 10 0,20-16-76,0-1 0,0 1 0,0-1 0,1 0 0,-1 1 0,0 0 0,0-1 0,1 1 0,-1-1 0,1 1 0,-1 0 0,1-1 0,0 1 0,0 0 0,0-1 0,0 3-1,0 4 25,-5 110 482,4-113-510,1-1 20,-1 0 0,1 0 0,0 0 0,-1 0 0,2 0 0,-1 1 0,1-1 0,-1 0 0,1 0 0,0 0 0,0 0 0,1-1 0,-1 1 0,1 0 0,0 0 0,0-1 0,0 1 0,0-1 0,1 0 0,0 1 0,-1-1 0,7 5 0,-1-4 1,-1 0 0,1-1 0,0 1 1,0-2-1,0 1 0,0-1 0,1 0 0,-1-1 0,0 0 0,1 0 0,13-1 0,6-2 43,47-8-1,-63 9-69,12-3 113,1-1-1,34-11 0,-35 7 68,0-1-1,34-21 1,-42 22-91,-12 7-81,-1 0-1,1 0 1,0 0-1,0-1 1,-1 1-1,0-1 1,1 0 0,-1 0-1,0-1 1,0 1-1,-1 0 1,1-1-1,-1 0 1,0 0-1,0 1 1,0-1-1,0 0 1,-1-1-1,1 1 1,-1 0-1,0 0 1,-1-1-1,1 1 1,-1 0-1,1-1 1,-1 1-1,-1-1 1,1 1-1,-1 0 1,1-1-1,-1 1 1,-3-8-1,2 8-6,0 0-1,0 1 0,0-1 0,-1 1 1,1-1-1,-1 1 0,0 0 1,0 0-1,0 0 0,-1 0 0,1 0 1,-1 1-1,1 0 0,-6-3 1,4 2-2,-3-3 4,-1 1-1,0 0 0,0 1 1,0 0-1,0 0 0,-19-4 1,-11-3 14,-7-4-5,-5 0-16,-21-15-1124,42 17-4480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4040,'17'-29'51,"-16"27"39,-2 15 124,-8 34-8,2 1 0,-1 57 0,7-29-10,-6 215 412,-9-31-81,15-245-480,-6 156 234,7-154-245,-1 13 83,5 34-1,-3-55-55,0 1-1,1-1 0,0 0 1,1 1-1,0-1 0,0-1 1,1 1-1,8 15 0,-10-22-32,-1 0-1,1-1 0,-1 1 0,1 0 0,0-1 0,0 1 1,-1-1-1,1 0 0,0 0 0,0 1 0,0-1 0,1 0 1,-1-1-1,0 1 0,0 0 0,0-1 0,1 1 0,-1-1 0,0 0 1,1 1-1,-1-1 0,0 0 0,0-1 0,1 1 0,-1 0 1,5-2-1,1 0 43,1-1 1,0 0 0,-1-1-1,15-8 1,-16 8-85,6-4 104,-1 0-1,0-1 1,-1 0-1,0-1 1,-1-1 0,0 1-1,-1-1 1,0-1-1,10-15 1,-11 15-64,-5 9-13,-1-1-1,1 1 1,-1-1-1,0 0 1,0 0-1,0 0 1,1-7-1,17-51 103,-20 58-111,1 0-1,-1 0 0,0 0 1,0 0-1,0 0 0,-1 0 1,0 0-1,1 0 1,-1 0-1,0 0 0,-1 0 1,1 1-1,-1-1 0,-2-4 1,1 3-3,-2-4 1,0-1 0,-1 2 0,0-1 0,-1 1 0,0 0 0,-1 0 0,1 0 0,-1 1 0,-1 1 0,-16-12 0,-14-2-1,14 9 4,-1 2 0,0 0 0,-35-5-1,1-1 62,56 14-43,-4-2 6,20-4 27,14 0-12,49-6 0,-26 5-3,17-7 12,-58 14-51,26-7 47,0 2 0,0 1 0,71 0 0,-97 5-37,1 1 1,-1 1 0,13 3-1,-20-5-13,-1 0 0,1 1-1,-1-1 1,0 0 0,1 0 0,-1 1-1,1-1 1,-1 0 0,0 1-1,1-1 1,-1 1 0,0-1 0,0 0-1,1 1 1,-1-1 0,0 1-1,0-1 1,1 1 0,-1-1 0,0 1-1,0-1 1,0 1 0,0-1-1,0 1 1,0-1 0,0 1 0,0-1-1,0 1 1,0-1 0,0 1-1,0-1 1,0 1 0,0-1 0,-1 1-1,1 0 2,-10 21-1251,-4 1-5011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70 6008,'-26'-12'225,"24"11"-66,2 1-137,0 0 1,-1 0-1,1 0 1,0 0 0,0-1-1,-1 1 1,1 0-1,0 0 1,0 0-1,-1 0 1,1-1 0,0 1-1,0 0 1,0 0-1,0 0 1,-1-1-1,1 1 1,0 0-1,0 0 1,0-1 0,0 1-1,0 0 1,0 0-1,0-1 1,0 1-1,-1 0 1,1 0-1,0-1 1,0 1 0,0 0-1,0-1 1,1 1-1,-1 0 1,0 0-1,0-1 1,0 1 0,0 0-1,0 0 1,0-1-1,0 1 1,0 0-1,0 0 1,1-1-1,-1 1 1,0 0 0,0 0-1,0-1 1,1 1-1,-1 0 1,45-10 192,79-6 0,36 14 232,-142 3-387,40-1 83,-19 0 85,57-9 1,-29 5 690,-77 1-779,9 3-131,0-1 0,0 1 0,0-1 0,0 1 0,0 0 0,0 0 0,0-1 0,-1 1 0,1 0 0,0 0 0,0 0 0,0 0 0,-2 1 0,-7 1-69,0 1-1,0 0 0,0 0 0,-15 9 0,14-7-747,1 0-5258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2336,'0'0'880,"5"-3"-627,14-12-157,-9 12 131,23 3-20,7-1 30,0 2 1,53 9 0,-53-1-30,1 3 1,53 22-1,-50-16 76,-28-12-106,0 0 0,0 2 0,-1 0 1,1 0-1,-2 1 0,22 18 0,-33-24-61,3 4 0,-6-6-106,1 0 0,-1 0 0,1 0-1,-1 0 1,1 0 0,-1 0 0,0 0 0,1 0-1,-1 0 1,0 1 0,0-1 0,0 0-1,0 0 1,0 0 0,0 0 0,0 0-1,0 0 1,-1 1 0,1-1 0,0 0-1,-1 0 1,1 0 0,-1 0 0,1 0-1,-1 0 1,1 0 0,-1 0 0,0 0 0,1 0-1,-1-1 1,-1 2 0,-1 1 8,1 0 0,-2 0 0,1 0-1,0 0 1,0-1 0,-1 1 0,0-1 0,-3 2 0,-3 0 4,1-1-1,-1 1 1,1-2 0,-1 1-1,0-2 1,0 1 0,0-1-1,0-1 1,0 0 0,0 0-1,0-1 1,0 0 0,0-1-1,0 0 1,0 0 0,0-1-1,1 0 1,-13-7 0,18 7-4,-1-1 0,0 1 0,1-1 0,0 0 0,0 0 0,0-1 0,0 1 0,1-1 0,0 0 0,-1 0 0,2 0 0,-1 0 0,1-1 0,0 1 0,0-1 0,0 1 0,1-1 0,0 0 0,-1-10 0,3 5 10,1 1 0,1-1-1,0 1 1,0 0 0,1 0 0,0 0 0,1 0 0,0 1 0,6-9 0,-8 13-29,9-13 70,1 0 1,0 1-1,1 1 0,18-15 1,-9 6-31,-16 18 27,1-1-1,0 1 1,0 1-1,0-1 1,1 1-1,0 1 1,11-6-1,-18 10 22,1 0 4,2 1-207,0 0 0,-1-1 1,1 2-1,0-1 0,0 1 0,0-1 0,0 1 1,9 3-1,9 4-5705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6552,'0'8'18,"0"-6"6,0 1-1,0-1 0,0 0 0,0 0 1,-1 1-1,1-1 0,-1 0 0,1 0 1,-1 0-1,0 0 0,0 0 0,0 0 1,0 0-1,0 0 0,-2 2 0,1-2 137,3 0-78,1 2-73,1-1 1,-1 0 0,1 0 0,0 0-1,-1-1 1,1 1 0,0-1-1,1 1 1,-1-1 0,0 0-1,1 0 1,-1 0 0,1-1 0,0 1-1,-1-1 1,6 1 0,10 3-13,37 4 1,-30-6 11,81 18 30,-97-19-31,1-1 1,0 0-1,-1-1 1,1 0-1,0-1 1,-1 0-1,1-1 1,-1 0-1,1-1 1,14-5-1,-23 7 19,0-3-1,3-3-8,-1 0 0,0 0 0,0-1-1,2-9 1,-5 15-14,0-1 1,0 1-1,-1 0 0,0 0 0,1 0 0,-1-1 1,0 1-1,0 0 0,0 0 0,0 0 0,0-1 1,-1 1-1,1 0 0,-1 0 0,1 0 0,-1-1 0,0 1 1,0 0-1,0 0 0,0 0 0,0 1 0,0-1 1,-3-3-1,-22-22 85,24 26-82,0 2-1,-5 5-4,2 9-2,3-5-3,1 0 1,0-1-1,1 1 0,0 0 1,1-1-1,0 1 1,0 0-1,1-1 1,0 1-1,1-1 0,0 0 1,0 0-1,8 13 1,-6-13-14,1 0-1,-1 0 1,2 0 0,-1-1 0,1 0 0,1-1 0,-1 1 0,1-2 0,16 12-1,-19-15-31,1-1 0,0 1-1,-1-1 1,1 0 0,1 0-1,-1-1 1,0 1-1,0-1 1,0-1 0,1 1-1,-1-1 1,0 0-1,1-1 1,7-1 0,-3 1-384,22 0-3741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4312,'-1'0'10,"-1"-1"0,1 1 0,-1-1 0,1 0 0,0 0 0,0 1 0,-1-1 1,1 0-1,0 0 0,0 0 0,0 0 0,0-1 0,0 1 0,0 0 0,-1-2 0,1 1 268,-1 5-164,0-1-94,0 1 0,0-1-1,1 1 1,0-1 0,-1 1 0,1 0-1,0 0 1,0-1 0,0 1 0,1 0-1,-1 0 1,1 0 0,0 0 0,-1 0-1,2 5 1,24 190 276,-24-174-287,-1-12 11,1 1 1,1-1 0,3 14 0,51 180 242,-30-136-111,-17-50-66,1 0 1,1-1-1,0 0 1,2-1-1,17 21 0,-26-36-58,-1 0 0,1 0-1,-1 0 1,1 0-1,0-1 1,0 1-1,0-1 1,1 0-1,-1 0 1,1-1-1,4 2 1,26 10 196,21 14-839,-35-16-3531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7 278 3952,'0'0'16,"16"0"105,130 0-13,-123 0-75,0 0 0,0-2 0,29-6 0,-47 7-12,0-1-1,-1 0 0,1 0 1,0 0-1,-1 0 0,1-1 1,-1 0-1,0 0 0,0 0 1,0 0-1,0-1 1,-1 0-1,1 1 0,-1-1 1,0-1-1,0 1 0,-1 0 1,1-1-1,-1 1 0,0-1 1,3-7-1,-3 6 18,0-1-1,-1 1 0,0-1 1,0 0-1,0 1 1,-1-1-1,0 0 0,0 1 1,-2-9-1,1 5 3,1 5-5,0 0 1,0 0-1,-1 1 1,0-1-1,0 0 1,0 0 0,-1 1-1,0-1 1,0 1-1,0-1 1,0 1 0,-5-7-1,6 10-30,-1-1 29,0-1 0,-1 0 0,1 1 0,-1-1 0,1 1 0,-1 0-1,0 0 1,0 0 0,0 0 0,0 1 0,0-1 0,-1 1 0,1 0-1,0 0 1,-6-1 0,-1 0 6,0 1-1,1 0 1,-13 1-1,19 0-31,-3 0 15,0 1-1,1 0 1,-1 0-1,1 0 1,-1 1-1,1 0 1,0 0-1,0 0 1,0 1-1,-9 5 0,7-3-3,-6 3 10,-1 1 0,2 1 0,0 0 0,0 1-1,1 0 1,0 1 0,0 0 0,2 0 0,0 1 0,-12 22 0,19-32-27,-5 8 20,1 1 0,0 0 1,-9 24-1,14-31-18,0-2-1,0-1 1,1 0-1,-1 0 0,1 1 1,0-1-1,0 0 0,0 1 1,0-1-1,0 1 0,0-1 1,1 0-1,-1 0 0,1 1 1,0-1-1,0 0 0,-1 0 1,1 1-1,1-1 1,0 2-1,-1-2-1,0 0 0,0-1 0,0 1 0,0-1 0,0 1 0,1-1 0,-1 0 0,0 1 0,1-1 0,-1 0-1,0 0 1,1 0 0,0 0 0,-1 0 0,4 1 0,5 3 3,2 3-2,-4-2 3,0-1 0,0-1 1,15 6-1,178 69 68,-178-69-69,-11-6 5,-1 1 1,1-2-1,14 3 1,114 19 41,16-11-82,-97-10-728,46 5-3475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3592,'0'-34'153,"0"32"446,3 0-406,4-1-140,1-1 0,0 1 1,0 0-1,0 1 0,0-1 0,0 2 0,0-1 0,1 1 0,-1 1 1,1-1-1,13 2 0,8 2 140,-1 0 1,35 9 0,-62-11-150,1 0 0,0 0 0,0 0 0,0 0 0,0 0 0,0 0 0,-1 1 0,1 0 0,-1-1 0,1 1 0,-1 0 0,0 0 0,1 0 0,-1 0 0,0 1 0,-1-1 0,1 1 0,0-1 0,1 5 0,-2-6-28,-1 0 0,0 1 0,0-1 0,0 1 0,0-1 0,0 1-1,0-1 1,0 1 0,0-1 0,-1 0 0,1 1 0,0-1 0,-1 1 0,1-1 0,-1 0 0,0 1 0,1-1 0,-1 0 0,0 0 0,0 0 0,0 1 0,0-1 0,0 0 0,-1 1 0,1-1 9,-2 2 1,0 0 1,0 1 0,-1-1-1,1 0 1,-1-1-1,0 1 1,0-1-1,0 1 1,0-1 0,0-1-1,0 1 1,-1 0-1,1-1 1,0 0 0,-1 0-1,-5 0 1,-144 25 558,149-25-508,-46 2 407,65 7-376,64 24-6,-55-26-90,-2 2 1,38 21-1,64 61 52,-105-76-52,1 5 13,-16-18-14,2 5 4,-2-3 1,0 7 0,-2-7 0,-1 3 0,0-4 1,0 5 6,0-4 2,0 6 4,0-8-24,-1-1-1,1 1 1,-1 0-1,1 0 0,-1-1 1,0 1-1,0 0 1,0-1-1,0 1 1,-1-1-1,1 1 0,-1-1 1,0 0-1,1 0 1,-1 1-1,0-1 0,0 0 1,0-1-1,0 1 1,-1 0-1,1-1 0,0 1 1,-1-1-1,1 0 1,-1 1-1,-4 0 1,-2 1 1,1 0 0,-1-1 1,0 0-1,0-1 1,0 0-1,0 0 1,-12-1-1,0-1 34,0-1 0,1-1 0,-1-1 0,1 0 0,-23-9 0,41 12 7,0-12-1125,-1-1-4588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630 104 4488,'-5'-6'37,"-1"0"1,0 0-1,0 1 1,0 0-1,-1 0 1,1 1-1,-1-1 1,0 1-1,-1 1 1,1-1-1,-10-2 1,-13-3 271,-44-9 1,52 13-257,0 1 15,0 0 0,-27 0 0,39 4-54,2-1 1,0 1 1,-1 1-1,1 0 0,-1 0 1,1 0-1,0 1 1,0 0-1,-12 5 1,10-3-6,2-1 3,0 0 0,0 1-1,0 0 1,1 1 0,0-1 0,0 1 0,-8 8-1,4-5 1,2-1 9,0 1 0,1 0 0,0 0 0,0 1 0,-8 11 1,8-9-3,1-3 10,1 0 0,1 1-1,0 0 1,0 0 0,0 0 0,2 0-1,-4 12 1,3-11-4,-1 6 28,1-1 0,0 1-1,1 0 1,1 0 0,-1 23 0,2-21-20,0-7 27,0 0 1,1 0-1,0 1 0,2 11 0,0 4-13,3 69 197,-2-65-105,2-1-1,1 1 1,20 57 0,-4-49-84,-11-25 65,8 3-40,1-2 1,1 0-1,0-1 0,45 22 1,-49-28-63,-1-1 21,1-1-1,17 4 0,24 7 101,94 15 0,-131-30-125,-9 0 19,0-2 1,1 0-1,19-2 0,38-7 195,83-22-1,-132 26-204,-13 4 14,0-2 1,0 1-1,0-1 0,11-5 0,67-38 178,-71 35-88,42-58 52,-49 52-72,-5-9-56,0 0 0,-1-31 0,-6 33 55,-38-104 41,29 102-47,6 14-61,-2-5-10,-1 0-1,0 1 0,-1 0 0,-1 1 1,-26-25-1,9 15 37,-1 1-1,-1 2 1,0 1-1,-46-22 1,65 37-29,1 0 0,-1 1 0,0 1 0,-1 0 0,1 1 0,-24-4 0,34 7-26,1 0 1,-1 1-1,0-1 1,0 1-1,0-1 1,0 1-1,0 0 1,0-1-1,1 1 1,-1 0-1,0 0 1,1 0-1,-1 0 1,1 1-1,-1-1 1,1 0-1,-1 1 1,1-1-1,0 1 1,0-1-1,0 1 1,0 0-1,-1 2 1,2-1-5,0-1 1,1 1 0,-1 0 0,1 0 0,0 0 0,0 0 0,0 0-1,0-1 1,0 1 0,3 4 0,-2-4-1,38 88-465,-31-73-467,21 39-6321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66 4128,'0'0'17,"-6"-4"2,-3-4-12,3 2 8,0 1-1,0 0 0,0 0 0,-1 1 1,0-1-1,0 2 0,0-1 0,0 1 0,-1 0 1,-9-3-1,-2 4 9,1 0 0,-1 2 0,0 0 0,-24 3 0,-4 6 55,8 2 60,-59 24 0,48-11 17,23-8-9,1 1 0,0 1 0,-27 26 0,48-40-73,3-2-46,-1 0 0,1 0 0,0 0 0,0 0 0,0 0 0,0 1 0,0-1 0,0 1 0,1 0 0,-1 0 0,0 2 0,2-4-19,-1 0 0,1 1 0,0-1 1,0 0-1,0 0 0,1 0 0,-1 0 0,0 0 0,0 0 0,1 0 0,-1 1 1,0-1-1,1 0 0,-1 0 0,1 0 0,-1 0 0,1-1 0,0 1 0,-1 0 0,1 0 1,0 0-1,0 0 0,0-1 0,0 1 0,-1 0 0,1-1 0,0 1 0,0-1 0,0 1 1,0-1-1,0 1 0,1-1 0,-1 0 0,1 1 0,14 4 38,-1 0 0,1-2 0,0 1 0,0-2-1,0 0 1,17-1 0,-3-2 50,0-1 0,31-6 0,-47 5 8,-1 0-1,1-1 0,-1-1 0,0-1 0,21-11 0,-21 10-11,-1 1-21,-1-1-1,0 0 1,13-11-1,-19 14-29,-1 0 0,0 0 0,1-1 0,-2 1 0,1-1 0,0 0 0,-1 0-1,0 0 1,0-1 0,2-5 0,-5 9 26,0-1-1,-2-7-42,1 8 30,-2 2-1,1 0-47,0 1 0,-1-1-1,1 1 1,0-1 0,0 1 0,-1 0 0,1 0-1,0 0 1,0 0 0,0 1 0,0-1-1,0 1 1,0-1 0,0 1 0,1-1 0,-1 1-1,0 0 1,1 0 0,0 0 0,-1 0 0,-1 4-1,-2 4 4,-1 1-1,2-1 1,-5 16-1,1 6-6,9-27-2,2 6 0,11-2 0,20-1 0,-9-5-275,1-2 1,50-3-1,-72 1 91,75-4-4856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 5296,'-8'-4'92,"0"0"0,0 0 0,-14-5 0,21 10-65,-1-1 0,0 1 0,1-1 0,-1 1 0,1-1 0,-1 1 0,1 0 0,-1 0 0,1-1 0,0 1 0,-1 0 0,1 0 0,0 0 0,0 1 0,0-1 1,0 0-1,0 0 0,0 1 0,-1 1 0,2-3-3,-6 7 29,0 1-1,1-1 1,0 1-1,0 0 1,-5 12-1,7-11-34,-3 3 3,1 1-1,0 0 1,2 0-1,-1 0 1,-1 18-1,2-13-12,-4 14 11,3 2 0,-2 34 1,5-45-17,-2 149 26,3-134-27,2 0 6,-1-24-5,4 40 8,19 82-1,7 18 7,-19-97-1,20 63 0,-27-105-12,5 14 30,45 86 16,-51-109-39,0 0 0,0 0 0,1 0-1,0-1 1,0 0 0,0 0 0,0 0-1,1 0 1,0-1 0,0 0 0,13 7-1,-12-7 1,-3-2 2,-1 0 0,0 0 0,1 0 0,-1 0-1,1-1 1,-1 0 0,1 0 0,0 0 0,6 1-1,3 0 7,20 5 24,-21-8 97,0-5-99,-1 0 0,0 0 0,0-1 0,10-9 0,-9 2 147,-4-1-123,0 0-1,-1-1 1,7-25 0,-13 21 76,-1 15-111,-1-3-11,0 0 0,0 0 0,-1 0 0,1 1 0,-2-1 0,1 0 0,-1 1 0,0 0 0,-1-1 0,0 1 0,0 1 0,-1-1 0,-6-8 0,3 6 19,-2-3-13,0 0 0,-1 1 0,-1 0 1,0 0-1,0 2 0,-16-11 1,-136-65 142,148 77-162,8 4-2,0 0 1,0 1 0,-14-3 0,15 4 0,-121-31 27,78 29-29,18 3 14,-57-11-1,87 12 30,7 1-33,31 4 14,7-1-5,0-2 1,0-2 0,46-6-1,-16-4 82,27-1 6,166 0 168,-244 10-266,46-5 26,10-4-1145,-45 3-4586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4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5024,'12'-22'472,"-11"20"-192,-6 36-211,4-31-69,-5 48 3,6-40-3,0 24 0,3 5 0,1 11 0,1 12 0,-2 11 0,0 11 0,5 8 1,-5-70 1,0 9 2,2-1 1,16 58-1,-21-86-2,6 16 1,1 0-1,9 19 1,-13-32 11,0-1 1,0 1-1,1-1 0,-1 1 0,1-1 1,0 0-1,1-1 0,-1 1 1,1-1-1,0 0 0,0 0 1,7 4-1,-7-6 47,1-1-692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2872,'0'0'12,"6"-5"17,3 0-1,1-1 0,0 2 0,0-1 0,0 1-1,0 1 1,0 0 0,1 0 0,12-1 0,26 1 216,105-17 216,-89 10-401,-59 9-45,-1 0 1,0 1 0,1-1 0,-1 1 0,1 0 0,-1 1 0,0-1 0,11 3-1,0 1 6,45 11-436,0 3-1744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46 3320,'7'-27'-27,"-6"25"38,-4 0 15,0 0-1,0 1 1,0 0 0,0-1-1,0 1 1,0 1 0,-1-1 0,-5-1-1,7 2-28,-11-2 99,0 0-1,0 1 1,0 1 0,0 0-1,0 1 1,0 0 0,0 1 0,0 1-1,-24 7 1,24-5 110,-1 0 0,0 1 0,1 1 0,0 0 0,1 0 1,-1 2-1,2-1 0,-17 15 0,25-18-119,-1-1 1,0 1-1,1 0 0,0 0 1,0 0-1,-3 9 1,1-4-28,1-2 35,1 0 1,0 0 0,0 0-1,1 0 1,0 1 0,0-1-1,1 0 1,0 16 0,-2 2 83,3-23-148,0 0 0,-1-1 0,1 1 0,1 0 0,-1-1 0,0 1 0,1 0-1,-1-1 1,1 1 0,0-1 0,0 1 0,0-1 0,0 1 0,0-1 0,1 1 0,-1-1 0,1 0 0,-1 0 0,1 0 0,0 0 0,0 0 0,0 0 0,4 3 0,3 0 52,1 1-1,-1-1 1,1 0-1,15 4 1,-22-7-82,12 4 30,-9-3 0,-1-1-1,1 0 0,0 0 1,0 0-1,1-1 1,-1 0-1,7 0 1,52 4 199,84-5 0,-64-6-202,16-3-1188,-53 4-4680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84 3232,'3'2'55,"1"-1"0,0 0 0,-1 0 1,1 0-1,0-1 0,0 1 0,0-1 0,0 0 0,-1 0 1,7-1-1,12 0 41,-16 1-75,-4 1-16,1-1 0,-1 0 0,1 0 0,-1 0 0,1 0 0,-1 0 0,1 0 0,-1-1 0,1 0 0,-1 1 0,0-1 0,1 0-1,-1 0 1,0 0 0,0 0 0,1 0 0,-1-1 0,0 1 0,0-1 0,0 1 0,-1-1 0,1 0 0,0 0 0,-1 0 0,1 0 0,-1 0 0,3-4 0,-3 2 13,-1-3 9,-1 5-18,1 0 0,0 0 0,-1 0 0,1 0 0,-1 1 1,0-1-1,0 0 0,1 1 0,-1-1 0,0 0 0,0 1 0,-1-1 0,1 1 1,0 0-1,0-1 0,-1 1 0,1 0 0,-1 0 0,1 0 0,-1 0 0,1 0 0,-1 0 1,0 0-1,0 0 0,1 1 0,-1-1 0,0 1 0,0-1 0,-3 0 0,-3 0 45,0-1 0,0 2-1,0-1 1,-16 1-1,16 1-10,0 0 0,0 0-1,0 1 1,0 0 0,0 1-1,0-1 1,0 1 0,1 1-1,-1 0 1,1 0 0,0 0-1,0 1 1,1 0 0,-11 10-1,15-14-32,1 1 0,0-1 1,0 0-1,-1 1 0,1 0 0,0-1 0,1 1 0,-1 0 0,0-1 0,0 1 0,1 0 0,-1 0 1,1 0-1,-1 2 0,-1 6 11,-3 1-7,4-8-6,0 1 0,-1-1-1,1 0 1,1 1-1,-1-1 1,0 0 0,1 1-1,0-1 1,0 1-1,0 4 1,1 2 9,0 0 0,0 0 0,1 0 1,0-1-1,1 1 0,0 0 0,0-1 1,1 0-1,1 0 0,6 12 0,-2-7-9,-6-8 0,1-1-1,0 1 0,1-1 1,-1 1-1,7 5 0,1 1 9,1 0 0,0-1 0,0 0 0,1-1 0,1-1 0,30 16 0,-31-20-10,-9-3 0,0 0 1,1 0-1,-1-1 0,1 0 0,0 0 0,0 0 0,7-1 0,13 1 22,0-1 1,0-2-1,0 0 1,40-10-1,-48 8-18,-10 2 7,0-1 1,0 1 0,-1-1-1,13-7 1,46-29 95,-63 37-97,-1-1-1,1 1 1,-1-1 0,0 0 0,0 0-1,0 0 1,0 0 0,0 0-1,-1 0 1,0-1 0,1 1-1,-1-1 1,0 1 0,-1-1-1,1 1 1,0-1 0,-1-4-1,1 3 8,-2-10 111,-21-63 51,15 65-57,-40-40 52,46 51-164,-1 0 0,0 1 0,0-1 0,0 0 0,0 1 0,0-1 0,0 1-1,0-1 1,0 1 0,-1 0 0,-4-2 0,-3-1 13,-16-8 131,-1 1-1,-35-10 1,45 17-70,0 0 0,-31-2 0,46 6-56,-4 0 6,4 0-40,6-2 22,28-7-20,21-3-2,16 2 0,9 5 1,150 4 20,-160 2-3,-38-2-7,75 2 171,-104 0-180,0 0 0,0 0 0,0 0 0,0 1-1,-1-1 1,1 0 0,-1 0 0,1 1 0,-1-1 0,1 1 0,-1-1-1,0 0 1,1 1 0,-1-1 0,0 1 0,0-1 0,0 1 0,0-1 0,-1 3-1,-8 58 1,8-54-3,0-1-1,0 1 1,0 0 0,2 15-1,2 13-11,2-1-1,13 47 1,-18-80 10,1 0-1,-1 0 0,1 0 1,0 0-1,0 0 1,0 0-1,0-1 1,0 1-1,0 0 1,0 0-1,1-1 1,-1 1-1,1-1 0,2 3 1,3 2-4,19 19-6,-12-17-27,2-3-215,1 0 0,0-1 0,29 2 0,11-1-4605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643 100 4216,'-1'-2'19,"0"-1"0,0 1-1,0 0 1,-1-1 0,0 1 0,1 0 0,-1 0 0,0 0 0,0 0 0,0 1-1,0-1 1,0 0 0,0 1 0,-1 0 0,1-1 0,0 1 0,-1 0-1,1 0 1,-5-1 0,-34-14 150,-71-17-1,87 28-97,1 1 0,-1 1-1,0 1 1,-41 1 0,52 2-51,-29 6 156,38-6-171,-16 3 140,1 1-1,-1 2 1,1 0-1,0 1 0,-34 19 1,46-23-54,-27 15 113,33-17-182,0-1 0,1 1 0,-1-1 0,1 1 0,-1-1 0,1 1 0,0 0 0,-1 0 0,1-1 0,0 1 0,0 0 0,0 0 0,1 0 0,-1 0 0,0 1 0,1-1 0,-1 0 0,1 0-1,0 2 1,0-3-13,0 0 0,0 0-1,1-1 1,-1 1-1,1-1 1,-1 1 0,0 0-1,1-1 1,-1 1-1,1-1 1,-1 1 0,1-1-1,-1 1 1,1-1-1,0 1 1,-1-1-1,1 0 1,1 1 0,0 1 11,5 2 4,1 1-1,-1-1 1,1-1-1,0 1 0,0-1 1,0-1-1,0 0 0,0 0 1,15 2-1,-13-3-11,14 3 56,0-1 0,0-1 0,29-1 0,-28-1 16,9-1 38,-1-1 0,1-1 1,55-14-1,-69 13-61,-12 3-23,-1 0 1,1-1 0,-1 0-1,0 0 1,0 0 0,0-1 0,0 0-1,0-1 1,0 0 0,-1 0 0,8-6-1,-11 6 69,5-6 0,-5 6-15,0-5-8,-2 7 50,0 0-87,2-5-4,-2 6 25,-3 5-62,-3 15-4,5-17-3,0 1 1,0-1 0,0 1 0,0-1 0,1 1-1,-1-1 1,1 1 0,-1-1 0,1 0 0,2 4-1,19 28-3,-12-21 2,1-1 0,0-1 0,1 1 0,0-2 0,1 0 0,0 0 0,16 8 0,-12-9 1,-7-3-1,1-1 0,-1 0 0,14 4 0,84 25-1118,-52-18-4440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6456,'-23'6'105,"15"-3"-36,7-2-59,0-1-1,0 1 0,1 0 0,-1 0 0,0 0 0,0 0 0,1 0 0,-1 0 0,1 0 0,-1 0 0,1 0 0,-1 0 0,1 0 1,0 0-1,0 0 0,-1 1 0,1-1 0,0 2 0,0-1 9,-2 8 5,1-1-1,1 0 1,0 1-1,0-1 1,1 0 0,0 1-1,4 15 1,-2-11-15,22 117 159,21 65 41,-42-183-194,15 33 84,-14-36-47,28 48 187,-31-55-168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4400,'0'-7'-32,"11"-29"-56,-10 36 87,-1-1 1,0 0 0,1 0-1,-1 0 1,1 1-1,-1-1 1,1 0-1,0 0 1,-1 1 0,1-1-1,0 0 1,-1 1-1,1-1 1,0 1-1,0-1 1,-1 1 0,3-1-1,-1 0 1,16-5 0,7 2 183,-1 1 1,1 2 0,41 2-1,-16 1 6,12 6 329,-60-8-470,23 6 161,-24-7-196,3 2-31,6 14 165,22 71 146,-29-80-262,0-1-1,-1 1 0,1 0 1,-1-1-1,0 1 1,-1 0-1,1 0 0,-1 1 1,0 7-1,-1-11-16,0 0 0,0 0-1,0 1 1,-1-1 0,1 0 0,-1 0-1,0 0 1,0 0 0,0 0-1,0 0 1,0 0 0,-1 0 0,1 0-1,-1 0 1,0-1 0,-4 5-1,6-6-13,-1 0 0,0 0 0,0-1 0,0 1 0,0 0 0,0-1 0,0 1 0,0-1 0,0 1 0,-1-1 0,1 0 0,0 1 0,0-1 0,0 0 0,-2 0 0,-2 1-646,-5 2-3394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80 5024,'0'0'-47,"-2"0"13,-5 0 30,6 0 45,2 3 3,28 40 235,40 81-1,-33-52-91,-19-38-126,54 118 470,-64-136-491,8 31 304,-11-36-170,-2-3-4,1 0 0,-1 0 0,0 0 0,1 13 0,-3-19 415,-1-3-555,-1 1-1,1-1 1,0 0-1,-1 0 1,1 0 0,0 0-1,0 0 1,0 0-1,0 0 1,0-1 0,-1-1-1,-4-3 19,-3-2-22,-20-25 80,-5-13-26,-10-17-63,-84-124-92,88 129-138,34 50 184,-28-48-339,31 49 233,0 0 1,0 1-1,1-1 0,-1 0 1,2 0-1,-1-1 0,1 1 0,-1-10 1,2 16 123,0 0 1,1 1 0,-1-1-1,0 0 1,1 0 0,-1 0-1,0 0 1,1 0 0,-1 1-1,1-1 1,-1 0 0,1 0-1,0 1 1,-1-1 0,1 0-1,0 0 1,6-7-110,-2 3 95,1 1 0,-1 0 0,0 0 0,1 1 0,0-1 1,0 1-1,0 0 0,12-3 0,50-14-29,-38 15 52,-19 4 3,1 1 0,0 0 0,17 3 0,-1 0 3,90 3 34,-110-6 46,-2 1-140,-1 1 171,1 1 1,-1 0 0,0-1-1,1 0 1,10 2 0,-14-2-75,0 0 0,-1 1 0,1-1 1,-1 1-1,1-1 0,-1 1 0,0-1 1,0 1-1,0 0 0,0 0 0,0-1 1,0 5-1,0 5 55,0-1-1,0 0 1,-1 1 0,-1 12 0,-1 16 209,3-38-297,-1-1 0,0 1 1,-1 0-1,1 0 0,0-1 0,0 1 1,-1 0-1,1-1 0,-1 1 0,1 0 1,-1-1-1,0 1 0,0-1 0,0 1 1,0-1-1,0 1 0,0-1 0,0 0 1,0 1-1,0-1 0,-1 0 0,-1 2 1,0-2 19,0 0-1,0 1 1,0-1 0,0 0 0,0-1 0,-1 1 0,1 0 0,0-1 0,0 0-1,0 0 1,-5 0 0,-6-1-232,1-1-1,0-1 0,0 0 1,-24-9-1,4-1-5128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7264,'-1'2'121,"-2"6"30,3-7-127,-1 0 0,1-1 0,0 1 0,0 0 0,0 0 0,0-1 0,-1 1 0,1 0 0,0 0 1,0 0-1,0-1 0,1 1 0,-1 0 0,0 0 0,0-1 0,0 1 0,1 0 0,-1 0 0,1 0 0,-1 1 1,1-1-1,-1 0 1,1 0-1,-1 1 1,0-1 0,1 0-1,-1 0 1,0 1-1,0-1 1,0 0-1,0 3 1,-3 15 72,1 0 0,1-1 1,1 1-1,0 0 0,2 0 1,4 22-1,9 60 26,-13-86-100,1 0 0,1 0 0,0 0 0,1 0 0,10 20 0,-8-19-12,-5-11 2,4 12 15,2 0 0,0-1-1,0 0 1,20 27 0,-21-32-20,-3-4 13,1 0 1,-1-1-1,1 1 0,0-1 1,1 0-1,0 0 0,0 0 1,0-1-1,1 0 0,-1 0 1,11 5-1,14 1-1069,-20-8-4665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6192,'17'36'113,"-16"-34"-100,-1 0-1,1-1 1,0 0 0,0 1-1,0-1 1,1 0 0,-1 1-1,0-1 1,0 0 0,1 0-1,-1 0 1,0 0 0,3 1-1,4 3 14,1 3-8,-5-4 6,1-1 1,0 1-1,0-1 1,1 0 0,5 2-1,31 16 95,80 27 1,-106-44-115,37 7 14,-11-5-6,3-3-9,-2-9 1,1-9-3,-3-8-2,-6-4 1,-28 19 1,0 0-1,-1-1 0,1 0 1,-2 0-1,1 0 1,-2-1-1,1 0 1,3-12-1,-5 16 1,25-72 8,-26 73-7,-2 1 0,1-1 0,0 1-1,-1-1 1,0 1 0,0-1-1,0 1 1,-1-1 0,1 1-1,-3-8 1,1 4 2,-11-41 200,11 45-119,-2-5 2,4 9-85,-1 0 1,1 0 0,0 0 0,0 0-1,0-1 1,-1 1 0,1 0-1,0 0 1,0 0 0,0 0 0,-1 0-1,1 0 1,0 0 0,0 0-1,0 1 1,-1-1 0,1 0 0,0 0-1,0 0 1,0 0 0,-1 0-1,1 0 1,0 0 0,0 0 0,0 0-1,0 1 1,-1-1 0,1 0 0,0 0-1,0 0 1,0 0 0,0 0-1,0 1 1,0-1 0,-1 0 0,1 0-1,0 0 1,0 1 0,0-1-1,0 0 1,0 0 0,0 1 0,-7 10 9,6-9 3,-8 18 113,7-15-116,0 0 0,0 0 0,0 0 0,1 1 0,-1-1 0,0 11 0,-12 238 194,15-219-160,7 54 0,-5-66-39,3 14 43,14 49-1,-3-10-4,-8 5-14,1 136 57,-8-145-50,-2-71-38,-1 12 17,0 0 1,-5 22-1,6-31-3,-1-1 0,0 1-1,0-1 1,0 1 0,-1 0-1,1-1 1,-1 0 0,0 1-1,0-1 1,0 0-1,0 0 1,-1 0 0,1 0-1,-1-1 1,0 1 0,0-1-1,-4 4 1,4-5 3,-1 0-1,0 0 1,1-1-1,-1 1 1,0-1-1,1 1 1,-1-1-1,0 0 1,1-1-1,-1 1 1,0-1-1,1 1 0,-1-1 1,1 0-1,-7-3 1,-6-2 90,-28-17 0,-4-7 3,17 5-53,1-2 1,-39-43 0,54 54-53,-19-27 13,7 2 0,1-7-14,11 5 0,13 38-4,1-1-1,0 1 0,0-1 0,1 1 0,0-8 1,1 7-1,0 0-1,0 1 1,1-1 0,0 0 0,0 1 0,0-1-1,1 1 1,0 0 0,0 0 0,0 0-1,1 0 1,0 0 0,0 1 0,5-5 0,6-5-3,0 1 1,23-14 0,-32 23 1,14-10-150,0 2 0,1 0 0,26-11 0,-32 17-388,43-19-5027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6552,'4'11'7,"0"-1"-1,-1 1 1,0 0 0,-1-1-1,1 13 1,0-6 2,13 50 11,-1-4-17,1-5-3,-1-7 1,-11-39 2,-1 1 0,-1-1 0,0 1 1,0 0-1,-1 0 0,-1 0 0,0 0 0,-1 0 0,-1 0 0,0 0 0,-6 22 0,0-20 0,7-14-19,-1 0 0,1 0 0,-1 0 0,0 0 0,1 0 0,-1 0 0,0 0 0,0-1 0,0 1 0,0-1 0,0 1 0,0-1 0,1 0 0,-1 0 0,0 1 0,0-2 0,0 1 0,-4 0 0,-2-1-428,-25 1-3329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4128,'74'-7'35,"-57"4"-21,-11 3 0,0 0 0,-1 0-1,1 0 1,0 1 0,0 0-1,-1 0 1,8 2 0,-4 0-4,18 2 125,-1 2 0,0 2 0,-1 0-1,0 1 1,43 25 0,-18-9 511,-25-13-312,0 1-1,22 17 1,-42-27-265,-1 1 0,-1-1 0,1 1 0,-1-1 0,1 1 0,-1 0 0,3 7-1,-2-4-15,-3-6-33,-1 0-1,0 0 1,1 0-1,-1-1 1,0 1-1,0 0 1,0 0-1,0 0 1,-1 0-1,1-1 1,0 1 0,-1 0-1,1 0 1,-1 0-1,0-1 1,0 1-1,0 0 1,1-1-1,-1 1 1,-1-1-1,1 1 1,0-1-1,0 0 1,0 1 0,-3 1-1,1-1 9,0 1 1,0-1-1,0 0 0,0 0 1,-1 0-1,1 0 0,-1-1 1,0 1-1,1-1 0,-1 0 0,0 0 1,0 0-1,0-1 0,1 1 1,-1-1-1,0 0 0,0 0 1,0 0-1,0-1 0,0 0 1,0 1-1,0-1 0,1 0 0,-1-1 1,0 1-1,1-1 0,-1 1 1,1-1-1,0 0 0,-1-1 1,1 1-1,0 0 0,0-1 1,0 0-1,1 1 0,-1-1 0,1 0 1,-5-7-1,6 7 7,-1-1 0,1 1 1,0 0-1,0-1 0,0 1 0,0-1 1,0 0-1,1 1 0,0-1 0,0 0 0,0 1 1,0-1-1,0 0 0,1 1 0,-1-1 1,1 1-1,2-5 0,-2 3 9,1-1-1,0 1 1,1 0 0,-1 0 0,1 0-1,0 0 1,1 0 0,-1 1 0,1 0-1,-1-1 1,7-3 0,19-14 182,45-23 1,-62 39-172,0 0-1,1 2 1,-1-1 0,24-3-1,-22 4-10,1 0-1,18-7 1,-31 10-37,0 0-1,7-3-3,-4 3 2,21 7-3,-21-4-2,11 8 0,3 11 0,1 18 0,-1 9-4,18 68 0,-33-98 0,12 29-23,-9-29 15,1-1 0,19 30 0,-21-38 3,1 0 0,0-1 0,0 1 0,1-1 0,0-1 0,0 0 0,1 0 0,12 8 0,21 7-1271,3 3-5100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2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80 5208,'-23'-35'-1,"8"24"4,3 5 4,0 1 0,-1 0 1,0 1-1,-1 0 0,1 1 0,0 1 1,-1 0-1,0 1 0,-17 0 1,21 1-2,0 0 0,0 1 1,-15 3-1,-16 3 30,19-4 0,0 0-1,-26 8 1,39-8-2,0 0 0,-1 1 0,2 0-1,-1 0 1,0 1 0,1 0 0,0 1 0,-9 8 0,7-5 43,0 0 0,1 1 0,0 1 0,1-1 0,1 2 0,-1-1 0,2 1 0,-11 24 0,16-35-64,0 1 0,1-1-1,-1 1 1,0 0 0,1-1 0,0 1-1,-1 0 1,1 0 0,0-1 0,0 1-1,0 0 1,0 0 0,0 0 0,0-1-1,1 1 1,-1 0 0,0-1 0,1 1 0,0 0-1,-1-1 1,1 1 0,0 0 0,0-1-1,0 1 1,0-1 0,0 1 0,0-1-1,0 0 1,0 0 0,1 1 0,-1-1-1,0 0 1,1 0 0,-1 0 0,1 0-1,-1 0 1,1-1 0,0 1 0,1 0-1,5 2 11,1-1-1,-1 0 0,1-1 0,0 0 0,-1 0 0,10-1 0,48-3 80,-38-1-29,0-1 0,-1-1 1,51-18-1,-57 14-59,29-12 96,-38 19-59,-3 1-17,0-1 0,0 0-1,-1 0 1,1 0 0,-1-1-1,15-10 1,-19 11-44,11-26 330,-13 27-253,-1-5 157,-2 29-183,3 29-2,12 73 4,7 11-1,-16-106-39,-4-18 1,1 1 0,1-1 1,5 15-1,-1-5-1,16 51 1,-2 4 1,-8 8-3,-3 65 8,-8-91-4,-1-16-7,3 213 96,-5-237-72,-1 0-1,0 1 0,-2-1 1,0-1-1,0 1 0,-2-1 1,-10 23-1,15-38-14,0 0-1,-1 1 0,0-1 1,0 0-1,0 0 1,0 0-1,0 0 1,0 0-1,0 0 1,0 0-1,-1-1 1,1 0-1,-1 1 1,-2 0-1,1 0 2,3-1-3,-1 0-1,1-1 1,-1 1-1,1-1 1,-1 1 0,0-1-1,1 0 1,-1 1-1,1-1 1,-1 0-1,0 0 1,1 0-1,-1 0 1,0 0-1,1-1 1,-4 0-1,-3 0 8,-2 0-3,5 1-2,0-1 0,1 1 0,-1-1 1,1 0-1,-1-1 0,1 1 1,-5-3-1,-143-64 231,135 61-226,-24-16 103,24 12-58,1-1-1,0-1 1,1 0-1,0-1 1,-17-21-1,25 24-38,4 7-3,0-1 0,0 0 1,0 0-1,1-1 1,0 1-1,-3-8 1,-2-9 43,0-1 1,1 0-1,1 0 1,-3-42-1,8 51-46,5-45 70,1 18-14,3 1 1,21-66 0,-24 90-62,-4 11-2,-1 1-1,1-1 1,1 0-1,-1 1 1,1 0-1,-1-1 1,1 1-1,5-4 1,16-22-377,2 1 1,58-48 0,-52 52-6131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 5832,'0'0'-16,"-12"-6"-151,3 11 159,6-3 8,0 9-1,-1 8 2,1-5 21,1 0 0,0 0 0,0 0 1,2 0-1,0 0 0,0 1 0,1-1 0,1 0 0,0 0 0,1 0 0,7 19 0,-8-28 13,1 0 0,-1-1 0,1 1 0,-1-1 0,1 0-1,1 0 1,3 5 0,0-2-11,-5-6-9,0 1 0,0-1-1,0 0 1,0 0 0,0 0 0,1-1-1,-1 1 1,0 0 0,1-1 0,-1 0-1,1 1 1,-1-1 0,5-1 0,-5 1 7,9 1 52,0-2 0,1 0-1,-1 0 1,0-1-1,0 0 1,0-1 0,0-1-1,0 1 1,0-2-1,12-6 1,-23 11-74,5-3 34,-1 1 0,1-1 0,-1 0 0,0-1 0,0 1 0,0-1 0,0 0 0,-1 1 0,0-2 0,1 1 0,-2 0 0,4-5 0,-2 3 1,-1 1 22,0-1 0,0 1 0,-1-1 0,0 1 0,0-1 0,2-7 0,0-1-1,-3 12-16,0-1 1,0 0 0,-1 0-1,1 0 1,-1 0 0,0 1-1,0-1 1,0 0 0,0 0-1,0 0 1,-1 0 0,1 0-1,-1 1 1,0-1 0,0 0-1,-2-5 1,0 3 21,-1-1 0,1 1 0,-1 0 0,0 1-1,-6-7 1,8 9 32,2 1-83,-1 0 0,1 0 1,-1 0-1,1 0 0,-1 0 1,0 0-1,1 1 0,-1-1 1,0 0-1,0 0 0,0 1 0,1-1 1,-1 0-1,0 1 0,0-1 1,0 1-1,0-1 0,0 1 1,0-1-1,0 1 0,0 0 1,0 0-1,0-1 0,0 1 1,0 0-1,0 0 0,-1 0 1,1 0-1,0 0 0,0 0 0,0 1 1,0-1-1,0 0 0,-2 1 1,2 0-9,-1-1 1,1 1 0,-1 0-1,1 0 1,0 0-1,-1 0 1,1 0 0,0 0-1,0 0 1,0 0 0,0 0-1,0 1 1,0-1 0,0 0-1,0 1 1,0-1-1,1 1 1,-1-1 0,1 1-1,-1-1 1,1 1 0,-1-1-1,1 1 1,0-1-1,0 1 1,0 0 0,0-1-1,0 3 1,-2 7-4,1 1 1,0-1-1,0 1 1,2-1-1,1 14 0,0-11-1,-1-6-1,0-1-1,1 1 1,0-1-1,0 0 1,0 1-1,1-1 0,1 0 1,-1 0-1,5 6 1,2 1-7,1 0 0,12 12 0,-16-18 11,-2-4-6,0 1 0,0-1 0,0 1 0,1-1 0,0-1 0,-1 1 0,2-1 0,-1 0 1,0-1-1,8 3 0,-4-2 1,-4 0-39,1 0-1,0-1 1,0 0-1,0 0 0,0 0 1,10 0-1,-4-1-809,14 4-4828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619 126 3320,'-20'-26'0,"12"19"3,0-1 0,-1 1 0,0 1 1,0 0-1,-1 0 0,1 1 0,-1 0 0,-15-5 1,2 1 35,-1 2 1,-35-7 0,44 11-26,-38-2 128,17 4 16,0 1-1,-42 6 1,64-3-133,-23 6 141,23-5-120,1 0 28,0 0 0,-20 9-1,29-11-45,0 0 0,1 0 0,-1 1 0,0-1 1,1 1-1,0-1 0,0 1 0,0 0 0,0 0 0,0 1 0,1-1 0,-1 1 0,1-1 0,-2 5 0,3-6-5,0 1 1,0-1-1,0 0 0,1 0 1,-1 0-1,1 1 1,-1-1-1,1 0 0,0 0 1,0 1-1,0-1 1,0 0-1,1 0 0,-1 1 1,1-1-1,-1 0 1,1 0-1,0 0 0,-1 0 1,1 1-1,3 2 0,0 0 13,1 1-1,0-2 1,0 1-1,0 0 0,1-1 1,0 0-1,0-1 0,0 1 1,0-1-1,0 0 0,1 0 1,11 2-1,3 1 13,-1-2 0,28 2 0,-40-5-44,17 1 67,0 0-1,29-4 0,-35 2-49,-3-1 32,-1 0-1,1-1 0,27-7 0,-27 5-30,-2 0 26,0 0 0,-1-1 0,0 0 0,0-1-1,-1-1 1,23-15 0,12-6 105,-42 25-105,1-3 13,-2 4-3,6-4-2,-6 3 0,0-4 2,0 4 12,7-2 2,-8 4 0,7-10 72,-4 10-120,1 0 0,-1 0 0,1 1 0,0 0 0,-1 0 0,1 0 0,0 1 0,-1 0 0,12 4 0,-6-3 9,-1 1 10,0-1 0,17 8 1,-25-9-36,-1 0 0,0 0 1,0 0-1,1 0 0,-1 0 1,0 0-1,0 0 0,0 1 0,-1-1 1,1 1-1,0 0 0,0 0 1,-1-1-1,1 1 0,-1 0 1,0 0-1,1 0 0,-1 0 0,0 1 1,1 1-1,-2-2 39,1-1-42,-1 0 0,1-1 0,-1 1 0,0-1 0,1 1 0,-1 0 0,0-1 0,1 1 0,-1 0 0,0-1 0,0 1 0,1 0 0,-1 0 0,0-1 0,0 1 0,0 0 0,0 0 0,0-1 0,0 1 0,0 0 0,-1 1 0,1 16 46,0-18-52,-1 2 41,-2-1 0,0 1-21,0-1 1,0 0-1,0 0 0,0 0 1,-1 0-1,1 0 1,0-1-1,-6 1 0,7-1 55,1 0-66,1 0 0,-1 1 1,0-1-1,0 0 1,1 0-1,-1 0 0,0 1 1,0-1-1,1 0 0,-1 0 1,0 0-1,0 0 0,0 0 1,1 0-1,-1-1 0,0 1 1,0 0-1,1 0 0,-1 0 1,0-1-1,0 1 1,1 0-1,-2-2 0,2 2-4,-1 0-1,1-1 0,0 1 0,-1-1 1,1 1-1,0 0 0,0-1 1,-1 1-1,1-1 0,0 1 0,0-1 1,0 1-1,0-1 0,0 1 1,-1-1-1,1 1 0,0-1 0,0 1 1,0-1-1,0 1 0,1-1 1,-1 1-1,0-1 0,0 1 0,0-1 1,0 1-1,0-1 0,1 1 0,-1-1 1,0 1-1,0 0 0,1-1 1,-1 1-1,0-1 0,1 1 0,-1 0 1,1-1-1,5-5 12,1 0-1,0 1 1,0 0-1,0 0 1,0 1-1,14-7 1,47-16 74,-64 25-80,38-9 47,-28 7-6,0 1 0,-1-2 1,21-9-1,-30 12-24,2-3-4,-4 3-3,12-4 50,-10 6-66,0 0 0,0 1 0,1 0 0,-1-1 0,0 2 0,0-1 0,0 0 0,0 1 0,0 0-1,6 3 1,21 13 2,-25-11-3,1 0-1,82 77-7,-83-78 9,5 4-19,-1 0 0,2-1 1,18 13-1,7-6-1127,4-1-4550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24 6816,'-9'-1'-21,"0"-1"1,0 0-1,0 0 1,0-1 0,-10-5-1,17 7 20,1 0-1,-1 0 1,0 1-1,0-1 1,0 1-1,0-1 1,0 1-1,0 0 1,0-1-1,0 1 1,-2 0-1,-5 0 0,-35 0 1,-2 4 1,4 2 0,19 1 16,-1 0 0,1 1 1,-28 15-1,37-16 2,5-4 14,1 1-1,-1 0 1,1 1-1,0 0 1,0 0-1,0 0 1,1 1-1,-13 13 0,0 13 242,19-30-247,0 0 1,0 1 0,1-1-1,-1 0 1,1 0-1,-1 0 1,1 0-1,0 0 1,0 1-1,-1-1 1,2 0-1,-1 0 1,0 1 0,1 2-1,3-2 122,13 0-22,-6 0-81,0-1 0,1-1 0,-1 0 0,14 0 0,197-14 437,-148 4-1463,-3-1-4072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61 5920,'-56'-29'-79,"2"0"23,54 28 76,0 1-1,-1 0 1,1 0-1,0 0 1,0 0 0,0-1-1,-1 1 1,1 0-1,0 0 1,0 0 0,0 0-1,-1 0 1,1 0-1,0 0 1,0 0-1,-1-1 1,1 1 0,0 0-1,0 0 1,-1 0-1,1 0 1,0 0-1,0 0 1,-1 1 0,1-1-1,0 0 1,0 0-1,-1 0 1,1 0 0,0 0-1,0 0 1,0 0-1,-1 0 1,1 1-1,0-1 1,0 0 0,0 0-1,-1 0 1,1 0-1,0 1 1,0-1-1,0 0 1,0 0 0,-1 0-1,1 1 1,0-1-1,2 16 263,10 14-267,-12-29 27,11 27 234,-2 1 1,9 54 0,-11-46-78,15 46 1,-22-82-199,8 25 127,2 0-1,0 0 1,2-1 0,0-1-1,2 0 1,17 23 0,-25-40-53,1 0-1,0-1 1,0 1 0,0-1 0,1-1 0,0 1 0,13 5-1,25 10 81,2 4-1204,-31-13-4831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1264,'0'0'113,"5"0"-14,165-13 1997,-146 14-1601,0 1 1,32 7-1,-53-9-481,27 7 380,-1 0 0,0 2 0,0 1 0,-1 1 0,30 18 0,-56-28-173,-1-1-192,0 1-1,0 0 1,0-1-1,0 1 1,0 0-1,0 0 1,0 0-1,0 0 1,0 0-1,-1 0 1,1 0-1,0 0 1,-1 0 0,1 0-1,0 0 1,-1 1-1,0-1 1,1 0-1,-1 0 1,0 1-1,1-1 1,-1 0-1,0 0 1,0 1-1,0-1 1,0 0-1,0 1 1,-1-1 0,1 2-1,-3 2-6,-1-1 0,1 1 0,-1-1 0,0 0 0,0 0 0,0 0 0,0-1 0,0 0 0,-1 1 0,0-1 0,0-1 0,0 1 0,0-1 0,0 0 0,-7 2 0,-7 0 16,0 0 0,0-2 0,-25 1 0,13-2 10,13 1-26,-9 0 58,-1-1 0,-45-3 1,69 1-69,1 1-1,0-1 1,0 0 0,0 1 0,0-1 0,1 0 0,-1-1 0,0 1-1,0 0 1,1-1 0,-1 0 0,0 0 0,1 1 0,0-1 0,-1-1-1,1 1 1,0 0 0,-3-5 0,2 0 14,1 1 0,0-1 0,0 0 0,1 0 0,-1 0 0,2 0 0,-1 0 0,1 0 0,0 0 0,1-8 0,0 1-8,-1-4 77,1 0-1,7-32 1,-6 35-64,1 2 21,0 1 0,1-1 0,0 1 0,1 0 0,10-18 0,-7 13-24,2-5 40,1 0 0,0 1 0,19-23 1,-22 32-48,0 0 29,1 1 1,0 0-1,1 0 0,21-17 0,-16 15-29,-7 5 14,0 0 0,1 1 0,0 1 0,0-1 0,0 1 0,1 1 0,0 0 0,0 0 0,0 1-1,19-5 1,-28 8-32,0 1 0,0 0 0,0 0 0,0 0 0,0 0 0,0 0 0,0 0 0,0 0 0,0 1 0,0-1 0,0 0 0,0 1 0,0-1 0,0 0 0,0 1 0,0-1 0,0 1 0,-1-1 0,1 1 0,0 0 0,0-1 0,-1 1 0,1 0 0,0-1 0,-1 1 0,1 0 0,-1 0 0,1 0 0,-1-1 0,1 1 0,-1 0 0,1 0 0,-1 0 0,0 1 0,3 28 6,-3-28-8,0 10-79,-1 0 0,0 0 1,-1 0-1,0-1 0,-5 16 0,2-10-810,-8 32-5958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3144,'-2'-2'-7,"-4"-4"5,4 4-5,3 4 2,5 4 13,-4-2 14,-1 5 29,4-3 82,14 7 96,1-1 0,34 16 0,-27-19 82,0-1 0,1-1 0,34 3 0,-3 0-38,-42-6-78,33 1-1,1 0-4,88 6 418,-106-9-427,-31-2 566,-5 0-539,-5 2-133,-4 0 105,-1 0-1,0-1 1,-15 0-1,27-1-132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2968,'-2'-2'16,"-4"-5"0,4 6 657,10 14-252,-4-8-360,11 36 617,-13-34-549,0 0 1,0 0-1,1-1 0,6 13 1,-3-12-39,0 0 0,0-1-1,1 0 1,0 0 0,0 0 0,0-1 0,1 0 0,0-1-1,0 1 1,0-2 0,0 1 0,1-1 0,-1 0 0,11 1-1,-15-2-40,0-1-1,0 0 1,0 0-1,0-1 1,0 1-1,1-1 0,-1 0 1,7-1-1,7 0 20,54 1 271,-63 0-303,72-6 341,-70 5-281,0-1 0,0 0 1,0-1-1,0 0 0,0-1 0,11-6 1,-20 9-76,0 0 0,-1 1 1,1-1-1,0 0 0,-1-1 1,1 1-1,-1 0 0,1 0 1,-1-1-1,1 1 1,-1 0-1,0-1 0,0 0 1,0 1-1,0-1 0,0 0 1,0 1-1,0-1 0,-1 0 1,1 0-1,0 0 0,-1 0 1,0 1-1,1-1 0,-1 0 1,0 0-1,0 0 0,0-3 1,-1-1 15,0 1 1,0-1 0,-1 0-1,1 1 1,-1-1-1,-1 1 1,1-1 0,-1 1-1,0 0 1,0 0-1,0 0 1,0 0 0,-1 1-1,0 0 1,0-1-1,-1 1 1,1 1 0,-1-1-1,1 0 1,-1 1 0,0 0-1,-1 1 1,-8-5-1,13 7-36,1 0 0,-1 0 0,1 0 0,-1 0 0,1 0 0,-1 0 0,1 0 0,-1 0 0,1 0 0,-1 0 0,1 1 0,-1-1 0,1 0 0,-1 0 0,1 0 0,-1 1 0,1-1-1,-1 0 1,1 1 0,0-1 0,-1 0 0,1 1 0,-1-1 0,1 0 0,0 1 0,-1-1 0,1 1 0,0-1 0,0 1 0,-1 0 0,-6 18 28,7 2-19,1 0 1,1 0-1,0 0 1,2-1-1,0 0 1,8 21-1,-11-37-9,0 1 1,1 0-1,-1-1 1,1 1-1,0-1 0,5 8 1,1 1 0,18 33 0,-19-33-7,1-1 0,0 0 0,1-1 0,0 0 1,12 11-1,-17-18 2,1-1 0,0 1 0,-1-1 0,1 0 1,0 0-1,0 0 0,1-1 0,-1 0 0,0 0 1,1 0-1,-1 0 0,1-1 0,0 0 0,0 0 0,6-1 1,-7 0-27,0 0 1,0-1 0,1 0 0,-1 0-1,0-1 1,0 0 0,0 1 0,-1-2-1,1 1 1,0 0 0,-1-1 0,1 0-1,-1 0 1,0 0 0,0-1 0,0 1-1,5-7 1,8-6-881,29-23-5145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5472,'5'-27'0,"-6"14"1,-1 8-1,2 3 40,-1 6-11,1 0-1,0 0 1,0-1-1,0 1 1,0 0 0,2 6-1,4 23 116,37 163 864,18-19-57,-55-154-694,-1-3-119,1 0 0,1-1 0,17 35 0,-10-29 43,2 0 1,0-1-1,38 42 0,-42-54-146,22 17 220,11 7-1163,-30-23-4872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129 116 6640,'16'0'0,"105"5"-19,-96-3 15,-9 0 0,53-1-9,-49-1 13,-19 0 0,0 0 0,0 0 0,0-1 0,-1 1 0,1 0 0,0 0 0,-1-1 0,1 1 0,0 0 0,0-1 0,-1 1 0,1 0 0,0-1 0,-1 1 0,2-2 0,-1 1 1,0-1 0,0 1-1,0-1 1,0 1 0,0-1 0,0 0 0,0 1 0,-1-1 0,1 0-1,-1 1 1,1-1 0,-1 0 0,0 0 0,1 0 0,-1 0 0,0 1-1,0-1 1,-1 0 0,1 0 0,0 0 0,0 1 0,-1-1 0,1 0-1,-1 0 1,0 1 0,1-1 0,-1 0 0,0 1 0,0-1 0,-1-1-1,-3-4 6,0 0 0,0 1 0,0 0 0,-1 0-1,-8-8 1,10 12-1,1 0 0,0 0 1,-1 1-1,1-1 0,-1 1 0,0 0 0,0 0 0,1 0 1,-1 0-1,0 1 0,0-1 0,-5 1 0,3 0 1,-23-3 49,0 2-1,-44 3 0,50-1-45,13-1 15,-1 1-1,1 1 0,0 0 0,-20 6 0,17-4-5,9-3-2,0 0-1,0 1 1,1 0 0,-1 0-1,0 0 1,1 0 0,-1 1 0,1-1-1,0 1 1,-5 5 0,2-1 4,4-5-6,0 0 0,0 1 0,0-1 1,0 1-1,1-1 0,-1 1 0,1 0 0,0 0 0,0 0 0,0 0 0,0 0 1,0 0-1,0 5 0,0-3 1,0-1 0,0 0 0,1 1 0,-1-1 0,1 0 0,0 1 0,0-1 0,1 0 0,-1 1 0,1-1 0,2 8 0,-2-9-6,-1 0-1,1-1 0,0 1 0,0-1 0,-1 1 0,2-1 0,-1 0 0,0 0 0,0 1 0,1-1 1,-1 0-1,1 0 0,2 2 0,4 5 7,-1 2-6,-5-8-3,0 0-1,0 0 0,0 0 1,1 0-1,0 0 0,-1-1 1,1 1-1,0-1 0,0 0 0,6 3 1,21 13 20,0-1 1,2-1 0,60 20-1,-70-29-21,49 10 21,70 8 11,-112-22-2,141 5 20,-134-8-14,138-16-928,-88 1-3819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5208,'0'0'-48,"0"2"-296,0 5 343,1 12 280,1-1 0,6 33 0,3 16 702,-9-53-797,-1 0 21,1 1-1,0-1 1,1 0 0,0 1 0,1-1-1,1-1 1,0 1 0,11 19 0,-10-24-66,0 0 0,1-1 0,0 1 0,11 8 0,-14-13-65,1-1 0,0 0 0,-1 0 0,1 0 0,0-1 0,0 1 0,0-1 0,1 0 0,-1-1 0,8 2 0,8 0 45,-1-1-1,1-1 1,28-1-1,-33-1-96,5 1 102,0-2 0,38-7 0,-15 0 120,-18 5-154,107-23 559,-67 16 187,-65 10-715,9-4 452,-19 3-586,1 1-1,-1 0 1,1 0-1,-1 1 1,-10 1-1,-3 0-1371,-25-1-6795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6280,'-2'-1'73,"-7"-1"20,8 2-73,0-1-1,-1 1 0,1-1 0,0 1 0,0-1 0,0 1 0,0-1 0,0 0 0,1 1 0,-1-1 0,0 0 0,0 0 0,0 0 0,0-1 0,0 1-3,0 0 1,0 0-1,0 0 0,0 0 1,-1 0-1,1 0 0,0 0 1,0 0-1,-1 0 0,1 0 0,-2 0 1,1 1 15,1-1 1,-1 1-1,0-1 0,0 1 1,0 0-1,0 0 0,0 0 1,1 0-1,-1 0 0,0 0 1,0 0-1,0 1 0,0-1 1,1 1-1,-1-1 1,0 1-1,-2 1 0,0 0 52,0 1 0,0-1 0,1 1-1,-1 0 1,1 0 0,-1 1-1,-3 4 1,2-1 52,-1 1-1,1 0 1,0 0 0,1 0-1,0 1 1,0 0-1,-4 17 1,3 3 107,1 1 0,1-1 0,2 1 0,4 52 0,-2-70-208,10 81 300,-8-79-257,0-1 1,1 0-1,1 0 1,0 0-1,0 0 1,9 13 0,-8-17 10,1 1 0,0-1 1,1 0-1,0-1 0,0 0 1,11 8-1,-10-12-33,-1-1-1,1 0 1,0 0 0,-1-1 0,1 0-1,0-1 1,1 0 0,-1 0 0,11-2-1,-16 1-33,1-1-1,-1 1 1,0-1 0,0 0-1,0 0 1,0-1-1,0 0 1,0 1 0,0-1-1,0 0 1,-1-1-1,1 1 1,-1-1 0,0 1-1,6-7 1,-6 6-8,4-8 60,-3-4-369,-2 1 1,1-1 0,-2 1 0,0-18 0,-1-25-7499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6456,'0'0'-16,"-2"-1"2,-5-7 13,5 6 8,2 4-1,1 6-6,0-7 0,-1 0 0,1 0-1,-1 0 1,1 0 0,0 0-1,-1 0 1,1 0-1,0 0 1,0 0 0,0 0-1,0 0 1,0-1 0,0 1-1,0 0 1,2 0 0,2 3-1,18 15-723,1 2-2896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4216,'28'-10'48,"-25"12"-35,4 2-9,-1 0 0,2-1 0,-1 0 0,0 0 0,1 0-1,13 2 1,-17-4 2,0-1 0,-1 1-1,1 0 1,-1 1 0,1-1 0,-1 0-1,1 1 1,-1 0 0,0 0-1,0 0 1,0 0 0,4 4 0,-4-3 8,6 4 73,0 0 0,0 0 0,13 7 0,11 17 589,-29-27-527,1 0 0,-1 0 0,0 1 1,0-1-1,4 7 0,-7-9-108,0-1-1,1 1 1,0 0 0,-1-1 0,1 1-1,0-1 1,0 0 0,0 0 0,0 1-1,0-1 1,0 0 0,0 0 0,4 0-1,12 9 195,-16-8-87,0 0 4,-1 0-163,15 21 647,-13-17-325,-12-13-300,4 2-6,1-1 1,0 1-1,0-1 0,0 0 1,1 0-1,-1-1 1,2 1-1,-1-1 1,1 1-1,0-1 0,0 0 1,1 0-1,0 0 1,0 0-1,0 0 1,1 0-1,1-9 1,1-8 50,1 0 1,2 0-1,11-37 1,-15 58-25,-1 1-19,1-1 0,0 0 0,0 1 0,0-1 0,0 0 0,0 1 0,0-1 1,1 1-1,-1 0 0,1-1 0,2-1 0,10-14 164,-10 13-86,7-4-4,-6 6-30,5 0-1100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3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51 3416,'-6'-5'67,"0"-1"0,-1 2 1,0-1-1,0 1 0,0 0 1,0 0-1,-1 0 0,1 1 1,-1 1-1,0-1 0,0 1 0,0 1 1,0-1-1,0 1 0,0 1 1,0-1-1,-1 2 0,-13 1 1,12 0-5,1 0 1,0 1 0,0 1 0,0-1 0,1 1 0,-1 1 0,1 0 0,0 0 0,0 0 0,-9 10 0,-2 2 50,-31 38 1,47-51-117,-19 23 98,1 2 0,-20 36 0,32-50-71,1-3 33,1 1 0,0 0 0,-7 18 0,4-5-23,-2-1-13,-16 43 128,19-41-61,1 0 0,2 0 0,1 0-1,-4 51 1,9-60-66,0-11-1,0-1-1,1 1 1,-1-1-1,1 1 1,1-1-1,-1 0 0,4 10 1,46 117 172,-36-104-60,78 107 63,-72-112-9,92 74 103,-88-84 10,123 29 124,-114-39-130,158 6 122,-154-11-123,-11 1-138,0 0-43,-1-1-1,1-2 1,-1 0 0,31-9 0,-27 2 97,56-26 1,-83 35-181,-1-1-1,0 1 1,0 0 0,-1-1-1,1 1 1,0-1-1,0 1 1,2-4 0,11-14 61,-1-1 0,0 0 1,14-31-1,-19 24 136,17-128 77,-24 124-143,-2-31 96,-15-112-1,11 152-231,2 10 14,-1-1 0,-1 1 0,-7-20 1,-70-156 338,74 169-361,5 14-6,0 0 1,-1 0 0,1 1 0,-1-1 0,0 0-1,0 1 1,-6-7 0,-31-34 94,34 39-89,0 1 0,-1 0 0,1 0 1,-1 0-1,0 0 0,-9-4 1,8 7-5,1 1 0,-1 0 1,0 0-1,0 0 0,0 1 1,0 0-1,0 0 0,1 1 1,-1 0-1,-14 4 0,19-4-8,1-1-1,0 1 1,0 0-1,-1 0 1,1 0-1,0 0 1,0 0 0,0 0-1,0 1 1,1-1-1,-1 1 1,0-1-1,-1 3 1,-6 4 5,-1 0-4,-23 25 28,-47 66-1662,35-38-6672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5472,'-4'-70'905,"3"67"-98,-2-3 1914,-8 84-2010,9 43-391,2-107-226,0-1 0,5 24 0,-2-15-50,-1 0-18,-2-14 4,1 0 1,0 0 0,0-1-1,5 14 1,2 5 49,1-1 1,2-1-1,0 1 0,20 30 0,-27-50-37,1 0 0,0-1 0,0 0 0,0 1 0,1-2-1,-1 1 1,1-1 0,0 0 0,0 0 0,0 0 0,12 3 0,-18-6-36,2 1 4,-1-1 1,0 1 0,1 0-1,-1-1 1,0 1 0,1-1-1,-1 0 1,1 1 0,-1-1-1,0 0 1,1 0-1,-1 0 1,1 0 0,-1 0-1,1 0 1,-1-1 0,1 1-1,-1 0 1,0-1 0,1 1-1,-1-1 1,1 1 0,-1-1-1,0 0 1,0 1 0,1-1-1,-1 0 1,0 0 0,0 0-1,0 0 1,0 0 0,0 0-1,1-2 1,0-2-213,0 0 0,-1 0 0,1 0 0,-1 0 1,0 0-1,0 0 0,-1-9 0,3-20-7312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6192,'10'-13'0,"-3"4"-2,-6 9 2,-1-1 0,1 1 0,0-1-1,-1 1 1,1 0 0,0-1-1,-1 1 1,1 0 0,0 0 0,-1-1-1,1 1 1,0 0 0,0 0-1,-1 0 1,1 0 0,0 0 0,-1 0-1,1 0 1,0 0 0,0 0 0,-1 0-1,2 1 1,0-1 0,18 9 0,-10-3 17,-1 1-1,0-1 1,0 2 0,-1-1-1,0 1 1,0 0 0,-1 1 0,0 0-1,-1 0 1,1 0 0,-2 1-1,6 13 1,-4-11-5,7 16 347,29 44 1,-35-60-316,-5-8 3,0 0 0,1 0 0,-1 0 0,1 0 0,-1-1 0,9 6 0,7 6 142,30 16-1,-46-29-147,0-1 0,0 1-1,0-1 1,0 0-1,0 0 1,1 0 0,-1 0-1,0 0 1,1-1 0,5 1-1,5 0 27,0 1-25,-8 0 4,0-1-1,0-1 1,0 1-1,0-1 1,8-1 0,9 0-113,-1 0 0,-1-2 1,1-1-1,0 0 0,-1-2 1,0 0-1,25-12 0,-10 0-5319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5920,'-39'-5'103,"34"3"-72,0 1 0,0 0 0,0 1 0,0-1 0,0 1 0,0 0 0,0 0 0,-1 1 0,1-1 0,0 1 0,1 0 0,-1 1 0,-7 2 0,10-3 2,0 0-1,1 1 1,-1-1-1,1 0 1,-1 1-1,1 0 1,-1-1-1,1 1 1,0 0 0,0 0-1,0 0 1,0 0-1,0-1 1,0 1-1,1 1 1,-2 2-1,2-2 15,-1 7 241,3 9-111,1 0 0,1-1 1,8 22-1,29 68 354,-39-101-507,25 54 320,37 63 0,-54-106-313,-7-13-2,0 0-1,0 0 1,1 0-1,0 0 1,0 0-1,8 8 1,1-1 28,1 0 1,0-1 0,1 0 0,0-1-1,0 0 1,20 8 0,-25-15-46,-7-2-9,-1 0-1,1 0 1,0 0-1,0-1 1,0 1 0,0-1-1,0 0 1,0 0 0,0 0-1,0 0 1,4-1 0,68-3-1150,-32 1-4706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220 239 5024,'-18'0'0,"8"0"-1,8 0 199,5 0-42,5-2-84,0 0-1,0 0 0,0-1 1,-1 0-1,1 0 0,-1-1 1,0 0-1,0 0 1,0-1-1,-1 1 0,0-1 1,0-1-1,0 1 0,0-1 1,-1 0-1,7-11 0,-10 14-41,0 1 0,0-1-1,0 0 1,-1 0-1,1 0 1,-1 1-1,0-2 1,0 1-1,0 0 1,0 0 0,-1 0-1,1 0 1,-1 0-1,0-1 1,0 1-1,0 0 1,0 0-1,-1 0 1,1-1 0,-1 1-1,0 0 1,0 0-1,0 0 1,0 0-1,0 0 1,-1 0-1,1 0 1,-1 1 0,0-1-1,0 0 1,0 1-1,0-1 1,0 1-1,-1 0 1,1 0-1,0 0 1,-1 0 0,0 0-1,0 1 1,1-1-1,-6-1 1,-17-8 253,-50-16 0,70 26-254,0 0 0,1 0 0,-1 1 0,0 0-1,0 0 1,1 0 0,-1 1 0,0-1-1,0 1 1,1 0 0,-8 3 0,8-3 12,-1 1-10,-1-1 0,0 1-1,1 0 1,-1 1 0,1-1 0,0 1 0,0 0-1,0 1 1,0-1 0,1 1 0,-5 4-1,1-1-12,6-5-7,0 0 1,0 1 0,0-1-1,0 0 1,1 1-1,-1-1 1,1 1 0,-1 0-1,-1 4 1,-3 9 30,0 1 1,-4 21 0,10-21 38,4 4-41,1 0 0,1 0 1,0-1-1,2 1 0,14 25 0,3-1-17,-13-28 25,5-4-24,0 0 0,37 21 0,-31-26 23,117 11 19,-32-13 48,-13 0-94,-60-6-610,38-4 0,-21-1-5350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6368,'0'0'65,"3"0"-6,22 3 13,-1 0 0,1 2 0,34 10 0,-34-8-66,73 22 45,-18-3 113,-71-24-86,43 16 460,-47-15-243,1 2 5,-6-3-250,-1 0 1,0-1-1,1 1 1,-1 0-1,0-1 0,0 1 1,0-1-1,-1 1 1,1-1-1,0 1 1,-3 1-1,-2 3 45,0-1 1,0 0-1,-1-1 0,0 1 1,0-1-1,0-1 0,0 1 0,0-1 1,-1 0-1,1-1 0,-1 0 1,0 0-1,0 0 0,0-1 0,0-1 1,-13 1-1,16-1 60,-5 0-5,10-1-138,-1 0 0,0 1 1,1-1-1,-1 0 0,1 1 0,0-1 0,-1 0 0,1 1 0,0-1 0,-1 0 0,1 0 0,0 0 0,0 1 0,0-1 0,0 0 0,-1 0 0,1 0 0,0 1 0,0-1 1,1 0-1,-1-1 0,1-3 11,1 1 0,-1-1 0,1 1 1,0-1-1,0 1 0,1 0 0,-1 0 0,1 0 1,0 0-1,0 0 0,6-5 0,-2 2-12,7-12 124,-10 13-109,1 1 1,-1-1-1,1 1 0,0 0 0,0 0 1,1 1-1,9-7 0,-6 5-5,7-6 20,1 1 0,0 1-1,32-15 1,-45 24-27,2 0 2,-4 1 78,-6 0-91,1 1-1,-1 0 0,0 0 0,1 1 0,-1-1 1,1 1-1,-1-1 0,1 1 0,0 0 1,0 0-1,0 1 0,-5 4 0,0 1 1,1-1 0,0 1 0,-7 12-1,-5 16 1,5 0 2,6 0-2,5 1 2,8-2-2,-1-20 0,1-2-1,7 16 1,-9-25-2,-1-1 0,0 0 0,1 0 0,0 0 0,-1 0 0,1 0 0,0 0 0,1-1 0,-1 0 0,0 1 0,1-1 0,-1 0 0,1-1 0,6 3 0,-5-2 0,4 2 1,-1-1 1,1-1-1,-1 0 1,1 0-1,0 0 0,0-1 1,0-1-1,0 1 1,14-3-1,-11 2 2,5 0 12,25 0 9,79-10 1,17-11-1456,-67 7-5756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7176,'13'-18'49,"-12"17"66,0-1 2,1-6 19,-1 6 7,-4 17 25,-12 81 256,12-77-315,1 1 1,0 0 0,2-1-1,2 24 1,0-36-82,10 34 152,-10-37-143,9 28 81,30 79 433,-33-94-516,-4-7 31,0-1-1,1 0 1,9 13 0,9 13 129,2 0 0,1-2 0,38 38 0,-59-67-144,-1-1 0,1 1 0,0-1 0,0 0 0,0 0 1,0-1-1,1 1 0,-1-1 0,1 0 0,6 1 0,-3-1-11,-7-1-21,1-1-1,-1 0 0,1 1 0,0-1 0,-1 0 1,1 0-1,-1 0 0,1 0 0,0-1 0,-1 1 1,1-1-1,-1 0 0,1 0 0,-1 1 0,0-2 1,1 1-1,-1 0 0,4-3 0,-4 3-6,0 0-38,0-1 0,0 1 1,0-1-1,0 1 0,0-1 1,-1 0-1,1 0 0,-1 0 1,1 0-1,-1 0 0,0 0 1,1 0-1,0-3 0,1 0-890,5-11-6164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48 105 7088,'-8'0'9,"-23"-9"71,30 9-70,0-1 0,1 1 0,-1-1-1,1 1 1,-1-1 0,1 1 0,-1-1 0,1 1 0,-1-1 0,1 0-1,-1 1 1,1-1 0,0 0 0,-1 1 0,1-1 0,0 0-1,0 1 1,0-1 0,-1 0 0,1 0 0,0 1 0,0-1 0,0 0-1,0 0 1,0 1 0,0-1 0,0 0 0,1 0 0,-1 1-1,0-1 1,0 0 0,0 1 0,1-1 0,-1 0 0,0 1-1,1-1 1,-1 0 0,1 1 0,-1-1 0,1 1 0,-1-1 0,1 1-1,-1-1 1,1 1 0,0-1 0,0 0 0,8-4 91,-3 1-58,1 0 0,0 0-1,0 1 1,1 0 0,-1 0 0,12-3 0,31-3 226,87-7-1,-52 13-126,44 0-1054,-66 1-4208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51 258 1976,'-5'3'200,"-16"5"24,14-5 97,-1 1 11,5-2-72,-2 5-17,4-6-227,1 0-1,0 0 1,0 0 0,-1 0-1,1 0 1,0-1 0,0 1 0,0 0-1,0 0 1,0 0 0,1 0-1,-1 0 1,0 0 0,0 0-1,1 0 1,-1 0 0,0 0 0,1 0-1,-1 0 1,1-1 0,-1 1-1,1 0 1,-1 0 0,1-1 0,0 1-1,-1 0 1,1-1 0,0 1-1,0 0 1,-1-1 0,1 1 0,0-1-1,0 1 1,0-1 0,0 0-1,0 1 1,-1-1 0,1 0-1,0 0 1,1 1 0,30 4 91,32 2-1,-4-5 59,69-5-1,-93 1-126,12-2 143,213-27 89,-205 23-37,244-29 85,-235 29-124,289-33 82,-280 32-55,289-36 90,-293 36-111,281-28 84,-283 31-64,252-26 88,-262 26-88,-31 3-134,257-22 332,-199 22-237,98-3 374,-178 5-531,13 0 139,-18 1-160,0 0-1,0 0 0,0 0 0,0 0 1,0 0-1,0 0 0,0 0 0,0 0 0,0 0 1,0 0-1,0 0 0,0 0 0,0 0 0,0 0 1,0 0-1,0 0 0,0 0 0,0 0 1,0 0-1,0 0 0,0-1 0,0 1 0,0 0 1,0 0-1,0 0 0,0 0 0,0 0 0,0 0 1,0 0-1,0 0 0,0 0 0,0 0 1,0 0-1,0 0 0,0 0 0,0 0 0,0 0 1,0 0-1,0 0 0,0 0 0,-15-2 64,-33-3-10,0 2 1,-53 3-1,79 2-47,-161 4 173,135-1-1320,25 0-4708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209 500 4488,'-17'-5'9,"14"5"-3,0-1 1,0 0-1,0 0 0,0 0 1,0 0-1,0 0 0,0-1 0,0 0 1,-4-2-1,-9-8 41,0 0 1,1-1-1,1 0 0,0-1 1,-18-23-1,9-3-7,21 36-22,0 0 0,0 0 0,0 0 0,0 0 0,1 0 0,-1 0-1,1 0 1,0 0 0,0-7 0,-1-5 10,-2 0-8,2 11 11,1-1 0,0 0 0,0 1 0,1-1 0,-1 0 0,2-7 0,-1 3 41,0 0 0,1 0 0,0-1 0,1 1 0,0 0 1,1 1-1,0-1 0,0 0 0,5-9 0,-3 12-23,-2 3 5,-1 1 1,1-1-1,0 1 1,0 0 0,0 0-1,7-5 1,-3 2 69,1-1-1,0 1 1,1 0 0,-1 0 0,1 1 0,0 1-1,0-1 1,1 1 0,-1 1 0,1 0 0,0 0-1,17-2 1,-11 3 38,-3 0 43,0 1 1,0 0 0,1 1 0,24 3 0,-36-3-176,-1 0 1,0 1 0,0-1 0,1 1-1,-1-1 1,0 1 0,0-1 0,0 1-1,0 0 1,1 0 0,-1 0 0,0 0-1,0-1 1,-1 1 0,1 1-1,0-1 1,0 0 0,1 2 0,6 25 216,-5-14-133,13 45 61,-11-26-105,-1 0 1,-1 1 0,-3 46-1,-1-58-60,-4 37 42,0-26-28,-1 1 0,-2-1 1,-22 60-1,-58 108-1273,62-137-5151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12 168 5024,'-2'0'25,"-5"0"10,5 0 194,3 0-225,1 1-1,0-1 1,0 1 0,-1-1-1,1 1 1,0 0 0,-1 0-1,1-1 1,0 1 0,-1 0-1,3 2 1,12 8 40,59 18 124,-50-20 70,0 0-1,37 22 0,-44-17 125,5 9 232,-21-22-374,-2-1-202,1 1 0,-1-1-1,0 0 1,1 0 0,-1 1 0,1-1-1,-1 0 1,1 0 0,-1 1 0,0-1-1,1 0 1,-1 1 0,0-1 0,1 1-1,-1-1 1,0 0 0,0 1 0,1-1-1,-1 1 1,0-1 0,0 1 0,0-1-1,1 1 1,-1-1 0,0 1 0,0-1-1,0 2 1,0-1-3,1 0 1,-1 0-1,0 0 1,0 0-1,0 0 1,1 0-1,-1 0 1,0 0-1,0 1 0,-1-1 1,1 0-1,0 0 1,0 0-1,0 0 1,-1 2-1,-3 1 21,0 0 0,-1 0-1,1 0 1,-1 0 0,0-1 0,0 0 0,0 0-1,-1 0 1,-5 2 0,-2 0 51,0 0-1,0-1 1,-16 3-1,19-6-49,1 0-1,0-1 1,-1 0-1,-11-1 1,19 0 44,-17-24 168,15 19-217,1 1 0,1-1 0,-1 0 0,1 0-1,0-1 1,0 1 0,1 0 0,0-1 0,0 1-1,1-1 1,-1 1 0,1-1 0,2-11 0,0 2 16,1-1 1,1 1-1,0 0 1,1 0 0,0 1-1,2 0 1,-1 0-1,2 0 1,0 1 0,1 0-1,1 0 1,0 1-1,0 0 1,1 1-1,24-20 1,-32 30-38,0 0 0,1 0-1,-1 0 1,1 0 0,0 1 0,-1-1-1,1 1 1,0 0 0,0 1 0,0-1-1,0 0 1,6 1 0,11 1-72,-15 2-387,-3 0-308,13 5-5584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7448,'0'0'41,"0"-1"-26,1 1 0,0 0 0,-1 0-1,1 0 1,0-1 0,-1 1 0,1 0-1,-1-1 1,1 1 0,-1 0 0,1-1 0,-1 1-1,1-1 1,-1 1 0,1-1 0,-1 1 0,1-1-1,-1 1 1,1-2 0,2-8 116,0-1 0,-1 0 0,1-20 0,-1 26 48,2-6 27,-2 5 61,1-4 33,-2 8 55,0 1-306,-1 1 0,0-1 0,1 1 1,-1 0-1,1-1 0,-1 1 0,1-1 0,-1 1 0,1 0 1,-1 0-1,1-1 0,-1 1 0,1 0 0,-1 0 1,1-1-1,-1 1 0,1 0 0,-1 0 0,2 0 1,0 2 4,3 15 505,-5-15-324,1-1-153,3 12 192,-3-12-259,-1-1-1,0 0 1,0 1 0,0-1-1,0 1 1,0-1 0,0 1-1,0-1 1,0 1-1,0-1 1,0 1 0,0-1-1,0 0 1,0 1-1,0-1 1,0 1 0,0-1-1,0 1 1,0-1-1,-1 1 1,1-1 0,0 0-1,0 1 1,-1-1-1,1 0 1,0 1 0,-1-1-1,1 0 1,0 1-1,-1 0 1,-17 5-1448,-2 3-5847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68 281 6904,'-2'-6'216,"0"-2"-143,1 5-42,0 0-1,0-1 1,0 1-1,0-1 1,1 1-1,-1-8 0,1 9 1085,0 10-830,-4 40-3,2-14-120,2 1 1,7 69 0,-4-85-144,-2-10 4,1 0 1,0 0-1,0 0 0,5 9 1,32 75 296,-38-91-239,2 5-5,-2-4-24,-3-5 328,-15-24-231,10 16-115,0-1 0,0 0 0,1 0 0,1-1 0,0 0 0,-4-15 0,-9-37 176,-8-73 1,22 114-190,-1-34 153,4 34-60,1 0 1,4-37 0,-3 53-83,0 0 1,0 0-1,1 1 0,0-1 1,0 0-1,0 1 0,1 0 1,0-1-1,1 1 0,-1 0 1,1 1-1,0-1 0,0 1 1,7-7-1,-7 9-17,1-1-1,-1 1 1,1 0 0,0 0 0,0 0-1,0 1 1,1 0 0,-1 0-1,0 0 1,1 1 0,0 0 0,-1 0-1,1 0 1,-1 1 0,1-1-1,0 1 1,5 1 0,-3 1-7,-1-1 0,1 1 1,-1 0-1,1 1 0,-1 0 1,0 0-1,0 0 0,0 1 0,-1 0 1,12 10-1,-16-13-7,-1 0 0,1 1 1,-1-1-1,0 0 0,1 1 0,-1-1 0,0 1 1,0-1-1,0 1 0,0-1 0,-1 1 1,1 0-1,0 2 0,2 4 2,9 31 1,-11-31-3,0 0 1,0 0-1,-2 14 0,-8 34 2,-10 4 2,-7-1-3,0-6-2,5-10 1,-15 24 7,25-38-3,9-24 0,0 0 1,0 1 0,0-1 0,0 0-1,-1 0 1,0 0 0,0 0-1,-6 7 1,8-10 18,-6 4 36,5-5 18,9 0-43,-5-1-1,13 0 11,-13 0-40,0 0-1,0 0 1,-1 0 0,1 1-1,0-1 1,0 1 0,0-1 0,0 1-1,0 0 1,0-1 0,2 3-1,13 5 32,-9-5-23,10 4 2,-1-1 1,2-1-1,19 4 1,-26-7-14,37 1 8,3-1-4,11 5-3,-1 1 2,-1-7-3,-2-5-2,-4-4 0,-1-2 0,-7 0 0,-7-5 0,-5-7 0,-28 16 0,0-1 0,-1 0 0,1 0 0,-2 0 1,8-11-1,-12 14 1,1 1 1,-1-1-1,0 0 1,-1 0-1,1 1 1,-1-1-1,1 0 1,-1 0-1,0 0 0,0 0 1,-1 1-1,1-1 1,-1 0-1,0 0 1,0 0-1,-3-5 1,3 4 1,-3-7 13,0 0-1,-1 1 1,-1 0 0,1 0 0,-2 0 0,1 1-1,-2 0 1,1 0 0,-1 1 0,-1 0-1,-12-11 1,17 16-3,0 1-1,0 0 1,0 0-1,0 1 1,0-1-1,-1 1 1,1 0-1,-1 0 1,1 0-1,-1 1 1,0-1-1,0 1 0,1 0 1,-1 1-1,0-1 1,0 1-1,0 0 1,0 0-1,-9 2 1,4 0-3,0 1 0,1 0-1,-1 0 1,1 1 0,0 1 0,-16 8 0,22-11-9,0 0 0,1-1 1,-1 1-1,0 0 0,1 1 1,-1-1-1,1 0 0,-3 4 1,-2 2-1,4-5-1,0 1 1,0-1-1,0 1 0,1 0 0,-4 7 1,4-7-1,1 0 0,0 0 0,0 1 0,0-1 0,0 0 0,0 6 0,3 29 0,1-27-1,0 0 1,1 0 0,8 17-1,-9-24 0,0-1 0,1 1-1,-1-1 1,1 0 0,0 1 0,0-2-1,0 1 1,0 0 0,1-1 0,-1 0-1,7 4 1,-3-3-1,2 3-2,0-1-1,0-1 1,1 1 0,0-2 0,0 0-1,12 3 1,-12-3 1,0 0-3,1-1 1,-1 0-1,1-1 1,0 0 0,0-1-1,0 0 1,14-1-1,28 1-26,89 8-1643,-66-1-6538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6640,'0'0'241,"0"-1"-201,0 1 1,0-1-1,0 1 1,0-1-1,0 1 0,0-1 1,0 1-1,0-1 0,0 1 1,0-1-1,0 1 1,0-1-1,0 1 0,0-1 1,0 1-1,1-1 0,-1 1 1,0 0-1,0-1 1,1 1-1,-1-1 0,0 1 1,0-1-1,1 1 0,4-4 41,0 1 0,-1 0 0,1 0 0,1 0 0,-1 1 0,0 0 0,10-3 0,1 1-41,0 2-1,18-2 1,0 5 13,51 8 1,-67-5 22,0 1 0,0 0-1,0 2 1,0 0 0,-1 1 0,20 13 0,-20-12-13,-12-6 25,-1-1 0,0 2 0,0-1-1,0 0 1,0 1 0,5 5-1,12 10 290,-19-18-190,-2 0-183,0-1 1,0 0 0,0 0-1,0 0 1,0 0 0,0 0-1,0 1 1,0-1-1,0 0 1,0 0 0,0 0-1,0 0 1,0 0 0,0 0-1,0 1 1,0-1 0,1 0-1,-1 0 1,0 0 0,0 0-1,0 0 1,0 0-1,0 0 1,0 0 0,0 0-1,1 1 1,-1-1 0,0 0-1,0 0 1,0 0 0,0 0-1,0 0 1,1 0 0,-1 0-1,0 0 1,0 0-1,0 0 1,0 0 0,0 0-1,0 0 1,1 0 0,-1 0-1,0 0 1,1 0 20,-1 0 0,0 0 0,1 0 0,-1 0 0,1 0 0,-1 0 0,0 0 0,1 0 0,-1 0 0,0 1 0,1-1 0,-1 0 0,1 0 0,-1 0 0,0 1 0,1-1 0,-1 0 0,0 0 0,0 1 0,1-1 0,-1 0 0,0 1 0,0-1 0,1 0 0,-1 1 0,0-1 0,0 0 0,0 1 0,0-1 0,1 0 0,-1 1 0,0-1 0,0 1 0,0-1 0,0 0 0,0 1 0,0-1 0,0 1 0,0-1 0,0 1 0,0-1 0,0 0 0,-1 1 0,1-1 0,0 1 0,-14-6 222,11 3-226,-1 0 0,1 0 1,-1-1-1,1 1 0,0-1 0,0 0 1,0 0-1,1 0 0,-1-1 0,1 1 1,-1 0-1,1-1 0,0 0 0,0 1 1,1-1-1,-1 0 0,1 0 0,0 0 1,0 0-1,0 0 0,1 0 0,-1 0 1,1-1-1,0 1 0,0 0 0,0 0 1,1 0-1,0 0 0,0-4 0,2-4 19,0 1-1,0 0 1,1 0-1,1 0 1,0 1-1,0 0 1,1 0-1,0 0 1,1 0-1,12-13 1,-5 11 50,1 1 0,0 1 0,16-9 0,-9 3 22,-20 14-101,0 0 0,0 0 0,0 0 0,1 1 0,-1-1 1,1 1-1,0-1 0,-1 1 0,1 0 0,3-1 1,-1 1 3,0 1 0,0-1 1,0 1-1,0 1 1,0-1-1,0 0 0,-1 1 1,1 0-1,0 0 1,6 3-1,2 1 48,0 1-1,21 13 1,-13-5 8,-1 1-1,36 34 1,-55-47-65,1 0 1,-1-1-1,1 1 0,-1 0 0,0 0 1,0-1-1,0 1 0,0 0 1,0 0-1,0 0 0,0 1 1,-1-1-1,1 0 0,-1 0 1,0 0-1,1 0 0,-1 1 1,0 3-1,-1-2-1,0-1 0,0 1-1,0-1 1,0 1 0,0 0 0,-1-1 0,0 0 0,1 1-1,-1-1 1,-3 4 0,0-2-2,1 0 0,-1 0 0,1 0 0,-1 0 0,-1-1 0,1 0 0,-1 0 0,1 0 0,-1-1 0,0 0 0,-8 3 0,10-5 1,1-1 0,0 1 1,-1-1-1,1 0 0,-1 0 0,1 0 0,0-1 0,-1 1 0,1-1 0,0 0 0,-1 0 1,1 0-1,0 0 0,0-1 0,0 1 0,0-1 0,0 0 0,0 0 0,0 0 0,1 0 1,-1 0-1,1 0 0,-5-6 0,7 7 0,-1 1 0,1-1 0,0 0 0,-1 0 0,1 1 0,0-1 0,0 0 1,-1 0-1,1 0 0,0 0 0,0 1 0,0-1 0,0 0 0,0 0 0,0 0 0,0 0 0,0 0 0,1 1 0,-1-1 0,0 0 1,0 0-1,1 0 0,-1 1 0,1-2 0,14-20 77,7-3-3,1 2 1,45-37 0,-55 50-15,1 0 0,27-13 0,6-2 152,-43 22-164,2-6-7,-2 5-9,4-1 0,-6 3 39,-2 2-74,0 0 0,0 0 0,0-1 0,0 1 0,0 0 0,0-1 0,0 1 0,0 0 0,0 0 0,0-1 0,1 1 0,-1 0 0,0 0 0,0-1 0,0 1 0,0 0 0,1 0 0,-1 0 0,0-1 0,0 1 0,1 0 0,-1 0 0,0 0 0,0 0 0,1-1 1,-1 1-1,0 0 0,0 0 0,1 0 0,-1 0 0,0 0 0,0 0 0,1 0 0,-1 0 0,0 0 0,1 0 0,-1 0 0,0 0 0,0 0 0,1 0 0,-1 0 0,0 0 0,1 0 0,-1 0 0,0 1 0,0-1 0,1 0 0,17 7 35,-14-4-36,27 11 6,-24-7-4,-2 0-1,20 22 1,-2 12-2,-3 10 0,-3 0 0,-3-5 0,-9-30-2,1 0 0,1 0 0,0-1 0,1 0 0,19 27 0,-24-39-43,0 0 1,1-1 0,-1 1 0,1 0 0,0-1 0,-1 0 0,1 0-1,0 0 1,0-1 0,1 1 0,-1-1 0,7 2 0,2 0-1314,27 11-8122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35 7448,'-47'-5'160,"39"3"-111,0 1 1,0 0-1,0 0 1,-1 1-1,1 0 1,0 1-1,-13 1 1,-48 14 418,67-15-442,0-1-1,0 1 1,0 0 0,0 0 0,1 1 0,-1-1-1,0 0 1,0 1 0,1-1 0,-1 1 0,1-1-1,0 1 1,-1-1 0,1 1 0,0 0 0,0 0-1,-1 2 1,-2 4 32,1-1 1,0 1-1,-2 13 0,0-3-4,-2 8 103,-4 42 1,10-61-132,1 0 0,-1 0 0,1 0 1,1 0-1,0 0 0,0 0 0,0 0 0,1 0 0,-1 0 0,2 0 1,3 8-1,-4-12-16,0-2 0,0 1 0,0 0 0,0 0 1,0 0-1,0-1 0,0 1 0,1-1 0,-1 0 0,0 0 1,1 0-1,2 1 0,-2-1 3,-1 0-4,0 0-1,0 0 1,0 0 0,0 0 0,-1-1-1,1 1 1,0-1 0,0 1-1,0-1 1,0 0 0,1 0-1,-1 0 1,2 0 0,7 0 9,0 0-5,32 0 78,1-6 37,59-14 0,-87 17-117,-12 2-4,1 0 0,-1 0-1,0 0 1,0 0 0,0-1 0,0 0 0,0 0-1,5-3 1,1 0 9,-1-1 1,1 0-1,-1-1 0,-1 0 0,1-1 1,-1 0-1,0 0 0,9-14 1,-16 20-15,0-1 1,0 0 0,0 1-1,0-1 1,0 0 0,-1 0 0,0 1-1,1-1 1,-1 0 0,0 0-1,0 0 1,-1 0 0,1 0-1,0 1 1,-2-5 0,1 3-1,0-2 0,-1 1 0,0 0 0,0 0 0,0 0-1,0 0 1,-1 0 0,1 1 0,-1-1 0,-1 1 0,1 0 0,-6-6 0,4 4-1,-1-1 1,-1 1 0,1-1-1,-1 1 1,0 1 0,0-1 0,-1 1 0,-13-6 0,10 5-1,-1-1 4,-1 2 0,1-1 1,-1 2-1,0 0 0,0 0 0,-1 1 0,1 1 1,-21-1-1,8 0 23,-4-2 32,26 5-27,-3 3 4,5-3-20,5 3 0,7 3-272,1-1 1,-1 0-1,1-1 1,12 4 0,24 7-6266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6552,'0'0'76,"1"3"-15,10 13 59,1 0 0,0-1 0,1 0 0,1-1 0,0-1 0,1 0 0,22 16 0,-12-14 185,0-2 0,1 0-1,1-1 1,54 15 0,-69-25-263,-7-1-15,1 0 1,-1-1 0,0 1-1,0-1 1,0-1 0,0 1-1,0-1 1,6-1 0,173-33 688,-122 19-1871,-1 1-4838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 6904,'-5'-2'37,"-1"0"1,0 1-1,0-1 1,0 2 0,0-1-1,0 0 1,0 1-1,0 0 1,0 1-1,0-1 1,1 1 0,-1 0-1,0 1 1,0-1-1,0 1 1,-9 5-1,13-6-17,0 0 0,1 0 0,-1 0 0,1 0 0,0 0-1,-1 1 1,1-1 0,0 1 0,0-1 0,-1 1-1,1-1 1,1 1 0,-1 0 0,0-1 0,0 1 0,0 0-1,1 0 1,-1 2 0,-6 35 200,6-31-214,-2 21 251,0 1 1,4 58-1,0-49-196,-1-26 67,1 1 0,4 25-1,-3-29-90,-2-9-24,0 1-1,0-1 1,1 0-1,-1 0 1,1 0-1,-1 0 0,1 0 1,0 0-1,-1 1 1,1-1-1,0 0 1,0-1-1,-1 1 1,1 0-1,0 0 0,0 0 1,0 0-1,0-1 1,0 1-1,0 0 1,3 0-1,0 1 21,24 13 19,-14-12 56,4-4-453,1 0-1,29-6 1,2-3-5508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242 143 5656,'-2'0'96,"-5"0"24,5 0 896,3 0-993,7 0 98,0 0-1,0-1 1,0 0-1,0 0 0,12-3 1,-19 4-97,1-1 0,0 0-1,0 0 1,-1 0 0,1 1 0,0-1 0,-1-1-1,1 1 1,-1 0 0,1 0 0,-1-1-1,0 1 1,1 0 0,-1-1 0,0 0 0,0 1-1,0-1 1,0 1 0,0-1 0,-1 0 0,1 0-1,0 0 1,-1 1 0,0-1 0,1 0 0,-1 0-1,0 0 1,0 0 0,0-2 0,0 1 5,0 0 1,0 0-1,-1 0 1,1 0 0,-1 0-1,0 0 1,0 1-1,0-1 1,0 0-1,0 0 1,-1 1 0,1-1-1,-1 1 1,0-1-1,1 1 1,-3-2-1,0 0 23,0 0-1,-1 1 1,1 0-1,-1 0 1,1 0-1,-1 1 1,0-1-1,-7-2 1,2 2 21,0 1 0,0-1 0,0 2 0,0-1 0,0 1 0,0 1 0,0 0 0,0 0 0,-15 3 0,5 2 45,1 2 1,-33 14 0,49-20-98,0 1 1,1 0 0,-1 0 0,1 0 0,-1 0-1,1 0 1,0 0 0,0 0 0,0 1 0,0-1-1,-3 6 1,2-4-2,1-1 1,1 0-1,-1 0 1,1 0 0,-1 1-1,1-1 1,0 1-1,0-1 1,-1 7 0,1-1-3,0-8-12,1 0 0,0 0 1,0 0-1,0 0 0,0 0 0,0 0 0,0 0 0,0 0 1,0 0-1,0 0 0,0 0 0,1 0 0,-1 0 0,0 0 1,1 0-1,-1 0 0,1 0 0,0 2 0,2 1 10,-1 2-3,1 0-1,1-1 0,-1 1 0,1-1 1,0 0-1,0 0 0,0 0 0,1 0 0,0-1 1,0 0-1,0 0 0,8 5 0,-1-1-4,-9-5 1,1 1 0,0-2 0,0 1 0,1 0 0,-1-1 0,0 0 0,1 0 0,7 2 0,4 2 3,0 1-3,-10-5 0,0 1 0,-1-1 0,1 0 1,1-1-1,-1 1 0,9 0 1,24 1 18,-1-1 1,72-5-1,-23-7-25,121 0-1354,-96 8-5402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87 123 4488,'-12'4'35,"6"-2"20,-1 0-1,0 0 1,0-1 0,1 0 0,-1 0 0,-10 0 0,13-3 111,-7-2 41,11 4-190,-1-1 0,1 1 0,0 0 0,0-1 0,-1 1 0,1 0 0,0-1 1,0 1-1,0 0 0,0-1 0,-1 1 0,1-1 0,0 1 0,0 0 0,0-1 0,0 1 0,0-1 0,0 1 0,0 0 1,0-1-1,0 1 0,0-1 0,0 1 0,1-1 0,-1 1 0,0 0 0,0-1 0,0 1 0,0 0 0,1-1 0,-1 1 1,0 0-1,0-1 0,1 1 0,-1 0 0,1-1 0,-1 1-7,5-6 138,1 0 0,0 0 0,1 1 0,-1 0 0,1 0 0,12-6 0,-7 2-73,-7 6 8,-1 0 1,1 1-1,0-1 1,0 1-1,-1 0 1,11-3-1,20-5 451,0 2 0,61-6-1,-39 11 65,-22 0-293,-8-1 54,1 2-1,39 3 1,-65-1-317,0 0-1,0 0 1,0 0 0,1 1 0,-1-1-1,0 1 1,0-1 0,0 1-1,0 0 1,0 0 0,-1 0-1,1 0 1,0 0 0,0 0 0,-1 1-1,1-1 1,0 1 0,-1-1-1,0 1 1,1-1 0,-1 1 0,0 0-1,0 0 1,0-1 0,2 4-1,-2-1 5,0 1-1,-1-1 0,1 0 0,-1 1 0,0-1 0,0 1 0,0-1 1,-1 0-1,-1 9 0,1-6-19,-10 28 136,-52 99 202,48-106-329,1 0 45,-19 27 0,14-31-50,8-11-2,1-1 0,1 1-1,0 1 1,-7 15 0,13-22-5,2-3 1,2 4 0,3-3 1,7-2-13,-1 1-1,1-2 1,-1 1 0,1-2-1,0 1 1,-1-2 0,21 0-1,88-6 85,-100 4-93,71-5 68,-77 6-59,238-14 405,-248 15-276,-4-2-86,-1 0-52,1 0 0,0 1 1,-1-1-1,1 1 0,-1-1 1,1 1-1,-1-1 0,0 1 0,0 0 1,1 0-1,-1 0 0,0 0 0,0 0 1,0 0-1,0 0 0,-4 0 1,2 0 0,-12-3 23,-16 4-605,0 1 1,-33 4 0,-14 5-8243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7536,'6'-9'117,"-1"6"-74,-1 0 0,0 0 0,1 0 1,-1 1-1,1 0 0,0 0 0,0 0 0,0 1 0,0 0 0,0 0 0,10-1 0,7-2 139,43-7 705,67-3 1,85-12 905,18-13-521,-151 28-512,-81 10-100,-8 3-528,-94 30 164,19-3-2055,58-19-7274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2248,'0'0'4860,"5"1"-4423,-4-1-416,0 1-1,0-1 0,1 0 1,-1 1-1,0 0 1,0-1-1,0 1 1,0 0-1,0-1 1,1 1-1,-1 0 0,-1 0 1,1 0-1,0 0 1,0 0-1,0 0 1,0 0-1,0 2 1,8 26 484,-6-19-371,1 3 43,2-1 1,-1 1-1,12 16 0,-15-26-134,0 0-1,1 0 0,-1 0 1,1 0-1,0-1 0,0 0 1,0 1-1,0-1 0,0 0 1,5 1-1,-2 1 3,-1-2-7,0 1 1,1-1-1,-1 0 1,1 0-1,0 0 0,0-1 1,-1 0-1,1 0 1,0 0-1,0-1 0,8 0 1,-5 0 0,21 1 58,0-1 0,31-5 0,-11 1-1229,45-1-5168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23 194 5656,'7'1'-2,"13"3"-42,0 0-1,1-2 1,-1-1 0,0 0-1,1-1 1,20-4 0,-38 4 68,1-1 1,-1 1-1,0-1 1,1 0-1,-1 0 0,0 0 1,0-1-1,0 1 1,0-1-1,0 0 1,0 0-1,0 0 0,0 0 1,-1 0-1,1 0 1,-1-1-1,1 1 1,-1-1-1,2-4 0,-1 3 18,-1-1 0,0 0-1,0 0 1,0 0-1,0 0 1,-1 0 0,0 0-1,0 0 1,-1-1-1,1 1 1,-1 0 0,-1-9-1,1 11-9,-1 0-1,0 0 1,0 0 0,0 0-1,0 0 1,0 1 0,-1-1-1,1 0 1,-1 1-1,1-1 1,-1 1 0,0-1-1,0 1 1,0 0 0,-1 0-1,1 0 1,0 0-1,-1 0 1,-3-1 0,-6-4 106,0 0 1,-25-8 0,20 8-80,13 6-25,0 0-1,0 0 1,0 0-1,0 1 0,0-1 1,0 1-1,0 0 1,0 0-1,0 1 1,0-1-1,0 1 1,1-1-1,-1 1 1,0 1-1,-5 1 1,-1 1 25,1 1 0,-1 0 1,1 0-1,-13 10 0,20-13-51,0 0-1,0 0 1,0 1 0,0-1-1,0 1 1,0-1-1,0 1 1,1-1 0,-1 1-1,1 0 1,0 0 0,0 0-1,0 0 1,0 0-1,1 0 1,-1 5 0,0 1 4,1 1 1,0-1 0,0 0 0,3 13-1,-1-18-8,-1 0 0,0 0 0,1 0 0,0-1-1,0 1 1,0 0 0,0-1 0,1 1 0,5 5-1,-4-4 2,2 3 5,0 0 1,1 0-1,0-1 0,0 0 1,16 11-1,-17-14-3,2 2 18,1 0-1,0-1 1,0 0-1,17 6 1,-10-4-16,-7-2 1,1-1 0,-1-1 0,1 0 0,0 0 0,-1-1 0,1 0 0,11 0 0,-7 0-6,108 12-996,-66-7-4154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6816,'0'0'1336,"2"2"-935,18 25 73,18 33 0,-29-47-475,-6-6 49,1-1 1,-1 0-1,0 1 1,-1 0-1,1 0 1,-1 0-1,1 8 1,-1-3-5,0-6 0,-2 0 1,1 0-1,-1 0 1,0-1-1,0 1 1,0 0-1,-1 0 1,-2 9-1,2-5-6,-1 1-56,0 0 0,0-1 0,-1 1 0,-1 0-1,0-1 1,-8 17 0,5-13-731,-17 36-5577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3864,'0'0'1972,"3"8"-1712,20 76 102,-3-6-79,-17-71-217,0 0-1,0 0 1,1-1-1,0 1 1,1-1-1,-1 0 1,1 0-1,0 0 0,8 6 1,-7-7-14,-3-3-34,0 0-1,0 0 1,0 0 0,0-1 0,0 0-1,1 0 1,-1 1 0,0-2 0,1 1-1,-1 0 1,0-1 0,1 0 0,-1 1-1,6-2 1,-5 1 8,7 1 26,0-1 1,1-1 0,-1 1 0,0-2-1,17-4 1,-15 3-17,2 0 62,0-1 0,0 0 0,16-8 0,-13 5-50,-15 6-20,0 0 1,0 0-1,0-1 1,0 1 0,0-1-1,0 0 1,0 1-1,0-1 1,-1-1-1,4-2 1,4-4 17,1 2-16,-8 4-6,0 1 0,1 0 0,-2-1 0,1 0 0,0 1-1,0-1 1,-1 0 0,4-5 0,-1 0 55,0 0 0,0 0 0,-1-1 1,0 1-1,0-1 0,-1 0 0,0-1 0,0 1 0,-1 0 1,1-19-1,-3 25 1,-2-4 9,0 3-25,-5-5-5,5 7 95,5 16-102,1-6-46,1 0-1,0 0 0,0 0 1,9 9-1,12 11-1,5-2 1,2-5-3,-4-7-2,-4-8 0,3-6 0,10-5 0,1-6 0,-5-6 0,-5-7 0,-2-4 0,-4 0 0,-7 1 0,-5-2 0,-7-2 1,-4 27 1,0 0 0,-1 0-1,0 0 1,0 0 0,0 0 0,0 0 0,-1 0-1,1 0 1,-1 1 0,0-1 0,0 0 0,-5-5-1,1 1 12,-1 0 0,0 1-1,-1 0 1,-11-9 0,6 6 10,-1 0 1,1-1 1,-2 2-1,1 0 1,-27-12-1,37 20-19,0 0 1,1 0-1,-1 0 0,0 1 1,0 0-1,1-1 0,-1 1 1,-5 1-1,6-1 3,2 0-7,1 0 1,-1 0-1,0 1 1,1-1-1,-1 0 1,1 0-1,-1 1 1,0-1-1,1 0 1,-1 1-1,1-1 1,-1 1-1,0-1 1,1 0-1,0 1 0,-1-1 1,1 1-1,-1-1 1,0 2-1,1 0-1,-1 1 0,1-1 0,-1 1 0,1 0 0,0-1 0,0 1 0,0-1 0,0 1 0,0 0 0,1-1 0,-1 1 0,1-1 0,0 1 0,1 3 0,4 6-13,1 3-13,0-1 1,1-1-1,0 1 0,1-1 0,1-1 1,19 19-1,-25-27 7,1-1 1,-1 0-1,1 0 0,0-1 1,0 1-1,1-1 0,4 2 1,9 3-24,3 3 16,0-2 0,36 9 0,2 0 10,-38-10 11,129 43-8,-78-20 0,-72-29 13,-1-1 0,1 0 0,0 0 0,-1 1 0,1-1 0,0 0 0,-1 1 0,1-1 0,-1 0 0,1 1 0,-1-1 0,1 1 0,-1-1 0,1 1 0,-1-1 0,0 1-1,1-1 1,-1 1 0,0 0 0,1-1 0,-1 1 0,0-1 0,0 1 0,1 0 0,-1-1 0,0 1 0,0 0 0,0-1 0,0 1 0,0 0 0,0-1 0,0 1 0,0 0 0,0-1 0,0 1 0,-1 0 0,1 0 0,0-1 0,-3 12 0,-8-2 0,-15 6 0,19-15 0,0-1 0,-12 4-1215,0-1-4858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5384,'0'0'113,"1"15"711,48 93-312,-38-85-453,-7-16-23,0 1 0,0 1 0,-1-1 0,0 0 0,0 1 0,-1 0 1,0-1-1,-1 1 0,0 0 0,0 10 0,-21-16-827,2-1-3395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4128,'18'6'0,"25"6"204,2-3 0,-1-2 1,1-1-1,65-1 0,-68-8 206,-27 2 44,-1 0 0,22 2 0,-35-2-388,0 1-1,-1 0 1,1 0-1,0 0 1,0 0-1,0 0 1,-1 0-1,1 1 1,0-1-1,0 0 1,0 0-1,-1 1 1,1-1-1,0 0 1,0 1-1,-1-1 1,1 0-1,0 1 1,-1-1 0,1 1-1,-1-1 1,1 1-1,0 0 1,-1-1-1,1 2 1,-1-1-36,0 0 0,-1 0 0,1-1-1,-1 1 1,0 0 0,1 0 0,-1-1 0,1 1 0,-1 0 0,0-1 0,0 1 0,1-1 0,-1 1 0,0-1 0,0 1 0,0-1 0,0 1 0,0-1 0,-6 3 46,1 0 1,-1-1-1,0 0 1,0 0-1,0-1 1,-8 1-1,10-1 28,2-1-68,1 0 0,-1 0 1,1 0-1,-1 0 0,1-1 1,-1 1-1,1-1 0,0 1 1,-1-1-1,1 0 0,0 0 1,-5-2-1,5 2 348,3 1-379,0 0 0,-1 0 1,1 0-1,0 0 0,-1 0 0,1 0 0,-1 0 1,1 0-1,0 0 0,-1-1 0,1 1 0,0 0 1,-1 0-1,1-1 0,-1 1 0,1 0 0,-1-1 1,1 1-1,0-1 0,18-10 67,23-1 19,45-7-1,-61 16-75,-7 0 32,0 0 0,26-8 0,-24 5-17,-17 6-27,1-1 0,-1 0 0,0 0 0,0-1 0,0 1 0,0-1 0,7-4 0,2-1 3,1-4-4,-3 2-2,1 3 0,0 5 0,8 6 0,5 7 1,4 6 4,-4 2-2,18 22 4,-19-19-7,3 0 0,5-2 0,7-5 0,62 15-1331,-47-15-5322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557 127 5832,'-103'-79'1744,"97"74"-1652,0 0 1,0 0-1,0 1 0,-1 0 1,1 0-1,-1 1 0,0 0 1,0 0-1,0 0 0,0 1 1,-1 0-1,1 1 1,-1 0-1,1 0 0,-1 0 1,1 1-1,-10 1 0,-36 7 95,24 0-89,0 2-1,1 0 1,0 2-1,-39 22 1,60-30-76,0 0 0,1 0 1,-1 0-1,1 1 0,0 0 0,1 0 0,-1 1 1,1-1-1,0 1 0,0 0 0,0 1 0,1-1 0,-6 14 1,9-19-21,1 0 1,0 0 0,0 0 0,0 0-1,-1 0 1,1 0 0,0 0 0,0-1-1,0 1 1,1 0 0,-1 0-1,0 0 1,0 0 0,0 0 0,1 0-1,-1-1 1,0 1 0,1 0 0,-1 0-1,1 0 1,-1-1 0,1 1 0,-1 0-1,1-1 1,0 1 0,-1 0-1,1-1 1,0 1 0,-1-1 0,1 1-1,0-1 1,0 1 0,0-1 0,-1 0-1,1 1 1,0-1 0,0 0-1,0 0 1,0 1 0,1-1 0,17 6 21,0 0 0,35 5 0,-17-7 16,1-1 0,70-5 0,-93 1-33,32-7 51,-28 5-40,-3 0 19,0 0 0,-1-1 0,0 0 1,0-1-1,29-14 0,-42 17-35,6-4 9,-1-18 7,-6 20-16,0-2 1,-8-15-1,1 9-2,-4 3 0,-2 7 0,12 2 0,-1 1 0,1-1 0,-1 0 0,1 1 0,-1-1 0,1 1 0,0-1 0,-1 1 0,1 0 0,0-1 0,0 1 0,-1-1 0,1 1 0,0-1 0,0 1 0,0 0 0,0-1 0,0 2 0,-1 18 0,4 15 0,3 10 0,3 2 0,5-3 0,7 3 1,60 93 35,-50-72-16,37 109 47,-47-116-39,30 82 301,-51-142-321,1 0 0,-1 1 0,1-1 0,-1 0 1,0 0-1,1 0 0,-1 0 0,0 1 0,0-1 0,0 0 0,0 0 0,0 1 0,0-1 1,0 0-1,0 0 0,0 0 0,-1 1 0,1-1 0,-1 0 0,1 0 0,0 0 0,-1 0 1,0 0-1,1 0 0,-1 0 0,0 0 0,1 0 0,-1 0 0,0 0 0,0 0 0,0 0 1,0-1-1,0 1 0,0 0 0,-1 0 0,-4 2 13,1-1 0,-1 0 0,0 0 0,0 0 0,0 0 0,0-1 0,0 0 0,0-1 0,0 1 0,-7-1 0,2 0-2,7 0-4,-1-1 0,1 1 0,0-1 0,0 0 1,-1 0-1,1 0 0,0 0 0,-5-3 1,-13-5 89,0 0 0,1-2 1,-28-18-1,40 22-81,-23-23 147,13 11-63,1 0 0,1-2 0,-27-41 0,36 48-87,6 10-2,-1-1 1,1 1-1,0-1 0,0 1 0,1-1 0,-1 0 0,1 0 0,-1-6 0,-1-16 51,0 0 0,2 0 0,1-1 0,5-34 1,-4 44-59,-1 13-6,1 0 1,-1 0 0,1-1-1,0 1 1,1 0 0,-1 1-1,4-8 1,-2 4 8,-2 3-10,1-1-1,0 0 1,1 1 0,0-1-1,-1 1 1,2 0-1,-1 0 1,0 0 0,1 0-1,0 1 1,8-8 0,43-24-1632,-26 21-6586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46 5920,'-4'-5'5,"0"0"0,0 1 0,0-1 0,0 1 0,-1 0 0,-5-4 0,-1-2 5,9 9 171,1 4 41,1 10-54,-1 0 0,2-1-1,-1 1 1,5 20 0,0-4 228,10 27-1,4 0 96,21 54 12,-39-106-452,62 191 1019,27 75-198,-83-247-734,-1 0 0,-1 0 0,-1 0-1,1 28 1,-4-36-27,-1 0-1,-3 24 0,2-37-96,0 0-1,0 0 1,0 1-1,0-2 1,0 1 0,-1 0-1,1 0 1,-1 0 0,1 0-1,-1-1 1,1 1-1,-1-1 1,0 1 0,0-1-1,0 0 1,0 0-1,-2 1 1,1 0 2,2-1-5,-1-1-1,1 1 0,-1 0 0,0 0 1,0-1-1,0 1 0,1-1 1,-1 1-1,0-1 0,0 0 0,0 0 1,0 0-1,1 0 0,-1 0 1,-3 0-1,-4-1 12,-1 1-8,3 0 1,0-1 1,0 0-1,0 0 0,-9-3 1,-93-15-1442,47 9-6060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5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6456,'18'-17'1,"-16"13"2,-1-1 0,16-13-1,-12 14-2,0-1 0,1 1-1,0 0 1,0 0 0,0 0 0,0 1 0,10-4-1,8-5-38,17-6-33,85-25 0,-40 25 24,66-15 2,-119 27 21,136-10-688,-85 14-2727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304 101 4576,'-25'-18'0,"23"16"0,-21-10 0,17 9 38,0 0-1,0 1 1,-1-1 0,1 2 0,-1-1 0,1 1 0,-1 0-1,0 0 1,1 0 0,-1 1 0,0 0 0,1 1-1,-10 1 1,5 0 50,0 0 1,1 1-1,-1 0 0,1 1 0,0 0 0,-17 10 0,24-12-30,0 0 0,0 1-1,0-1 1,1 1 0,-1 0-1,1-1 1,-1 1-1,1 0 1,0 1 0,0-1-1,1 0 1,-1 0 0,1 1-1,-3 5 1,3-6 19,-5 12 94,0 1 0,1 0 0,-4 28 0,9-32-86,0 0 0,1 0 1,1 0-1,0 0 0,1-1 1,6 19-1,-7-23-39,1 1 0,0-1 0,0 1 0,1-1 0,-1 0 0,2 0 0,-1-1 0,1 1 0,8 7 0,-6-7-22,-4-4-6,-1-1 0,1 0 1,0 1-1,0-1 0,1-1 0,-1 1 1,0 0-1,5 1 0,6 3 60,1 0 1,0-1-1,1-1 0,-1 0 0,1-2 1,23 3-1,-23-5-47,-4 1 22,-1-2 0,0 1 0,12-4 0,168-35 536,-171 34-561,-12 3 18,0 0 0,0-1 1,0 0-1,7-4 0,-11 5-30,49-26 248,-49 26-245,0 0-1,0-1 1,-1 0 0,0 1-1,0-1 1,1-1-1,-2 1 1,1 0 0,0-1-1,-1 1 1,1-1 0,2-5-1,-5 0 77,-3 2-78,1 1 0,-1 0 1,0 0-1,0 0 0,0 0 0,-1 1 1,0-1-1,0 1 0,-1 0 0,0 0 0,-5-4 1,-8-6 17,0 1 0,-31-18 0,-104-41 93,95 51-104,36 14-12,2 1-1,0-1 0,0-1 0,-17-11 0,36 19-9,0 1 0,0-1-1,1 1 0,-1-1 0,0 1 0,0-1 0,1 0 1,-1 1-1,0-1 0,1 0 0,-1 1 0,1-1 0,-1 0 1,1 0-1,-1 0 0,1 0 0,-1 0 0,1 1 0,0-1 1,-1 0-1,1 0 0,0 0 0,0-1 0,4-7 2,0 8-36,-1-1-1,1 1 1,0 0 0,0 0 0,0 0-1,0 1 1,-1-1 0,1 1 0,0 0-1,7 1 1,4-1-941,32-2-5759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 5832,'-11'-2'-16,"10"2"15,0-1 1,0 1-1,0 0 1,0-1-1,0 1 1,0 0-1,0 0 0,0 0 1,1 0-1,-1 0 1,0 0-1,0 0 1,0 0-1,0 0 1,0 0-1,0 1 0,0-1 1,0 0-1,0 0 1,0 1-1,1-1 1,-1 1-1,0-1 1,0 1-1,0-1 0,0 2 1,-2 0-1,1-1 2,-1 1 1,1-1-1,-1 1 1,1-1-1,0 1 1,0 0-1,0 0 1,0 0-1,0 0 1,0 0-1,0 1 1,1-1-1,-1 0 1,1 1-1,0-1 1,-1 4-1,0 0 17,1 0 0,0 0 0,0 1 0,0-1 0,1 0 0,0 0 0,2 11 0,1 2 93,1 0-1,2 1 1,10 26-1,26 53 572,-35-83-636,14 23 351,-13-24-202,2 0 1,0-1-1,0 0 1,1-1 0,22 20-1,-29-30-141,-1-1-1,1 0 1,0-1-1,0 1 1,0-1-1,0 1 1,0-1-1,0 0 1,0-1-1,5 1 1,-2 0-7,-3-1-19,0 0 0,0 0 0,0 0 0,0-1 0,0 0 0,0 0 1,0 0-1,0 0 0,-1 0 0,1-1 0,0 0 0,-1 1 0,1-1 0,-1-1 0,4-2 0,-3 2-4,1 0-46,0-1-1,0 0 0,0 0 0,-1 0 0,1-1 0,-1 0 1,0 1-1,-1-1 0,1-1 0,-1 1 0,0-1 1,5-11-1,-2 5-642,18-38-5208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6816,'0'0'-8,"0"2"-74,0 64 93,3-41 36,6 30-1,-5-34-14,5 78 247,-3-27-68,-5-57-191,-1-10 1,1 0 1,0 0-1,0 0 0,0 1 0,1-1 1,3 7-1,2 4 38,0 1 1,2-2-1,0 1 0,1-1 0,0 0 1,23 24-1,6-9-18,-22-21 47,18 4-504,45 10 0,-11-8-4297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2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5296,'2'0'-7,"4"0"7,-5 0 1,0 0-1,0 0 1,-1 0-1,1 0 1,0 0-1,0-1 1,-1 1-1,1 0 1,0 0 0,0-1-1,-1 1 1,1-1-1,0 1 1,-1 0-1,1-1 1,0 1-1,0-2 1,0 1 1,-1 1 1,1-1 0,0 1-1,0-1 1,0 0-1,0 1 1,-1-1-1,1 1 1,0 0 0,0-1-1,0 1 1,0 0-1,0-1 1,0 1-1,0 0 1,0 0 0,2 0-1,30-1 90,-17 0 29,0 1 0,-1 0-1,1 1 1,22 4 0,-3 9 424,-25-10-290,-1 0 1,1 0-1,20 5 1,-21-7-23,-7-2-25,-1 0-198,-1 0-1,1 0 1,-1 0 0,0 0-1,1 0 1,-1 0-1,0 0 1,1 0 0,-1 1-1,1-1 1,-1 0 0,0 0-1,1 0 1,-1 0-1,0 0 1,1 1 0,-1-1-1,0 0 1,0 0 0,1 1-1,-1-1 1,0 0-1,0 0 1,1 1 0,-1-1-1,0 0 1,0 1 0,0-1-1,1 0 1,-1 1-1,0-1 1,0 0 0,0 1-1,0-1 1,0 1 0,0-1-1,0 0 1,0 1-1,0-1 1,0 0 0,0 1-1,0-1 1,0 0-1,0 1 1,0-1 0,0 1-1,0-1 1,0 0 0,-1 1-1,1-1 1,0 0-1,0 1 1,0-1 0,-1 0-1,1 1 1,-1 1 22,-1 0 1,1-1-1,-1 1 1,1-1-1,-1 1 0,1-1 1,-1 1-1,-3 1 1,-2 1 14,-1-1 1,1-1 0,-1 0-1,0 0 1,0 0 0,1-1-1,-14 1 1,2-2 89,0 0 0,-28-5 0,3 3 269,44 2-401,0 0 0,-1 0 0,1 0 0,-1 0 0,1 0 0,0 0 0,-1 0 0,1-1 0,-1 1-1,1 0 1,0 0 0,-1 0 0,1 0 0,-1 0 0,1-1 0,0 1 0,-1 0 0,1 0 0,0-1-1,0 1 1,-1 0 0,1-1 0,0 1 0,-1 0 0,1 0 0,0-1 0,0 1 0,0-1 0,-1 1 0,1-1-1,0-1 8,0 1 0,0-1-1,0 0 1,0 1-1,0-1 1,1 0 0,-1 1-1,0-1 1,1 0-1,-1 1 1,1-1-1,1-1 1,-2 2-7,1 0 0,0-1 0,0 1 0,0 0 0,0 0 0,0 0 0,1 0 0,-1 0 0,0 0 0,0 0 0,1 0 0,-1 0 0,0 0 0,1 1 1,2-2-1,1 0 5,12-6 9,1 0 0,0 2 0,0 0 0,0 1 0,27-4 0,58-17 213,-98 25-169,6-3 10,-6 3 13,4 0 0,-7 1-3,-1 0-70,0 0 1,0 0-1,0 0 0,1 0 0,-1 1 1,0-1-1,0 0 0,0 1 1,0-1-1,0 1 0,0-1 0,0 1 1,0 0-1,0-1 0,0 1 0,0 0 1,0 0-1,0 0 0,0 0 1,-1-1-1,1 1 0,1 2 0,12 29 34,-11-21-23,8 20 13,10 59 1,-15-37-25,-4-9-1,-1 11-9,-1-55-3,-1 9-3,1-1 0,1 1 0,-1 0 0,1-1 0,1 1 0,-1-1 0,2 1 0,-1-1 0,1 0 0,0 0 0,7 13 0,-9-21 1,-1 1 0,0-1 1,1 0-1,-1 1 1,0-1-1,1 0 0,-1 0 1,1 1-1,-1-1 1,0 0-1,1 0 1,-1 0-1,1 1 0,-1-1 1,1 0-1,-1 0 1,0 0-1,1 0 0,-1 0 1,1 0-1,-1 0 1,1 0-1,-1 0 0,1 0 1,-1 0-1,1 0 1,0-1-1,0 1-1,22-6-1372,4-3-5478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29 5024,'-26'-8'43,"12"3"53,0 1-1,-1 0 1,1 1 0,-1 1 0,1 0 0,-1 1-1,-28 2 1,34-1-7,0 1 0,0 0 0,0 1 0,-14 5 0,20-6-60,0 0 0,1 1 0,-1 0 0,0-1 0,1 1 0,-1 0 0,1 0 0,0 1 0,0-1 0,0 0 0,0 1 0,0-1 0,0 1 0,0 0 0,1 0 0,-2 3-1,0 0-2,1 1 0,0-1-1,0 1 1,1-1 0,0 1-1,0 0 1,0-1-1,1 1 1,0 0 0,0-1-1,1 1 1,0 0-1,0-1 1,1 1 0,-1 0-1,1-1 1,1 0-1,5 13 1,-4-15-10,-1 1 0,1 0-1,-1-1 1,1 0 0,1 0 0,-1 0-1,1-1 1,-1 1 0,1-1 0,0 0-1,0 0 1,0-1 0,6 3-1,6 4 37,-6-2-40,-8-5 0,0 0 1,0 0-1,1-1 1,-1 1-1,0 0 1,1-1 0,4 1-1,57 16 123,-59-17-103,0 0 0,0-1 1,-1 0-1,1 0 1,0-1-1,0 1 0,-1-1 1,1-1-1,-1 1 0,8-3 1,-4 1 16,-1 1 44,-1-1 0,1 1-1,-1-2 1,0 1 0,0-1-1,-1 0 1,1 0 0,-1-1 0,0 0-1,0 0 1,0 0 0,7-10-1,-10 11-47,-1 0 0,0 0-1,0 0 1,-1-1 0,1 1-1,-1 0 1,0-1 0,0 1-1,-1-1 1,1 0 0,-1 1-1,0-1 1,0 1 0,-1-1-1,1 0 1,-1 1 0,0-1-1,0 1 1,-3-7 0,3 9-33,1 1 0,-1 0 0,1-1 0,-1 1 0,0 0 0,1 0 0,-1 0 0,0-1 0,0 1 0,0 0 0,0 0 0,0 0 0,0 1 0,0-1 0,0 0 0,0 0 0,-2 0 0,-3-3 18,-8-7 26,0 1-1,-1 0 1,-1 2-1,0-1 0,0 2 1,0 0-1,-1 1 1,-28-6-1,39 10-8,-2 0 6,4 2-9,-3 0-1,18 6 5,13 4-1372,2 0-5316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57 146 5832,'-2'-2'113,"-1"0"-70,-6-4 6,-16 8 71,21 0-84,-5 2 1,7 0-3,2 5-4,-1 3 20,0-10-31,1 0-1,0 1 1,-1-1 0,1 0 0,0 1 0,0-1-1,1 0 1,-1 1 0,0-1 0,1 0-1,0 0 1,-1 1 0,1-1 0,0 0 0,0 0-1,0 0 1,0 0 0,1 0 0,-1 0-1,0 0 1,1-1 0,3 4 0,2 1 31,1 1-1,0-2 1,0 1 0,0-1 0,1 0 0,0-1 0,18 6-1,-21-8-20,0-1-1,0 0 0,0 0 1,0-1-1,0 1 0,0-1 1,0-1-1,8-1 0,-3 1-3,19 0 166,1-3 0,46-9-1,-73 12-162,0 0 0,0 0 0,0 0 0,0-1 0,-1 1 0,1-1-1,0 0 1,-1 0 0,1 0 0,-1-1 0,0 1 0,0-1 0,0 0-1,4-4 1,-5 3 40,1-1-1,-1 0 1,0 0 0,-1 0-1,1 0 1,-1 0 0,0 0-1,0 0 1,-1 0-1,0 0 1,0-11 0,0 15-57,0 0-1,-1 0 1,1 0 0,-1 0 0,1 0-1,0 0 1,-1 0 0,0 0 0,1 0 0,-1 0-1,0 0 1,1 0 0,-1 1 0,0-1 0,0 0-1,0 0 1,-1 0 0,-20-13 38,13 9-32,8 4 32,-1-1-30,-6-3-5,4 4-4,-2 7-4,6 6-4,6 4-2,-5-12 0,1 1 0,14 6 0,-4-3-3,0-1 1,0-1 0,0 0-1,1 0 1,0-1-1,0-1 1,0 0 0,0-1-1,16 2 1,-15-1 0,8 0-2,-10-5 4,-1 0-1,20-5 1,-22 4 8,-1 0-1,0-1 1,0 0 0,0-1-1,13-7 1,-18 9 3,-1 1 0,1-1 0,-1 1 0,0-1 0,0 0 0,0 0 1,0 0-1,0 0 0,0-1 0,0 1 0,-1 0 0,1-1 0,-1 1 0,0-1 0,0 0 0,0 1 0,0-1 0,0 0 0,0 0 0,-1 1 0,1-5 0,-1 3 0,0 0 0,-1 0 0,0 0 0,1 0 0,-1 0 0,0 0 0,-1 0 0,1 0-1,-1 1 1,0-1 0,0 0 0,0 1 0,0 0 0,-4-5 0,1 3 10,0 0 0,0 0 1,-1 0-1,0 1 0,0-1 1,0 2-1,-11-6 0,4 3 17,-1 0 0,0 2-1,0 0 1,0 0 0,-1 1 0,1 1 0,-26-1-1,38 3 39,1 7-72,1-7-32,0 1 1,0-1-1,0 0 0,0 1 1,0-1-1,0 0 1,0 1-1,0-1 1,0 0-1,0 1 0,0-1 1,0 0-1,0 1 1,0-1-1,1 0 0,-1 1 1,0-1-1,0 0 1,0 1-1,0-1 0,1 0 1,-1 0-1,0 1 1,0-1-1,1 0 0,-1 0 1,0 0-1,0 1 1,1-1-1,-1 0 0,0 0 1,1 0-1,-1 0 1,0 0-1,1 1 0,-1-1 1,0 0-1,1 0 1,-1 0-1,0 0 0,1 0 1,-1 0-1,1 0 1,12 5-6213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5024,'-19'10'111,"17"-8"-105,0 0 1,0-1 0,0 1 0,0 0-1,1 0 1,-1 0 0,1 0 0,-1 0 0,1 0-1,0 0 1,-1 1 0,1-1 0,1 0 0,-1 1-1,0-1 1,0 1 0,1-1 0,-1 3 0,0 1 18,-1 1-15,0-1 0,1 1 0,0 0 0,1-1 0,-1 1-1,1 0 1,1 0 0,-1 0 0,3 8 0,8 27 27,-5-23-13,-2-6 37,0-1 0,0 0 0,1 0-1,1-1 1,0 1 0,8 10-1,-10-18 122,5 2-724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3864,'24'13'443,"39"30"-1,-43-28-8,1-1-1,44 22 0,43 10 476,-51-33-49,-55-13-670,7 9 248,-1-1 342,-8-7-774,0-1 0,0 0 1,0 1-1,-1-1 0,1 0 0,0 1 0,0-1 0,-1 0 0,1 0 0,0 1 1,-1-1-1,1 0 0,0 0 0,-1 0 0,1 1 0,0-1 0,-1 0 0,1 0 1,0 0-1,-1 0 0,1 0 0,-1 0 0,1 1 0,0-1 0,-1 0 0,1 0 1,0 0-1,-1 0 0,1-1 0,-1 1 0,1 0 0,0 0 0,-1 0 0,-7-1 77,1 1 1,0-1-1,0 0 0,0-1 0,0 0 0,0 0 0,1-1 0,-11-4 0,15 6 32,-1-5 27,3 6-136,-1-1 0,1 1 0,0 0 0,-1 0 0,1-1 0,0 1 0,0 0 0,-1-1 0,1 1 0,0 0 0,0-1 0,0 1 0,0-1 0,0 1 0,-1 0 0,1-1 0,0 1 0,0-1 0,0 1 0,0 0 0,0-1 0,0 1 0,0-1 0,0 1 0,0 0 0,0-1 0,1 1 0,-1-1 0,0 1 0,0 0 0,0-1 0,0 1 0,1 0 0,-1-1 0,0 1 0,0 0 0,1-1 0,-1 1 0,0 0 0,0 0 0,1-1 0,-1 1 0,0 0 0,1 0 0,-1-1 0,1 1 0,87-78 297,58-28 174,-134 95-354,-9 8-108,0 0 0,0 1 0,0 0 0,0 0 1,1 0-1,-1 0 0,6-2 0,-4 1 8,7-7-9,4 6-6,0 10-6,-1 12-2,-5 0-2,-1 0 0,-1 0 1,9 27-1,-8-14 4,-4-12-10,1-1-1,1 0 1,0 0 0,1-1 0,1 0-1,15 21 1,-23-35 6,8 8-2,0 0 0,0 0-1,1-1 1,0 0 0,0-1-1,13 8 1,37 14-13,-26-17-681,37 9 1,-15-7-6196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51 5656,'0'-2'34,"0"0"0,0 0 0,0 0 0,0 1 0,0-1 0,-1 0 0,1 0 0,-1 0 0,1 1-1,-1-1 1,0 0 0,1 0 0,-1 1 0,0-1 0,0 1 0,0-1 0,0 1 0,-1-1 0,1 1 0,0 0 0,0-1 0,-1 1 0,1 0 0,-1 0 0,1 0 0,-1 0 0,0 0 0,1 0 0,-3 0 0,-2-1 100,0 1 0,-1 0 0,1 1 0,-1-1 0,1 1 1,0 0-1,-11 2 0,-5 0-6,0 1 0,0 1 1,0 1-1,-25 10 0,35-11-108,7-2-7,0 0 0,0 0 1,1 0-1,-1 1 1,-7 5-1,2-1 13,-6 2-3,0 2 1,1 0-1,1 1 1,0 0-1,-13 15 1,18-16-7,4-6 6,-3 4 2,6-7 7,2 0-28,1-1 0,0 0 0,0 0 1,0 0-1,0 0 0,0 0 0,0 0 0,0 0 0,0 0 0,2 1 0,0 0 2,0 0 0,0 0 0,0 0 0,1 0-1,-1-1 1,1 1 0,-1-1 0,1 0 0,0 0 0,-1 0-1,1-1 1,0 1 0,3-1 0,-1 1 2,12 2 26,0-1 0,1-1 0,-1-1 1,0 0-1,29-5 0,3-5 57,-32 7-62,-5 1 6,-1-1 0,0 0 0,0-1-1,0 0 1,-1-1 0,1 0 0,12-9 0,-22 13-32,-1-1 0,1 1 1,0-1-1,0 1 1,-1-1-1,1 0 0,-1 0 1,1 0-1,-1 0 0,0 0 1,0 0-1,0 0 0,0 0 1,0 0-1,-1 0 0,1-1 1,0 1-1,-1 0 1,0-1-1,0 1 0,1 0 1,-1-1-1,-1 1 0,1-4 1,-4-3 4,4 9-8,0 0 0,0 0 0,-1 0 0,1-1 0,0 1 1,0 0-1,0 0 0,0 0 0,0 0 0,-1-1 0,1 1 0,0 0 0,0 0 1,0 0-1,0 0 0,-1 0 0,1 0 0,0 0 0,0 0 0,0 0 1,-1 0-1,1 0 0,0 0 0,0 0 0,-1 0 0,1 0 0,0 0 1,0 0-1,0 0 0,-1 0 0,1 0 0,0 0 0,0 0 0,0 0 0,-1 0 1,1 0-1,0 0 0,0 0 0,0 0 0,0 1 0,-1-1 0,1 0 1,0 0-1,0 0 0,0 0 0,0 0 0,0 1 0,-1-1 0,-7 26 2,0 16-2,4 12 0,5 8 0,5-4 0,0-3 0,4 0 0,5 3 0,3 2 0,0 3 0,-3 1 0,-6 1 0,-3 2 0,-1-1 1,-3-9 4,-4-14-2,2-31 2,-1 0-1,-1 0 1,0 0-1,0 0 1,-1-1-1,0 1 1,-9 16-1,11-25 3,-1-1 0,0 1 0,1-1 0,-1 0 0,-1 0-1,1 0 1,0 0 0,0 0 0,-1 0 0,1-1 0,-1 1 0,1-1 0,-1 1 0,0-1-1,0 0 1,0 0 0,-3 0 0,-1 1 11,-1-1-1,1 0 1,-15 0 0,11-2 28,-1 0 0,0 0 0,0-1 0,1-1 0,-1 0 0,-18-8 1,7 1 18,-28-18 0,38 21-24,1-2-1,1 1 1,-1-2-1,1 1 1,-9-12-1,11 12-18,-5-6 41,0-1-1,1 0 0,-21-36 0,26 40-43,-3-6 24,1-1 0,0-1 0,1 1 0,-6-24 0,10 29-27,0-1 21,0 0 1,2-1-1,0 1 0,-2-19 0,3 17-22,2 14-6,-1 0-1,1 0 0,0 0 0,-1-1 0,1 1 0,1 0 1,-1 0-1,0-1 0,1 1 0,0 0 0,1-4 1,1-5 6,-2 6-10,0 1 0,0-1 1,1 1-1,-1-1 1,1 1-1,0 0 0,1 0 1,-1 0-1,1 0 1,0 0-1,0 1 0,1-1 1,-1 1-1,1 0 1,0 0-1,0 0 0,1 0 1,-1 1-1,7-5 1,5 1-456,1 0 1,18-5 0,3 2-6331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22 321 3232,'0'0'-56,"-3"-6"9,-3-4 33,5 8-5,-1-1-1,0 0 1,1 0 0,0 0-1,0 0 1,0 0-1,0 0 1,0-1 0,0-5-1,0 0 4,1 8 44,0 1-1,0-1 0,0 1 1,0-1-1,0 1 1,1-1-1,-1 1 0,0-1 1,0 1-1,0-1 0,0 1 1,1-1-1,-1 1 1,0-1-1,1 1 0,-1-1 1,0 1-1,1-1 0,-1 1 1,0 0-1,1-1 1,-1 1-1,1-1 0,-1 1 1,1 0-1,-1 0 1,1-1-1,-1 1 0,1 0 1,-1 0-1,1 0 0,-1-1 1,1 1-1,-1 0 1,1 0-1,0 0 0,-1 0 1,1 0-1,-1 0 0,1 0 1,-1 0-1,1 1 1,-1-1-1,2 0 0,24 9 205,-23-8-150,23 8 576,-1 2 1,0 0-1,-1 2 1,0 1 0,28 21-1,-39-27-246,-1-1 0,19 8-1,-12-6-26,53 19 786,-37-16-732,-34-11-428,0-1 0,0 0 0,0 0 0,0 1 1,0-1-1,0 0 0,0 1 0,-1-1 0,1 1 0,0 0 1,0-1-1,-1 1 0,1-1 0,0 1 0,-1 0 1,1 0-1,0-1 0,-1 1 0,1 0 0,-1 0 0,1 0 1,-1 0-1,0-1 0,1 1 0,-1 0 0,0 0 1,0 0-1,1 0 0,-1 0 0,0 0 0,0 0 1,0 0-1,0 0 0,0 0 0,0 0 0,-1 0 0,1 0 1,0 0-1,0 0 0,-1 0 0,1 0 0,-1-1 1,0 3-1,-2 3 26,-1 0 0,1 0 0,-1-1 0,-7 9 0,8-11-18,-1 2-5,1-1 0,-1 0 1,0 0-1,0 0 0,0-1 1,-1 1-1,1-1 0,-1 0 1,0 0-1,0-1 0,-9 4 1,11-5-5,-1 0 0,1-1-1,-1 1 1,1-1 0,-1 0 0,1 0 0,-1 0 0,1-1 0,-1 1 0,1-1 0,-1 0-1,1 0 1,0 0 0,-1 0 0,1-1 0,0 1 0,0-1 0,-5-4 0,7 6-6,0-1 0,1 0 0,-1 1 0,1-1 0,-1 0 0,1 1 0,0-1 0,-1 0 0,1 0 0,0 0 0,-1 1 0,1-1 0,0 0 0,0 0 0,0 0 0,0 0 0,0 0 0,0 0 0,-1-4 6,0-20 53,0 0 1,1 0-1,2 0 0,8-47 0,-8 53-52,9-31 72,-8 36-67,24-75 89,-22 75-75,1 1 1,0-1 0,1 2-1,1-1 1,13-17 0,-13 21-2,0 1 0,0-1 0,1 2-1,0-1 1,0 1 0,1 1 0,0 0 0,11-6 0,-19 12-8,0-1-1,0 1 1,0-1 0,0 1 0,0 0-1,1 0 1,-1 0 0,0 0 0,0 0-1,0 0 1,0 0 0,1 1-1,-1-1 1,0 1 0,0 0 0,4 1-1,24 20-1224,-27-20 685,19 17-7867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6192,'7'1'22,"-3"-1"40,0 1 0,1 0 1,-1 0-1,0 0 0,0 1 0,1 0 1,-1-1-1,0 1 0,-1 1 1,1-1-1,6 5 0,12 14 87,0-1-1,2-2 1,0 0 0,1-1-1,32 15 1,-32-21 82,41 11 1,-61-21-206,1-1 0,-1 1 1,0-1-1,1 0 0,-1-1 0,0 0 1,1 1-1,-1-2 0,0 1 0,0 0 1,9-5-1,-7 3 0,6-3 102,-3-3-73,0 0 0,0 0 0,-1-1 1,0-1-1,-1 1 0,0-1 0,-1-1 0,7-12 0,-11 18-20,-1 0 0,0-1-1,0 1 1,0 0 0,-1-1 0,0 1 0,0-1-1,0 1 1,-1-1 0,0 1 0,0-1-1,-1 1 1,0-1 0,0 1 0,0-1 0,-1 1-1,0 0 1,0 0 0,-1 0 0,0 0-1,0 0 1,-4-6 0,3 8 3,0 0 1,0 0-1,0 0 1,-1 1-1,1-1 0,-1 1 1,0 0-1,0 0 1,0 1-1,0 0 0,-9-3 1,-1-1 24,11 4-46,1 1 0,-1 0 0,0 0 0,0 0 0,0 1 0,0-1 0,1 1 0,-1 0 0,0 0 0,0 1 0,0-1 0,0 1 0,-4 1 0,1-1 5,5-1-14,0 4 4,-12 21-9,13-17-3,2-2 0,-3 25 0,5 8 0,5 4 0,8-1 0,6-6 0,10-4 0,15 3 0,8-3 0,-42-26 0,0-1 0,18 5 0,-17-7-1,1 0 0,-1-1 1,1-1-1,0 0 0,16-2 1,-12-3-19,2-5-412,0 0 0,36-23 0,-3-1-5949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6728,'-3'-3'2,"-16"-8"132,17 11 42,-5 15 61,6-14-217,1 0 1,0 0-1,-1 1 0,1-1 0,0 0 1,0 0-1,0 1 0,0-1 0,0 0 1,0 0-1,0 1 0,0-1 0,0 0 1,1 0-1,0 3 0,1 6 29,2 45 197,10 134 328,-5-113-347,15 99 324,-23-153-527,8 34 137,4-9-4,2-1 1,32 70-1,-44-111-139,-1-1 0,1 0 0,0 0-1,0 0 1,0 0 0,1-1 0,-1 1 0,1-1 0,0 0-1,4 3 1,-1-1-2,-4-3-35,1 1 0,-1-1-1,1 0 1,0 0 0,-1 0 0,1-1-1,0 1 1,0-1 0,0 0 0,0 0-1,0-1 1,8 1 0,-1 1-788,24 3-5213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105 264 6008,'0'-2'24,"0"-4"2,0 4 65,2 2-15,48 1 247,-28 0-183,0 0 0,0-2 0,0 0 0,-1-1 0,1-2 0,31-8 0,-51 11-93,1 0 0,-1-1 0,0 1 0,1-1 0,-1 1 0,0-1 0,0 0 0,0 0 0,0 0 0,0 0 0,-1 0 0,1-1 0,-1 1 0,1 0 0,-1-1 0,0 1 0,0-1 0,0 1 0,0-1 0,1-4 0,0-1 30,-1 0 0,0-1-1,0-15 1,-1 24-78,0-7 60,0 1 0,-1 0 0,0 0 0,0 0 0,-1 0 0,1 0 0,-1 0 0,-1 0 0,-3-8 0,3 8-13,-5-3 202,-49-30 91,54 38-313,1-1 0,-1 1 0,0 0 0,1-1 1,-1 1-1,0 1 0,0-1 0,1 0 0,-1 1 1,0-1-1,-5 1 0,-4-1 20,0-2-18,8 3-7,0-1 0,0 0 0,0 1 0,0 0 0,0 0 0,0 0 0,-5 1 0,6-1-8,-12 1 58,0 1-1,0 0 0,0 1 1,-27 9-1,30-5-35,2 2 0,-1-1 0,1 1 0,-13 16 0,20-21-46,2-3 13,-1 0-1,1 1 1,0-1-1,-1 1 1,1-1-1,0 1 1,0 0-1,0 0 1,0-1-1,0 4 1,-2 1 1,-5 16 0,8-1-3,5 5 0,16 26-2,-14-42-3,0-3 4,0 0 0,-1-1 0,1 0 0,1 0 0,-1-1 1,1 1-1,0-2 0,17 9 0,34 13 0,26 7 1,5-3 0,-3-6 1,-38-13 6,0-2 0,65 4 0,-39-13-1321,-1 0-5266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6552,'-2'-2'144,"-4"-4"22,4 4 1125,4 2-1250,0 1-1,1 0 1,-1-1-1,0 1 1,0 0-1,0 0 1,0 0-1,0 0 1,0 0 0,0 1-1,0-1 1,-1 1-1,1-1 1,0 1-1,-1-1 1,1 1-1,-1 0 1,0 0-1,2 3 1,4 3-777,12 14-4684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6280,'0'0'64,"-2"-12"448,-5 6-378,6 4-36,9 24 107,1 134 7,-8-113-155,3 38 46,14 131 273,-17-201-326,1-1-1,0 0 1,1 0-1,0 0 0,1 0 1,0 0-1,6 10 1,-7-15-3,0 0-1,0 0 1,1 0-1,-1-1 1,1 1-1,0-1 1,0 0 0,1 0-1,-1 0 1,1-1-1,0 0 1,0 0 0,0 0-1,0 0 1,1-1-1,5 2 1,7-1-1098,1 0-4335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488 554 3864,'-7'-5'152,"-1"-3"-97,3 5-24,1-1 1,-1 0-1,0 1 1,0 0-1,-9-4 1,8 4 145,0 1 0,0 0 0,-1 0 0,1 0 1,0 1-1,-1 0 0,-8-1 0,12 2-54,-10-2 22,0 1-1,0 1 1,0 0 0,0 1 0,0 1 0,0 0 0,-13 3-1,-34 18 187,46-16-212,-1 0-1,2 0 0,-1 1 1,1 1-1,-14 12 1,15-11-88,7-6 0,1 0 0,-1 0-1,1 1 1,0 0 0,-7 9 0,-32 48 167,41-60-185,1-1 0,0 1 0,0 0 0,0 0-1,0 0 1,1-1 0,-1 1 0,0 0 0,1 0 0,-1 0-1,1 0 1,0 0 0,0 0 0,0 0 0,0 4-1,0 3 17,-1 3-7,0-6 1,1 0 1,0 0-1,1 0 0,-1 0 1,1 0-1,2 7 0,3 13 66,0-1 0,2 1 0,1-1 0,13 25 0,-14-33-67,-5-11 1,0 0 1,0 0 0,0-1-1,1 1 1,0-1-1,9 9 1,-10-9 7,7 6 5,-1 0 0,1-1 0,1 0 0,0-1 0,0 0 1,1-1-1,15 9 0,80 33 147,-86-43-62,11-3-31,35 0 0,-50-7 58,0-4-63,0 0 0,-1-2-1,0 0 1,-1 0 0,0-2 0,19-16-1,-20 14-52,-6 6 24,0 0-1,-1-1 1,8-11 0,28-43 200,-37 52-197,-1 1 0,0 0 0,0-1 1,-1 0-1,5-19 0,-7-8 10,-5 23 99,-17-29 119,-43-67 0,45 80-268,-33-66 265,18 32-130,27 52-110,-4-8-3,-1 0 0,-1 1-1,0 1 1,-21-23 0,13 18-3,-128-137 300,130 144-306,-3-2 35,-28-34 0,48 51-63,1 0-1,0 0 0,-1 0 1,1 0-1,0 0 0,0 0 0,0 0 1,0 0-1,0 0 0,0 0 1,0 0-1,0 0 0,0 0 1,1 0-1,-1 0 0,0 0 1,0 0-1,1 0 0,-1 0 1,1 0-1,0-1 0,8-12 3,-7 10 2,1-1 0,1 1 0,-1 0 1,1 0-1,-1 0 0,9-6 0,-6 5-2,-5 3-4,0 1 0,0 0 1,1 0-1,-1 0 0,1 1 1,-1-1-1,1 0 0,-1 0 1,1 1-1,-1-1 0,1 1 0,0-1 1,-1 1-1,4 0 0,4-2 4,2-2-4,22-3 9,2 3 1,5 3-8,32 4 3,51 11-15,-102-13 5,-8-1-3,0 1 0,0 0 0,-1 1 1,24 7-1,-27-7 0,24 10-16,-32-11 17,1 0 0,-1 0 0,1 0 1,-1 0-1,0 0 0,1 0 1,-1 0-1,0 0 0,0 1 0,0-1 1,0 1-1,0-1 0,0 0 0,0 1 1,0 0-1,0-1 0,-1 1 0,1 0 1,0 1-1,0 9-30,-1 1 1,0-1-1,-1 1 0,0-1 1,-1 1-1,0-1 0,-1 0 1,0 0-1,-9 21 0,5-14 3,6-15 33,-1 0-1,1 0 0,1 0 0,-1 0 1,0 0-1,1 0 0,0 0 0,0 0 1,0 0-1,0 0 0,1 0 0,0 0 1,1 5-1,1-2-298,0 0 0,1 0-1,-1-1 1,1 1 0,10 10 0,7 11-7695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 4128,'-7'-1'88,"-44"-3"51,50 4-108,-1 0 1,0 1 0,1-1 0,-1 0 0,1 1-1,-1-1 1,1 1 0,-1-1 0,1 1 0,-1 0 0,1 0-1,0-1 1,-3 3 0,-6 3 36,-3 1-21,6-4 68,0 0 0,1 1 0,-1 0-1,-6 5 1,-10 9 274,1 1 1,0 1-1,-33 40 0,42-45-319,8-8-8,0-1 0,0 1 0,1 0 1,-1 0-1,-3 11 0,-43 99 337,45-90-198,-8 140 71,14-129-144,15 155 51,-8-158-78,-2-12-54,1 3-17,2 0 1,0-1 0,2 0-1,21 41 1,62 92 60,-70-127-30,19 11-14,61 49 1,-70-69 33,130 54 54,-131-68 25,134 6 60,-131-17-80,154-37 42,-152 28-108,142-72-1194,-89 38-4920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589 184 5656,'-27'-27'0,"26"25"0,-38-28 0,-46-55 153,82 81-42,-1 1-1,0-1 0,0 1 1,0 0-1,-1 0 1,1 0-1,-1 0 0,0 1 1,1 0-1,-1 0 1,0 0-1,0 1 1,-1-1-1,1 1 0,-7 0 1,4 1 56,1 0 0,-1 1 0,0 0 0,1 0 0,-1 1 0,1 0 0,0 0 0,0 1-1,-11 4 1,5 2 86,-1 0-1,1 0 0,0 1 0,-13 14 0,13-11-194,-21 18 275,20-20-235,-1-1 16,1 1 0,1 0 0,0 1 0,0 0 0,1 2 0,-10 13 0,18-21-82,0 0 1,1-1-1,0 2 0,0-1 1,0 0-1,1 0 1,0 1-1,0-1 0,1 1 1,-2 13-1,4-15-20,-1-1 1,1 1-1,0 0 1,1-1-1,-1 1 0,1-1 1,0 1-1,0-1 1,0 0-1,1 0 0,-1 0 1,1 0-1,0-1 0,0 1 1,0-1-1,1 1 1,-1-1-1,1 0 0,0 0 1,0-1-1,0 1 1,0-1-1,0 0 0,0 0 1,9 2-1,-3 0 13,0-2-1,1 1 1,-1-1 0,1-1-1,0 0 1,-1 0-1,1-1 1,0-1-1,16-2 1,-20 1 4,0 0 0,-1 0-1,1-1 1,-1 0 0,0 0 0,1 0 0,5-5 0,-1 1-4,1 0 37,0 0 1,-1-1-1,-1-1 1,1 0-1,-1 0 1,-1-1-1,13-16 0,-11 13 42,-8 9-63,0-1 0,0 0 0,-1 0 1,0 0-1,0-1 0,2-6 0,0 0 23,-4 11 109,-1-1-89,-5-5-3,3 6-19,-6 1-9,7 0-9,0 3-5,-3 7-24,1 1 0,0 0 0,1 0 0,0 0 1,0 0-1,0 12 0,-3 65 15,5-68-26,0 7 10,2 0 0,4 36 1,-2-39-12,-2-11 4,0-1 0,1 0 0,3 13 0,1 0-1,6 56 14,-11-76-21,3 17 18,0-1-1,1-1 0,1 1 0,1-1 1,12 24-1,-6-21 27,0-1 0,30 36 0,-42-57-37,1 1 0,0-1 0,-1 0 0,1 0 0,0 1 0,0-1 0,-1 0 0,1-1 0,0 1 0,0 0 0,0-1 0,0 1 0,0-1 0,0 1 0,0-1 0,4 0 0,40-3 133,-29 0-37,-14 2-82,0 0 1,0 0-1,-1 0 0,1 0 1,-1-1-1,1 1 0,-1-1 1,1 0-1,-1 0 1,0 0-1,0 0 0,3-3 1,28-36 373,-17 21-281,-11 14-46,0 0 0,0 0 0,-1 0 0,0 0 0,0 0 0,-1-1 1,1 0-1,-2 0 0,1 0 0,2-9 0,-3-3 70,0 0 0,-1 0 1,-1-21-1,0 3 96,0 35-11,0 3-220,1 1 0,-1-1 0,1 0 0,0 0 0,-1 0-1,1 0 1,0 0 0,0 0 0,0 0 0,0 0 0,2 2-1,0 0 3,2 4-84,0 0 0,0-1 0,1 0 0,0 0 0,12 10 0,-6-8-1585,12 11-9075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5472,'-33'-15'933,"31"15"-706,-8-7 497,10 6-644,-1 1 1,1 0-1,0 0 0,0 0 0,-1 0 0,1 0 0,0-1 0,-1 1 0,1 0 1,0 0-1,-1 0 0,1 0 0,0 0 0,0 0 0,-1 0 0,1 0 0,0 0 0,-1 0 1,1 0-1,0 0 0,-1 0 0,1 0 0,0 0 0,0 1 0,-1-1 0,1 0 1,0 0-1,-1 0 0,1 0 0,0 1 0,0-1 0,-1 0 0,1 0 0,0 0 1,0 1-1,0-1 0,-1 0 0,1 1 0,0 26 373,2 0 1,1 0-1,0 0 0,2 0 1,11 34-1,-10-43-59,-2 0 0,0 0 0,1 21 0,-4-34-156,10 13 845,-10-16-844,-1-2-221,0 0 1,0 0-1,0 0 1,0 0 0,0 0-1,0 0 1,0 0-1,1 0 1,-1 1-1,0-1 1,0 0-1,0 0 1,0 0-1,0 0 1,0 0 0,0 0-1,0 1 1,0-1-1,0 0 1,0 0-1,0 0 1,0 0-1,0 0 1,0 0-1,0 1 1,0-1 0,-1 0-1,1 0 1,0 0-1,0 0 1,0 0-1,0 0 1,0 0-1,0 0 1,0 1 0,0-1-1,0 0 1,0 0-1,-1 0 1,1 0-1,0 0 1,0 0-1,0 0 1,0 0-1,0 0 1,0 0 0,0 0-1,-1 0 1,1 0-1,0 0 1,0 0-1,0 0 1,0 0-1,0 0 1,0 0-1,-1 0 1,1 0-1,-6-9 302,6 8-305,-1-1 0,0 1 0,1-1 0,-1 0 1,1 1-1,-1-1 0,1 0 0,0 0 0,0 1 0,0-1 1,0 0-1,0 0 0,0 1 0,1-3 0,14-22-2068,-3 11-8853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7448,'10'22'0,"-4"-10"2,-6-10 2,0-1-1,0 1 0,1 0 1,-1-1-1,0 1 0,0-1 1,-1 1-1,1-1 0,0 1 1,0-1-1,-1 1 0,1-1 1,-1 1-1,1-1 0,-1 1 1,0-1-1,0 0 0,1 1 1,-1-1-1,-2 2 0,-3 8 23,-2 11-4,5-11-6,-1 1 0,0-1 0,-1 0 0,-1-1 0,1 1 0,-15 18 0,11-18-6,-26 23 100,-103 89 412,125-110-494,-17 12 78,-59 33-1000,33-25-4052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385 121 2608,'3'-6'321,"0"-1"-141,0 0 1,-1 0-1,0 0 0,-1 0 0,2-13 1,0-23 623,-3 41-491,-5-9 884,3 10-1112,0 1 0,-1-1 0,1 1 0,0-1-1,-1 1 1,1 0 0,-1 0 0,1 0 0,0 0 0,-1 1-1,1-1 1,0 0 0,-1 1 0,1 0 0,0 0 0,0-1-1,-1 1 1,-1 2 0,-39 20 287,40-21-372,-2 1 76,1-1 0,0 1 0,0 0 0,0 0-1,0 0 1,1 1 0,-6 6 0,-3 3 17,-2 0-38,-22 25 281,-60 85 562,60-67-556,23-36-157,1 1 1,0 1 0,-8 24-1,16-33-153,1-7-2,2 0 0,-1 0 0,1-1-1,0 2 1,-1 5 0,-1 13 67,1-1-1,1 1 1,3 24 0,-1-34-82,-1-9-3,1 0 1,0-1-1,0 1 0,0-1 0,1 1 1,3 6-1,27 70 85,-30-80-90,-1 1 1,0 0-1,1 0 0,-1 0 0,1-1 0,0 1 1,0-1-1,0 1 0,0-1 0,1 0 0,-1 1 1,4 1-1,4 4 6,0 2-4,-7-7 0,1 1-1,0-1 0,0 0 1,1 0-1,-1 0 0,0-1 1,10 5-1,12 4 31,0-1 0,0-2 0,1 0 0,31 4 0,-41-9-29,-9-2 6,-1 0 1,1 0-1,0-1 0,11 0 1,17-3 162,63-13 0,-41-1 39,91-40 347,-96 32-345,-33 16-136,38-20 159,-52 27-188,-1-2-1,0 1 1,-1-1-1,1 1 1,-1-1-1,1 0 0,-1-1 1,7-9-1,-11 12-33,0 0-1,1 0 0,-1-1 0,0 1 1,0 0-1,0-1 0,0 1 1,-1 0-1,1 0 0,-1 0 1,1-1-1,-1 1 0,0 0 0,0 0 1,0 0-1,0 0 0,0 0 1,0 0-1,0 0 0,-1 0 1,1 1-1,-1-1 0,0 0 0,1 1 1,-1-1-1,0 1 0,0 0 1,0 0-1,0-1 0,-2 0 1,-1 0 0,-33-4-2,29 5-484,0 0 1,0 1 0,-13 2-1,-3 1-8821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5208,'0'0'8,"-8"-1"-65,18-5 119,1 1 0,-1 0 0,1 1 0,0 0 0,14-3 0,51-9 204,-66 15-262,127-16 1104,-97 14-771,16-3 66,-34 5-317,-4 1 158,0-1 0,0-1 0,-1-1-1,31-9 1,-41 10-4,0 0 0,0 0 0,0 0-1,0 1 1,0 0 0,1 0-1,13 1 1,-20 0-216,1 0 296,21 0 1129,-22 0-385,4 18-2611,0 0-6699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7264,'0'0'192,"11"9"529,-2 0-322,-5-5-291,0 0 0,0 0 0,-1 1 0,0-1 0,5 10 0,63 114 1152,-65-117-1156,-1 0 0,-1 0 0,0 1 0,-1 0 0,0-1 0,-1 1 0,1 14 0,-2-24-76,-1 0 1,-1 0 0,1 0-1,0 0 1,0 0-1,-1 0 1,1 0 0,-1 0-1,0 0 1,0 0-1,0 0 1,0 0 0,0 0-1,0 0 1,-1 1 0,-4 5 33,1 3-20,3-8-17,0 1 0,0-1 0,0 0 0,0 1 1,-1-1-1,1 0 0,-1 0 0,0-1 0,-6 6 0,-123 90 551,75-62-2057,-2 0-6079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55 1800,'-5'0'56,"-14"0"45,15 0 183,-62 0 3397,65 0-3652,1 0-1,-1 0 0,0 0 1,1 0-1,-1 0 0,0 0 1,1 0-1,-1 0 0,0 0 0,1 0 1,-1 0-1,0 1 0,1-1 1,-1 0-1,1 0 0,-1 1 1,0-1-1,1 0 0,-1 1 0,-8 4 54,-25-3 1106,32-2-66,16 1-896,-1-1 0,23-3 0,-9 1-16,156-12 387,-102 8-362,141-12 485,-90 5-290,-111 11-410,41-5 272,-56 6-259,0 1 1,0 0 0,1 0-1,-1 1 1,0 0-1,9 2 1,-13-3 54,-1 1-82,0-1 1,0 0-1,-1 1 0,1-1 0,0 0 1,-1 1-1,1-1 0,0 1 1,-1-1-1,1 1 0,-1-1 0,1 1 1,-1-1-1,1 1 0,-1 0 1,1-1-1,-1 1 0,0 0 0,1-1 1,-1 1-1,0 0 0,1 0 0,-1-1 1,0 1-1,0 0 0,0 0 1,0-1-1,0 1 0,0 0 0,0 0 1,0 0-1,0 0 0,0 3 4,0 0 0,0-1 1,0 1-1,-1 0 0,0 0 0,0-1 0,-1 6 0,-4 3 1,1 0-1,-2-1 1,0 1 0,0-1-1,-15 17 1,-14 17 8,-5 6-14,9-4 0,7-3-2,-49 80 18,20-44-2,49-74-17,-7 20 4,6-14 1,0-1 1,6 3 1,0-9 6,0 5 2,1-9-15,-1 1 0,0-1 0,0 0 0,1 0 0,-1 0 0,1 0 0,-1 0 0,1 0 0,-1-1 0,1 1 0,0 0 0,-1 0 0,1 0 0,0 0 0,0-1 0,0 1 0,0 0 0,0 0 0,2 1 3,1 2 12,0-1 0,1 0-1,-1 0 1,1 0 0,0 0 0,0-1 0,0 0 0,0 0 0,0 0 0,1 0 0,-1-1 0,0 0 0,10 1 0,1-1 33,0-1 0,0 0 0,31-4 0,132-24 169,-159 23-162,0 0-22,0 2 0,0 0 0,28 0 0,-1 3 43,-28 1-34,0 0 0,0-1 0,0-2 0,-1 0 0,32-7 1,-41 6 1,-4 2-4,5 1-4,-8 0 53,5 0 121,-6 0-499,-9 2-1197,-2 1-7182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14 185 3144,'-2'0'-7,"-7"0"13,7 0 1412,5 0-1059,175-22 2022,-155 19-2077,-1-1 1,1-1-1,-1-1 0,0-1 0,37-17 0,2-3 154,110-25 467,-111 37-601,-36 11-148,39-11 479,-61 14-494,5 1 147,-4 0 191,-16 5-379,-52 12 289,70-6-290,-2-10-313,-1-1 1,1 1 0,-1 0 0,1-1 0,-1 0 0,1 1-1,4-1 1,9 0-7733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10 131 6816,'-9'-35'410,"8"34"-76,3-2-1,1 0-240,1 0-1,0-1 1,0 1 0,0 1-1,0-1 1,0 1 0,1-1-1,7-2 1,42-14 7,-39 14-74,-1 0 4,0 1 0,0 1 0,1 0 1,17-1-1,-13 1-18,11-1 32,37-1 0,-24 3 12,-27 0-120,-7 0-39,1 1-1,-1 0 1,1 1-1,-1 0 0,0 0 1,1 1-1,-1 0 0,16 5 1,-7 2-5277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4664,'0'0'25,"1"12"510,35 29 233,-16-20-427,2-1 0,42 31 1,4-9 75,36 31 2,-84-55-158,-6-3-125,1 0-47,0 1 1,-1 0-1,-1 1 0,19 34 1,-1 12 320,32 96 1,-55-137-368,-5-13 16,0 2 0,0-1 0,-1 0 1,1 12-1,2 64 270,-8-70-121,-5 3-110,-2 0 0,-17 25-1,11-25 97,-23 12-59,-54 33 0,59-45 60,-160 93-1324,94-50-5711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4576,'5'-3'41,"12"-11"21,-4 5 12,-1 1 1,1 0-1,1 1 1,-1 0-1,1 1 1,0 1-1,1 0 1,-1 0-1,28-3 1,84-10 93,-117 17-156,0 0 1,-1 1-1,1 0 1,0 0-1,12 2 1,-2 1-2,-2-2-4,-12-1-5,1 1-1,0 0 1,-1 0 0,1 0 0,9 4 0,-2-1-159,-1 1 1,0 0 0,18 12 0,3 4-3011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5296,'0'1'0,"1"6"0,0-6 0,0-1 0,-1 1 0,1-1 0,0 0 0,-1 1 0,1-1 0,0 0 0,0 0 0,-1 0 0,1 0 0,0 0 0,0 0 0,0 0 0,-1 0 0,1 0 0,0 0 0,0 0 0,-1 0 0,1 0 0,0-1 0,1 1 0,91-22 8,41-9 3,-32 8 22,-14 7-29,165-11 11,-174 28-606,-1 2-2369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 4936,'-2'-2'112,"-4"-3"48,5 4-120,0 0 1,0 1-1,0-1 0,-1 0 1,1 1-1,0-1 0,0 1 1,0 0-1,-1-1 0,1 1 1,0 0-1,0 0 0,-1 0 1,-1 0-1,-4-1 47,-9 0 37,1 0 1,-1 1-1,1 0 1,-1 1-1,1 1 1,-1 0-1,1 1 1,0 1-1,0 1 1,-15 6-1,24-8-69,-1 0-1,1 1 1,0 0 0,0 0-1,0 1 1,1 0 0,-1 0-1,1 0 1,0 0 0,-4 7-1,2-4 16,-4 8 310,-40 97 185,43-84-18,4-14-349,-4 19 63,2 0 0,1 1-1,-1 39 1,4 70 407,4-119-280,6 6-124,19 51 0,-13-61 24,15 9-88,53 42 0,-53-51 48,140 81 96,-132-86-136,160 37 80,-154-48-120,197 10 52,-189-15-152,238-25-1724,-130 3-7057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83 4848,'-1'-4'40,"0"1"-57,1 0 57,-1-1 0,0 1-1,0-1 1,0 1 0,-1 0 0,1 0 0,-1-1 0,0 1-1,1 0 1,-5-3 0,0 1 82,0 1 0,-1 0-1,1 0 1,-1 1 0,0 0-1,-1 0 1,1 0 0,0 1-1,-1 0 1,1 1 0,-1 0-1,1 0 1,-1 0 0,0 1-1,1 1 1,-14 1 0,-6 2 236,-1 1 0,-48 15 0,73-19-373,-17 6 160,0 1 1,1 0-1,-1 2 0,-21 14 1,29-17-72,0 1 0,0 1-1,1 0 1,0 1 0,0 0 0,-10 13 0,16-17-27,1-1 0,0 1 0,1-1 0,-1 1 0,1 0 0,0 0 0,1 1 0,-4 10 0,6-12-21,-1 0 0,1 0 1,1 0-1,-1 0 0,1 0 1,0 0-1,0 0 0,0 0 0,1 0 1,3 8-1,-4-12-11,0 1-1,1-1 1,-1 1-1,0-1 1,1 1-1,-1-1 1,1 0-1,0 1 1,-1-1-1,1 0 1,0 0-1,0 0 1,0-1-1,0 1 1,0 0-1,0-1 1,0 1-1,0-1 1,0 0-1,0 1 1,0-1-1,0 0 1,3-1-1,4 1 19,0-1 0,1 0 0,9-3 0,-14 3-34,5-1 53,0-1 0,0 1 0,-1-2 0,1 0 0,-1 0 0,10-6 0,-10 5-12,3-4 181,51-68 303,-29 33-280,-18 27 48,-9 10-165,0 0 0,-1 0 0,0-1 0,6-9 0,-8 13-39,3-1-14,-5 3 24,-1 5-91,0-1 0,0 0-1,0 0 1,0 1 0,-1-1 0,1 0 0,-1 1 0,1 2 0,1 9 14,1-6-19,3 48 6,0-1-3,2 7-3,4 6-2,0 0 0,3-5 0,-2-14 0,-10-35-1,16 40 3,-17-48 2,0 0-1,1 0 1,0-1-1,1 1 1,-1 0 0,1-1-1,0 0 1,0 0-1,10 9 1,-10-12 6,-1 1-1,1-1 1,-1 0 0,1 1-1,0-2 1,0 1 0,0 0-1,0-1 1,0 0-1,0 0 1,0 0 0,1 0-1,-1-1 1,0 0 0,0 0-1,6 0 1,2-2 38,0-1-1,0 0 1,0-1 0,0 0 0,-1-1-1,0 0 1,0-1 0,0 0 0,13-12-1,-3 5 60,-18 11-80,0-1 0,-1 1-1,1-1 1,-1 1 0,0-1 0,1 0 0,-1 0-1,-1 0 1,1 0 0,2-5 0,5-8 66,-3 7-46,-1 0 0,0-1 0,0 1 0,-1-1-1,0 0 1,0-1 0,-2 1 0,1-1 0,-1 1 0,1-14 0,-3 19-9,-1 3-26,1 0-1,0 0 1,1 0-1,-1 0 1,0-1-1,1 1 1,-1 0-1,1 0 1,-1 0-1,1 0 1,0 0-1,0 0 1,0 0-1,3-3 1,-3 1 33,0-6-2,-1 5-15,0-3-6,0 5 28,6 61-1926,-3-43-7504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3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7000,'-2'0'9,"-5"0"19,5 0 56,1 7 16,1-1 0,0 1 0,1-1 0,-1 1-1,3 6 1,-3-12-114,4 20 394,1-1 0,1 1-1,11 24 1,-5-16 441,-11-25-466,3 3 62,-2-3-51,6 7-17,-4-7-9,2 0-5,-4-3-30,-2 0-270,1 0 0,0 0 1,-1-1-1,1 1 0,0 0 0,-1-1 0,1 1 1,0-1-1,0 1 0,-1-1 0,1 1 0,0-1 0,0 0 1,0 1-1,0-1 0,0 0 0,0 0 0,1 1 1,13 2 99,37 3-1431,-23-3-6837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4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4488,'0'0'1064,"12"1"392,-9 1-1347,0 0 1,1 0 0,-1 0 0,0 1-1,0-1 1,-1 1 0,1 0-1,-1 0 1,1 0 0,-1 0-1,3 5 1,10 13 399,-3-5-356,12 16 568,24 41 1,-45-68-617,-1 0 0,0 1 0,0 0 0,-1-1 0,1 1 0,-1 0 0,0 12 0,0-9-29,-2 3 252,-2-4-249,0 0-1,0-1 1,-1 1 0,0-1-1,-1 0 1,1 0-1,-1-1 1,-1 1 0,-9 8-1,-2 1 87,-35 25 0,32-31 63,-125 37-1532,53-24-6609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57 2872,'0'0'64,"-7"-5"-11,-2-4-27,6 6 19,0 0 1,0 1-1,-1-1 1,1 1-1,-1-1 1,0 1-1,1 0 0,-1 1 1,-4-3-1,2 2 96,0-1 0,1 0 0,-1 1 0,0 0 0,0 1 0,0-1 0,-1 1 0,1 0 0,0 0 0,0 1 0,-1 0 0,1 0 0,-9 2 0,7 0-47,0 1 0,1 0 1,-1 1-1,1-1 1,0 1-1,0 1 0,0-1 1,1 1-1,0 0 1,-10 11-1,-5 7 270,1 0 0,1 2 0,-29 50 0,-22 29 491,65-98-783,1 0 1,0 0 0,-1 0-1,2 0 1,-1 1 0,1-1-1,0 1 1,0 0 0,1 0-1,0 0 1,0 0 0,1 1-1,-1 9 1,1-13-36,1 0 0,0 0 0,0 0-1,0 0 1,1 0 0,-1 0 0,1 0 0,0 0 0,0-1 0,1 1-1,-1 0 1,1-1 0,-1 1 0,1-1 0,0 1 0,1-1 0,-1 0-1,1 0 1,-1 0 0,1 0 0,0 0 0,0 0 0,0-1 0,0 0-1,0 1 1,1-1 0,6 3 0,4-1 19,0 0 0,0 0-1,1-1 1,-1-1 0,19 0 0,-2 0 81,48-5 0,9-8 13,136-5 183,-160 13-217,-11-3-7,41-1 170,-71 5-1671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4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29 104 3768,'-12'-2'33,"5"-4"-14,5 4 249,-5 7 1060,127-5 413,-81-2-1310,0-2-1,0-2 1,71-19-1,-69 14-353,43-7 523,-65 14-551,-11 2 20,0 0 1,-1 1-1,1 0 0,9 1 1,29-3 526,64-14 1,-87 14-310,-13 3 127,-14 3 666,2-3-1005,-1 1 4,-22 7-1526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5296,'18'3'101,"28"9"1,-18-5 36,-15-3-23,0 0-1,0 1 1,0 0-1,11 7 0,-9-4-77,127 59 224,-129-61-234,15 10 168,114 86 94,-117-78-35,-20-19-205,17 19 92,-1 1 0,-1 0 0,-1 2-1,20 37 1,-34-55-110,102 204 1434,-90-155-1296,-14-34 206,-6 13-110,-12 61 1,14-95-219,1 0 1,-1 1 0,0-1-1,-1 0 1,1 0 0,-1 0-1,-3 5 1,5-8-48,-15 26 193,-22 26-1,-35 29-66,66-75-78,0 0 0,0 0 0,0-1 0,-9 5 0,-107 73 192,-50 15-1615,-6 4-5738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97 467 3952,'0'0'888,"14"-4"-431,65-35-145,-26 17-202,-17 8-11,0-1 1,35-22-1,-63 32-86,1 0 55,0 0-1,0 0 0,-1-1 0,0 0 1,0-1-1,8-8 0,-15 13-41,0 0-1,1-1 1,-1 1-1,0 0 1,0-1-1,-1 1 1,1-1-1,0 1 1,-1-1-1,0 1 1,1-1 0,-1 1-1,0-1 1,0 1-1,-1-1 1,1 1-1,0-1 1,-1 1-1,-1-5 1,0 0 15,2 5-18,-1-1 0,0 1 0,0 0 0,0-1 0,-1 1 0,1 0 0,0 0 0,-1 0 0,0 0 0,1 0 0,-1 0 0,-3-2 0,-15-14 123,0 1-1,-2 0 1,0 2 0,0 1 0,-41-19-1,16 14 274,-49-13 0,87 29-362,-96-17 308,86 17-305,24 8 227,15 9-213,32 19-111,-45-29 61,35 23-14,72 35 12,-66-38-12,-32-16-8,20 9 10,51 19-1,-78-34-9,26 17 4,-8-4 2,-22-14-6,-4-1-2,0 0 0,0 1 1,1-1-1,-1 0 0,0 1 1,0-1-1,0 1 0,0 0 1,0-1-1,0 1 1,0 0-1,0 0 0,0 0 1,0-1-1,0 1 0,0 0 1,0 2-1,6 4 6,0 0 0,0 1 0,-1 0-1,0 0 1,-1 1 0,0-1 0,7 18 0,-9-19-5,-1 0 2,0-1 0,-1 1-1,1-1 1,-1 1 0,0-1-1,-1 1 1,0 0-1,0-1 1,0 1 0,-2 10-1,-3-2 0,-12 1-2,-13-3 0,-7-3 0,-1-3 0,3-4 0,7-4 0,1-4 0,3-4 0,20 6-148,0 1 1,1-1 0,-1 0-1,0 0 1,1 0 0,0-1-1,-4-3 1,-6-9-5746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744 324 1176,'0'0'171,"3"-5"34,0 1-138,-2 2-47,0 1-1,0-1 1,0 0-1,0 1 1,0-1-1,-1 0 1,1 0-1,0 0 1,-1 0 0,1 0-1,-1 0 1,0 0-1,0 0 1,0 0-1,0 0 1,0 0-1,0 0 1,0 0 0,-1 0-1,1 0 1,-2-3-1,-3-11 106,0 1-1,-1 1 0,0-1 0,-1 1 1,-1 0-1,0 0 0,-1 1 1,-16-18-1,9 13-3,-1 0 1,0 2-1,-2 0 0,-20-14 1,28 24-90,7 4-7,1 0 1,-1 0 0,0 0 0,1 1-1,-1-1 1,0 1 0,0 0-1,0 0 1,-6 0 0,-2-1 69,0 1 0,-1 0 0,1 1 1,0 0-1,-1 0 0,1 2 0,-18 3 0,20-2-51,6-1 2,-1 0 1,1 0-1,0 0 0,-1 0 1,1 0-1,-4 4 0,-114 84 838,108-79-843,-22 22 233,-74 73 348,99-96-595,7-7-8,1 0 1,0 0 0,0 0 0,0 0 0,0 1 0,1-1 0,-5 8 0,-23 46 146,30-54-157,-1 0 0,1 0 0,-1 0 0,1 0 0,0 1 0,0-1 0,0 0 0,1 0 0,-1 0 0,1 0 0,-1 0 0,1 0 0,0-1 0,0 1 0,0 0-1,1 0 1,-1 0 0,4 3 0,-4-3 1,1 1 1,1 0-1,-1-1 0,0 1 0,1-1 0,0 0 0,0 0 0,0 0 1,0 0-1,0 0 0,0-1 0,1 0 0,-1 1 0,1-1 0,0 0 1,0-1-1,0 1 0,4 1 0,3-1-1,-1 0 0,1 0 0,0-1 0,0-1 1,15 0-1,-6-2 9,-1 0-1,1-1 1,-1-1 0,26-9 0,-3-8 62,93-50 175,-85 43-127,81-35 169,-106 49-224,-23 12-59,30-7 35,-21 6-36,-8 2-8,0 0-1,0 0 0,0 1 0,0-1 0,0 1 0,0 0 1,5 0-1,3 2 0,0 0 0,0 1 1,11 5-1,5 4 1,1 6-3,-12-6-4,23 23 0,-25-22-9,0 0 0,21 15-1,-20-21-36,-1 0-1,1 0 1,0-1-1,1-1 1,0-1-1,-1 0 1,1-1-1,30 2 1,-18-1-644,32 4-4334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570 203 2520,'-7'-11'1,"-1"-15"32,6 20-32,-10-26 47,10 25-32,-1 0 0,1 1 0,-1-1 0,-1 1 0,-6-12 0,-40-34 94,47 50-93,-1-1 0,0 1 0,0-1 0,0 1-1,0 0 1,-1 0 0,1 1 0,0 0 0,-1-1-1,-7 0 1,-36-1 85,45 3-99,-4 1 54,0-1 0,-1 1 0,1 1 0,0-1 0,0 1 0,0 1 0,0-1 1,0 1-1,1 0 0,-1 1 0,1-1 0,-10 8 0,-3 5 183,1 0 0,-28 31 0,-41 60 446,56-60-461,14-24-107,10-15-60,0 2-1,0-1 0,1 1 1,0 0-1,-5 11 0,11-19-47,-1-1-1,1 0 0,0 0 1,0 0-1,0 1 0,0-1 0,0 0 1,0 0-1,0 0 0,1 1 0,-1-1 1,0 0-1,1 0 0,-1 0 0,1 0 1,-1 0-1,1 0 0,-1 1 0,1-1 1,0 0-1,-1-1 0,1 1 0,0 0 1,0 0-1,0 0 0,0 0 0,0-1 1,0 1-1,0 0 0,0-1 0,0 1 1,0-1-1,0 1 0,0-1 0,0 0 1,1 1-1,-1-1 0,0 0 0,0 0 1,2 0-1,5 2 6,0-1 1,0-1-1,0 1 0,8-2 1,-12 1-10,31-1 146,47-9-1,-74 9-123,6-3-10,0 0 1,0-1-1,0-1 0,-1 0 1,0 0-1,0-2 0,17-12 1,-23 15-12,54-39 30,-35 24 28,30-18 0,-46 31-15,1 1 0,0 1 0,17-6 0,-26 11-42,0 0 0,0 0 0,0 0 0,0 0 0,1 0 0,-1 0 0,0 1 0,0-1 0,0 1 0,0 0-1,0-1 1,0 1 0,0 0 0,-1 0 0,1 0 0,0 0 0,0 1 0,-1-1 0,1 0 0,-1 1 0,3 2 0,57 65 92,-41-41-95,-18-21-1,1-2-2,17 17-1,-6-8-10,1-1 0,22 15 0,-15-12 4,3 2 5,-18-15 0,0-2 0,15 5 1,20-1 7,-12 4-861,-20-4-3447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693 178 3768,'-1'-2'17,"-10"-17"25,9 14-33,-1 1-1,1-1 1,-1 1 0,0 0 0,-4-6 0,-3 0-3,-1 0 0,0 0 0,-1 1 0,0 0 0,0 1 0,-1 1 0,0 0 0,-25-10 0,14 9 9,-1 1 1,0 0-1,-1 2 0,-35-2 1,47 5-10,9 1 13,0 1 0,0-1-1,0 1 1,-1 0 0,-8 2-1,-9 2 70,1 0 1,-1 2-1,1 1 0,-23 10 1,30-11-64,9-4 9,1 1 0,-1-1 0,1 1 0,0 1 0,-8 5 0,2 0 17,0 1 1,1 0-1,0 1 1,1 0-1,0 1 1,0-1-1,-9 19 1,14-21-39,-10 30 43,8-21-14,-5 37 1,10-48-38,1 0 1,-1 1 0,1-1 0,0 0-1,1 0 1,0 1 0,0-1-1,5 13 1,-5-18-4,0-1-1,0 1 1,1-1 0,-1 1-1,0-1 1,1 0-1,0 0 1,-1 1 0,1-1-1,0 0 1,-1-1-1,1 1 1,0 0 0,0 0-1,0-1 1,0 1 0,0-1-1,0 0 1,-1 1-1,1-1 1,0 0 0,0 0-1,4-1 1,34 3 20,-1-2 0,1-2 1,46-8-1,-56 3 18,0-1-1,37-15 1,57-42 165,-122 64-177,1-2 4,28-39 360,-26 36-253,-3 4 17,8-1 26,-10 2-172,1 1 0,-1 0 0,1-1 0,0 1 0,-1 0 0,1 0 0,-1-1 0,1 1 0,0 0 0,-1 0 0,1 0 0,-1 0 0,1 0 0,0 0 0,-1 0 1,1 0-1,0 0 0,-1 0 0,1 0 0,-1 0 0,1 0 0,0 1 0,-1-1 0,1 0 0,-1 0 0,2 1 0,4 4 20,1 0 0,-1 0 0,1 1 0,-2 0 0,1 0 0,-1 1 0,0-1 0,0 1 0,5 11 0,8 8 15,-11-15-38,-5-8-4,0 1 0,1-1 0,-1 0 0,1 0 0,-1-1 0,1 1 0,0-1 0,3 3 0,16 13 15,1-1-1,44 25 1,-20-26-15,-26-12-160,1-1 0,39 1-1,-51-3-229,54 2-3906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2696,'0'0'40,"0"0"-25,-1 0 0,1 0 0,0 0 0,-1 0 0,1 0 0,0 0 0,-1 0 0,1 0 0,-1 0 0,1 0 0,0 0 0,-1 0 0,1 0 0,0 0 0,-1 0 0,1 0 0,-1 0 0,1 0 0,0 0 0,-1 1 0,1-1 0,0 0 0,-1 0 0,1 0 0,0 1 0,-1-1 0,4 34 146,1-1 1,1-1-1,11 34 0,-6-19 21,29 116 346,-21-91-303,38 110 655,-52-163-375,-5-18-243,-1-3-11,-14-36 408,12 28-641,-11-30 396,-11-44 1,17 34-187,8 39-140,0 2-15,0 0 1,0 0-1,-1 1 0,-3-11 1,5 18-65,1 0-1,-1 1 1,0-1 0,0 0 0,0 0 0,0 0 0,1 0-1,-1 0 1,0 1 0,1-1 0,-1 0 0,0 0 0,1 0-1,-1 1 1,1-1 0,0 0 0,-1 1 0,1-1 0,-1 0-1,1 1 1,0-1 0,0 0 0,13-9 3,-13 10-6,10-6 28,1 0 1,0 1-1,0 1 1,1 0-1,-1 0 1,1 1-1,0 0 1,22 0-1,-19 1-28,8-1 52,0 2-1,32 2 1,-20 1-16,40 4 70,-60-4-92,-8-1-19,10 2 7,1 6-5,-7-5-14,0 1 1,-1 0-1,18 11 0,-24-13 6,0 1-1,0-1 0,-1 1 0,1 0 0,-1 0 0,0 0 1,0 1-1,6 9 0,-9-11-3,0-1 0,-1 0 0,1 1 0,0-1 0,-1 1 0,0 0-1,0-1 1,0 1 0,0-1 0,0 1 0,0-1 0,0 1 0,-1-1 0,0 4 0,-12 31-79,10-31 88,-6 19-115,-2-1 0,-14 24 0,22-43 100,-1-1-1,0 1 1,0-1 0,0 1 0,0-1 0,-1 0 0,1-1 0,-1 1-1,0-1 1,0 0 0,-1 0 0,1 0 0,-8 2 0,2-1 8,-18 8-32,0-3 0,0 0 0,0-2 0,-59 7 0,60-10 34,15-2-2,-73 8-18,79-9 24,-1-1 0,0 0 0,0-1 1,1 0-1,-1 0 0,0 0 0,-8-4 0,13 4-996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4400,'0'0'1,"0"0"0,0 0 0,0 0 0,0 1 0,0-1 0,0 0 0,1 0 1,-1 0-1,0 1 0,0-1 0,0 0 0,0 0 0,0 0 0,0 0 0,0 1 0,0-1 0,1 0 0,-1 0 1,0 0-1,0 0 0,0 0 0,0 1 0,1-1 0,-1 0 0,0 0 0,0 0 0,0 0 0,0 0 0,1 0 1,-1 0-1,0 0 0,0 0 0,0 0 0,1 0 0,-1 0 0,0 0 0,0 0 0,0 0 0,1 0 0,-1 0 1,0 0-1,0 0 0,0 0 0,1 0 0,-1 0 0,0 0 0,0 0 0,0 0 0,1 0 0,-1-1 0,0 1 0,0 0 1,0 0-1,0 0 0,0 0 0,1 0 0,-1-1 0,0 1 0,0 0 0,-2 17 73,-3-8-63,1 0 1,-2 0 0,1-1 0,-1 0-1,-1 0 1,1-1 0,-12 11 0,9-9-8,-16 20 0,4 7 2,10 6-5,2 8-1,-3 7 0,3 3 0,8-2 1,2-42 9,0-1 1,1 0-1,1 0 0,0 0 0,1 0 1,1 0-1,0 0 0,13 24 0,-17-38 2,-1 0 0,1 0 0,-1 0-1,1 0 1,-1 0 0,1 0 0,-1 0 0,1 0-1,0 0 1,0 0 0,-1-1 0,1 1 0,0 0-1,0-1 1,0 1 0,0 0 0,0-1 0,0 1-1,0-1 1,0 0 0,0 1 0,0-1 0,0 0-1,0 1 1,0-1 0,0 0 0,0 0 0,1 0-1,-1 0 1,0 0 0,0 0 0,0-1 0,0 1-1,0 0 1,0 0 0,0-1 0,0 1 0,0-1-1,0 1 1,0-1 0,0 1 0,0-1 0,0 1-1,0-1 1,0 0 0,-1 0 0,1 1 0,0-1-1,0 0 1,-1 0 0,1 0 0,0-2 0,6-11 75,-1-1 1,-1 0 0,-1 0 0,0 0-1,-1-1 1,0 0 0,0-19 0,1 0 91,-2 20-72,1 1 0,0-1 0,9-22 0,-11 35-84,0 0 0,1-1 0,-1 1 0,1 0 0,0 0 0,0 0 0,0 0 0,0 0 0,3-2 0,5-4 144,-4 2-121,1 1-1,0 0 1,0 0-1,1 1 1,-1 0 0,1 0-1,0 0 1,0 1-1,0 1 1,11-3-1,23-5 9,-19 5-48,-16 4-4,20 7 3,-20-7-2,28 9 1,6 3-4,-37-9-2,0-1 0,0 1 0,0 0 0,-1 0 0,1 0 0,-1 0 0,1 1 0,-1 0 0,0-1 0,0 1 0,0 0 0,0 1-1,0-1 1,-1 0 0,4 7 0,-1-1-4,-1 0-1,0 1 1,0-1-1,-1 1 0,0 0 1,1 11-1,-4-11-12,0 0 1,0 0-1,-1 0 1,0 0-1,-5 16 0,4-16 18,-1-1-18,0 0 0,0 0 0,-1 0 0,-1-1 0,1 1 0,-2-1 0,1 0 0,-1 0 0,-11 12 0,12-15 17,1-1-5,1-1-1,-1 0 1,0 1 0,0-2 0,0 1 0,-1 0 0,1-1-1,-1 0 1,1 0 0,-7 2 0,4-1 0,1-1 3,0 1-1,0-1 0,0 0 1,-1-1-1,1 0 0,-1 0 1,1 0-1,-1-1 0,1 0 1,-9 0-1,-10-1-10,-141-3-16,113 4 30,3 1 1,4-4 0,-23-10 8,67 12 0,3 0-7,-1 0 1,1-1-1,-1 1 0,1 0 1,0 0-1,-1-1 1,1 1-1,0 0 1,0 0-1,0 0 0,0 0 1,0 0-1,0 0 1,0 0-1,1 0 1,-1 1-1,0-1 0,0 0 1,1 1-1,-1-1 1,0 1-1,3-1 1,11-5 2,42-18-813,7-1-3251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4216,'0'0'136,"1"1"-118,-1 0 0,0-1 1,0 1-1,0 0 0,0 0 0,0-1 0,0 1 1,0 0-1,0 0 0,-1-1 0,1 1 1,0 0-1,0 0 0,-1 1 0,-2-1-2,1 1-1,-1 1 1,1-1 0,0 0-1,-1 0 1,1 1 0,1 0-1,-1-1 1,0 1 0,0 0-1,1 0 1,0 0 0,-1 0-1,1 0 1,0 3-1,-15 28 14,11-27-20,-21 41-2,13-18-7,3 3 0,1 6 0,2 5 0,1 5 0,3 5 0,4-2 7,11 72 1,-2-58 10,-7-52 4,1 0 0,0 0 0,12 25 0,-12-31-15,-3-4 17,1 0-1,0 0 1,0 0 0,0-1-1,0 1 1,0-1 0,1 1 0,4 4-1,-5-7 125,9 3 684,-11-12-744,-1-1 1,-1 0-1,1 1 0,-4-9 1,-6-37 149,1-61 161,10 99-313,0-1-1,1 0 1,1 0-1,0 1 1,8-26-1,-9 38-73,1 0 0,-1 0-1,1 0 1,1 0 0,-1 0 0,0 1-1,1-1 1,0 1 0,0-1 0,0 1-1,0 0 1,0 0 0,1 1 0,-1-1 0,1 1-1,4-3 1,1 1-2,0 1 0,0-1 0,0 1 0,1 1 1,0 0-1,18-2 0,-23 4-9,7-2 12,1 1 0,0 1-1,24 2 1,86 34 89,-58-8-18,-60-25-76,0 0-1,-1 0 0,1 0 0,-1 1 0,0-1 1,0 1-1,-1 0 0,1 0 0,-1 1 0,0-1 1,4 8-1,-1-5 1,18 30-5,-20-25-4,-3-4 0,-1-5 0,1 1 1,-1 0-1,0-1 0,0 1 0,0 0 0,-1-1 0,1 1 0,-1-1 0,0 1 0,0-1 0,0 1 0,0-1 0,-1 0 0,0 1 0,1-1 1,-5 6-1,1-2-1,-1 0 0,0-1 0,0 1 0,-9 6 0,13-11 0,0 0 0,0 0 0,-1-1 0,1 1 0,0 0-1,-1-1 1,0 0 0,1 0 0,-1 1 0,-6 0 0,-2 1-2,-1 2 2,-26 6-13,-8-1 7,-11 0 7,-3-3 1,2-4 1,21-4 11,0-2 0,-52-10 0,81 11 15,-4 1-978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2968,'0'0'768,"4"1"-581,14 1-115,-14-2 102,-4 3 5,-4 12-16,0-1-1,-8 16 1,-5 19 82,13-37-221,-4 30 96,4-14-78,-16 141 269,17-142-293,2-11 24,0 0-1,3 30 1,24 189 349,-7-158-230,40 125 267,-34-121-233,22 96 587,-46-175-499,-7-19-104,2 9-154,-13-29-950,-1-2-3795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2608,'0'2'0,"0"-1"1,0 1-1,0-1 1,-1 1-1,1-1 1,0 0-1,-1 1 1,1-1-1,-1 1 0,1-1 1,-1 0-1,1 0 1,-1 1-1,0-1 1,0 0-1,0 0 1,0 0-1,0 0 1,0 0-1,-2 2 0,-7 6 7,-12 20 3,-45 65 20,57-79-32,-56 96 115,59-99-102,-10 33 100,4-6-40,-30 104 492,43-134-274,5-18-242,-3 6-334,7-12-1813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6:5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2608,'5'-1'-17,"0"0"1,0-1-1,0 1 1,-1-1-1,1 0 1,-1 0-1,7-4 1,-9 5 14,0 0-1,0 0 1,0 1-1,0-1 1,0 1 0,0-1-1,1 1 1,-1 0 0,0-1-1,0 1 1,0 1 0,0-1-1,0 0 1,4 1 0,7 0-6,-8-2 7,2 1 1,30 7 0,-25-4 75,-1 1 1,-1 0 0,1 1-1,0 0 1,-1 0-1,0 1 1,14 12-1,0 1 282,37 38 1,-53-47-173,0-1 1,-1 1 0,0 1-1,-1 0 1,7 13 0,25 42 438,46 72 145,-48-73-251,-32-60-434,-1 0 0,1-1 1,0 0-1,1 0 0,-1 0 0,1 0 0,0 0 1,0-1-1,0 0 0,8 4 0,-12-6 110,9 0 38,-8-1-279,0 0 0,0 0 1,-1 1-1,1-1 0,0 0 0,-1-1 0,1 1 0,0 0 0,0 0 0,2-1 0,12-4-4933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0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92 5112,'28'-89'1221,"-27"87"-318,-1 4-610,-25 54 154,-49 134-33,20-78-88,53-110-266,-2 6 62,2-8-114,1 1 0,-1-1 0,1 1 0,0-1 0,-1 1 0,1 0 0,0-1 0,-1 1 0,1-1 0,0 1 0,0 0 0,0-1 0,0 1 0,0 0 0,0-1 0,0 1 0,0 0 0,0-1 0,0 1 0,0 0 0,0-1 0,0 1 0,0 0 0,0-1 0,1 1 0,-1-1 0,0 1 0,1 1 0,2 0 10,0 0 0,0 0-1,0-1 1,1 1-1,-1-1 1,0 0 0,1 1-1,-1-2 1,1 1-1,-1 0 1,1-1 0,-1 1-1,1-1 1,0 0-1,-1 0 1,1 0 0,6-2-1,5 0 16,0-1-1,18-6 1,-9 2 55,0 2 0,0 1 0,40-2 1,-51 5-53,26-3 14,-19 2 0,-1 0-1,0 1 1,25 2-1,53 0 30,-94-1-78,-1 1-1,1-1 1,-1 1-1,0-1 1,1 1 0,-1 0-1,1 0 1,-1 0-1,0 0 1,0 1 0,0-1-1,0 1 1,0-1-1,0 1 1,0 0 0,0-1-1,2 4 1,-4-4-1,4 4 1,-3-4-1,0 0 0,-1-1 0,1 1 0,0 0 1,-1 0-1,1 0 0,0 0 0,-1-1 0,1 1 1,-1 0-1,1 0 0,-1 0 0,0 0 0,1 0 1,-1 0-1,0 0 0,0 1 0,1 0 0,-1 14 5,7 11 3,-5-14-4,-2 0-1,0 1 1,0-1 0,-1 0 0,-1 0-1,0 0 1,-1 0 0,-1 0 0,-5 14-1,5-13-1,2-9 0,1-1-1,-1 1 1,0-1 0,0 0 0,0 1-1,-1-1 1,1 0 0,-5 4 0,-9 12 7,-1 0 0,-1-1 0,0 0 0,-26 18 0,-23 10 35,-16 5 12,77-49-47,1-1 0,0 1 1,-1-1-1,1 0 0,-1 0 0,0-1 1,1 0-1,-1 0 0,0 0 0,0-1 1,-7 0-1,4 1 1,3-1 0,1 0 0,-1-1 0,1 1-1,-1-1 1,1 0 0,-1-1 0,1 1-1,0-1 1,0 0 0,0 0 0,0-1-1,-6-3 1,4 2 1,7 4-8,-1 0 1,0 0-1,0-1 1,1 1-1,-1-1 1,1 1-1,-1-1 1,0 1-1,1-1 1,-1 1-1,1-1 1,-1 1 0,1-1-1,-1 0 1,1 1-1,-1-2 1,-3-6 19,0 0 0,0 0 0,1 0 0,0-1 0,1 1 0,0-1 0,0 0 0,0 0 0,1-9 0,0-9-708,5-49 1,1 17-5769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7448,'0'0'72,"2"3"-12,-1-2-32,0 1 1,0 0-1,0 0 1,0 0-1,0 0 1,0 0-1,-1-1 1,1 1-1,-1 1 1,0-1 0,1 0-1,-1 0 1,0 0-1,0 0 1,-1 4-1,-9 34 188,7-32-168,1 0-1,-1 0 1,2 0-1,-1 1 1,0 8-1,6 37 145,2 0-1,14 57 1,8 65 26,-15-113-76,-9-43-87,12 49 126,-14-61-100,1 0-1,0 0 1,0-1 0,1 1 0,0-1-1,8 13 1,-10-19 86,-2 0-156,0-1 0,0 0 1,0 1-1,0-1 0,0 0 1,1 1-1,-1-1 0,0 0 1,0 1-1,1-1 0,-1 0 1,0 1-1,0-1 0,1 0 1,-1 0-1,0 1 0,1-1 1,-1 0-1,0 0 0,1 0 1,-1 0-1,0 1 0,1-1 1,-1 0-1,1 0-42,-1 0 1,0 0-1,1 0 1,-1 0-1,0 1 1,1-1-1,-1 0 1,0 0-1,1 0 1,-1 0-1,0 1 1,0-1-1,1 0 1,-1 0 0,0 0-1,0 1 1,0-1-1,1 0 1,-1 1-1,0-1 1,0 0-1,0 0 1,0 1-1,0-1 1,1 0-1,-1 1 1,0 0-1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49 175 6192,'-11'0'89,"10"0"-63,0 0 1,0 0-1,0 0 1,0 0-1,0 0 1,0 0 0,0-1-1,0 1 1,0 0-1,0 0 1,1-1-1,-1 1 1,0-1 0,0 1-1,0 0 1,0-1-1,-1 0 1,0-3 19,-1 1 1,1-1-1,0 1 1,-1-1-1,2 0 1,-1 1-1,-2-9 0,4 12-43,0 0 0,0-1 0,0 1-1,-1 0 1,1 0 0,0 0 0,0 0 0,0-1-1,0 1 1,0 0 0,0 0 0,0 0-1,1 0 1,-1-1 0,0 1 0,0 0-1,0 0 1,0 0 0,0 0 0,0 0-1,0-1 1,0 1 0,0 0 0,0 0-1,0 0 1,1 0 0,-1 0 0,0 0-1,0-1 1,0 1 0,0 0 0,0 0 0,1 0-1,-1 0 1,0 0 0,0 0 0,0 0-1,0 0 1,0 0 0,1 0 0,-1 0-1,0 0 1,19-13 46,0 1 0,1 0 0,0 2 0,0 0 0,1 2 0,33-10 0,145-22 171,-182 38-211,-10 1-4,-1 0 1,1 1 0,-1 0 0,1 0 0,10 2 0,-7-1-152,0 0 0,-1 1 0,0 1 1,1 0-1,14 6 0,8 7-4387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4848,'-25'0'101,"24"0"231,-2 0-109,-7 0 25,6 1 64,-2 2 24,1-1 114,4-2-439,1 1 1,-1-1-1,1 0 1,-1 1-1,0-1 1,1 0-1,-1 1 0,1-1 1,-1 1-1,1-1 1,-1 1-1,1-1 0,0 1 1,-1-1-1,1 1 1,0 0-1,-1-1 0,1 1 1,0 0-1,0-1 1,-1 1-1,1 0 0,0-1 1,0 1-1,0 1 1,-9 24 1645,6-23-1300,-5 2-10,6-2-14,0 5 3,1-7 356,2 1-353,1 5-9,0-6-20,6-1-13,-6 0-26,8 8-1513,0-1-6284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2336,'0'0'8,"0"5"-1,5 92 45,6 42 86,-9-110-90,2-1 1,6 29-1,-6-39-33,1 0 56,-1-1 1,2-1-1,1 1 0,0-1 0,12 20 0,-17-32-51,-1-2 19,0 0 1,1 0-1,-1 0 0,1 0 1,-1-1-1,1 1 1,0 0-1,0-1 0,0 1 1,0-1-1,0 0 0,0 0 1,0 1-1,0-1 1,3 0-1,-4 0-27,0-1 0,0 0 0,0 0 0,0 1 0,0-1 0,0 0 0,0 0 0,0 0 0,0 0 0,1-1 0,-1 1 0,0 0 0,0 0 0,0 0 0,0-1 0,0 1 0,0-1 0,-1 1 0,1-1 0,0 1 0,0-1 0,0 1-1,0-1 1,0 0 0,-1 0 0,1 1 0,0-1 0,-1 0 0,1 0 0,0 0 0,-1 0 0,1 0 0,-1 0 0,0 1 0,1-3 0,2-8-78,0 1 0,-1 0-1,2-19 1,-2-8-2294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2968,'0'0'41,"-4"-5"-1,4 5-38,0 0 0,0 0 0,0 0 0,0 0 0,0 0 0,0 0 0,0 0 0,-1 0 0,1 0 0,0-1 0,0 1 0,0 0 0,0 0 0,0 0 0,0 0 0,0 0 0,0 0 0,0 0 0,0 0 0,0 0 0,0-1 0,0 1 0,0 0 0,0 0 0,0 0 0,0 0 0,0 0 0,0 0 0,0 0 0,0 0 0,0-1 0,0 1 0,0 0 0,0 0 0,0 0 0,0 0 0,0 0 0,1 0 0,-1 0-1,0 0 1,0 0 0,0 0 0,0 0 0,0-1 0,0 1 0,0 0 0,0 0 0,0 0 0,0 0 0,0 0 0,1 0 0,-1 0 0,0 0 0,0 0 0,0 0 0,0 0 0,0 0 0,0 0 0,0 0 0,0 0 0,1 0 0,-1 0 0,0 0 0,0 0 0,0 0 0,0 0 0,0 0 0,0 0 0,0 0 0,23 7 92,-1 0 1,-1 2-1,33 17 0,-41-21-79,-10-3-3,1-1 1,-1 1 0,0 0-1,1 0 1,-1 0 0,0 0 0,5 5-1,111 86 267,-73-56-175,-34-28-63,0 1 0,0-2 0,16 9 0,-22-14 10,0 0 0,0 0 0,1-1 0,-1 0 1,1 0-1,-1-1 0,1 1 0,-1-2 0,1 1 0,11-1 1,-12 0 10,0-1 1,0-1-1,0 1 1,-1-1 0,1 0-1,0 0 1,-1-1 0,0 0-1,1 0 1,-1 0-1,0 0 1,-1-1 0,9-8-1,-6 5-93,1-2 0,-2 1-1,1-1 1,-1 0 0,0 0-1,8-20 1,1-7-3409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4128,'-2'0'3,"1"1"-1,-1-1 1,0 1 0,1-1 0,-1 1-1,1 0 1,0 0 0,-1 0 0,1 0-1,0 0 1,-1 0 0,1 0 0,0 0-1,-1 2 1,1-1 2,1-1 0,-1 1 0,1 0 0,0-1 0,0 1 0,0 0 0,0 0 0,0-1 0,0 1 0,0 0 0,1 1 0,0 7 2,14 136 80,-7-84-1,-7-46-87,0-1 122,0-1 1,1 1-1,1 0 0,0-1 1,10 26-1,12 1 180,-18-36-74,1-3-158,0 0 0,0-1 0,0 1 0,0-2 0,0 1-1,0-1 1,0-1 0,0 1 0,8-3 0,6-2-256,-1 0 0,26-10 0,9-7-3493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 4664,'-17'-4'30,"-1"2"0,1 0 0,-1 0 0,-28 3 0,37-1-13,0 1 0,0 1-1,0-1 1,0 1 0,0 1 0,1 0 0,-1 0 0,1 1-1,-1 0 1,1 0 0,-7 6 0,12-7 8,1-1 1,0 1-1,-1 0 1,1-1-1,1 1 1,-1 0 0,0 0-1,1 1 1,-1-1-1,1 0 1,0 0-1,0 1 1,0-1-1,1 1 1,-1 5-1,0 0 31,0 0 0,1 0 0,1 0 0,0 0 0,0 0 0,4 14 0,-1-11-16,0 0 0,1 0 0,1-1 1,0 1-1,1-1 0,13 16 0,-13-18-26,-4-6 3,0 1 1,0-1-1,0 0 1,1 0-1,6 5 1,2-1 30,-1 0 1,1 0-1,0-1 0,0-1 1,1 0-1,24 7 0,-25-10-28,-8-1-4,0 0 0,1 0 1,-1-1-1,0 1 0,0-1 0,0-1 0,0 1 1,6-1-1,11-3 110,0 0 1,-1-2-1,1 0 0,31-16 1,-47 20-86,-1 0 0,0-1 0,1 0 0,-1 0-1,0-1 1,-1 1 0,1-1 0,-1 1 0,0-1 0,1 0 0,-2 0 0,4-6 0,-1 2 76,-1 4-74,-1-1 0,0 0 0,0 0 0,0 0 0,-1 0 0,0 0 0,0 0 0,0-1 0,0 1 0,-1-1 0,0 1 1,0-1-1,-1 1 0,0-1 0,0 0 0,0 1 0,-2-10 0,1 9-1,0 1 0,-1-1-1,0 0 1,0 1 0,0 0 0,-1 0 0,1-1 0,-1 2 0,-1-1 0,1 0 0,-1 0 0,0 1 0,0 0-1,0 0 1,0 0 0,-1 0 0,1 1 0,-7-4 0,-3 1 59,1 0 0,-2 0 0,1 2 0,-1 0 0,1 0 1,-26-2-1,27 5-47,0 1 0,0 0 1,-20 3-1,31-3-46,11 13 7,9 9-1251,3 1-4944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1624,'0'0'0,"-13"0"0,-2 0 0,-1 0-744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0 106 992,'0'0'16,"1"3"-3,1 14 68,1 0 0,1 0 0,0 0 0,2 0 0,0-1 0,12 25 0,-14-36-31,0 0 0,0-1 0,1 0 0,-1 0 1,1 0-1,0 0 0,0-1 0,0 0 0,0 0 0,1 0 0,-1 0 0,1-1 1,0 0-1,11 2 0,-17-3-50,12 1 139,-1 0 0,0-1-1,1 0 1,-1-1 0,1-1 0,20-2 0,-4 1 76,-22 1-119,0 1 1,0-1 0,0 0-1,1 0 1,-1-1 0,-1 0 0,1 0-1,0 0 1,0 0 0,-1-1-1,1 0 1,6-6 0,-10 7-15,0-1 1,0 0 0,-1-1-1,1 1 1,-1 0-1,0 0 1,0-1 0,0 1-1,1-5 1,0 0 109,0 4-151,-1-17 441,-2 17-255,-2-5-9,2 7-20,-5-10 302,3 9-476,3 2-14,-1 0 0,0 0 0,0 0 0,0 0 0,0 1-1,0-1 1,0 0 0,0 1 0,-1-1 0,1 0-1,0 1 1,0 0 0,0-1 0,-1 1 0,1 0-1,0-1 1,-3 1 0,0 0 34,-5 2-8,6 0-9,0 5-6,3-4-19,-1 1 1,1-1-1,0 0 0,0 0 1,1 1-1,-1-1 0,1 0 1,-1 0-1,1 0 0,2 4 0,0 2-4,0 0-1,1-1 1,0 0-1,1 0 1,-1 0-1,2 0 1,-1-1-1,1 0 1,0 0-1,1 0 1,-1-1-1,1 0 1,1 0-1,-1 0 1,1-1-1,0-1 1,11 6-1,13 0 3,-22-9 6,-1 1 0,1-1 0,-1-1 0,1 1 0,-1-2 1,1 1-1,-1-1 0,1-1 0,-1 0 0,13-4 0,-15 4 6,-1-1 0,1 0 0,-1 0 1,0 0-1,0-1 0,0 0 0,-1 0 0,1 0 0,-1-1 0,0 0 1,0 0-1,0 0 0,-1-1 0,0 0 0,5-8 0,25-62 147,-34 73-145,1 0-1,-1 1 1,1-1 0,-1 1 0,0-1-1,0 0 1,0 1 0,0-1-1,0 0 1,-1 1 0,1-1-1,-1 1 1,0-1 0,0 1 0,-1-4-1,-20-31 111,17 28-111,1 4 17,1 1 1,-1 0-1,0 0 0,0 0 0,0 0 1,-1 0-1,1 1 0,-1 0 1,0 0-1,-10-5 0,1 1 62,-5-5 19,12 7-80,0 0 1,0 1 0,-1 0 0,1 0 0,-1 1 0,0 0-1,0 0 1,0 1 0,0 0 0,0 0 0,-14-1-1,20 3 59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2968,'9'2'0,"-5"-2"0,-1 1 0,0-1 0,1 1 0,-1 0 1,0 0-1,0 0 0,0 1 0,1-1 0,1 3 0,-3-2 2,0 0-1,0 1 0,0-1 0,-1 1 1,1-1-1,-1 1 0,0 0 0,0 0 1,0 0-1,0-1 0,1 5 0,-1-4 2,1 4 0,0 0 1,0 1-1,0-1 1,-1 1-1,0-1 1,0 1-1,-1-1 1,-1 14-1,1-12 4,-1 2 5,0-1 0,0 0 0,-1 0 0,0 0 0,-1 0 0,0 0 0,0-1 0,-9 18 0,6-15 3,-5 6 86,5-11-69,-2 4-7,-2-1 0,1 0 1,-1 0-1,-1-1 0,1-1 0,-22 14 0,-42 23-302,42-25-1543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5208,'0'0'872,"-1"5"-648,-1 1-196,0-1 0,1 1 1,0 0-1,0 0 0,0 0 0,1 0 1,0 0-1,1 6 0,-1 17 198,0 161 499,0-169-689,0-10 28,1 0 0,0 0 0,4 16 0,19 132 695,-24-158-724,0 1 0,0-1 1,1 1-1,-1-1 0,0 0 1,1 1-1,-1-1 0,1 1 1,-1-1-1,1 0 0,0 0 1,1 3-1,3 8-676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7800,'33'-26'-23,"-30"24"11,-1-1 0,1 1 0,-1 0 1,1 0-1,0 1 0,0-1 0,-1 0 0,1 1 0,1 0 0,-1-1 1,0 1-1,0 1 0,0-1 0,0 0 0,1 1 0,-1-1 0,0 1 1,6 1-1,179 2-890,-22 3 509,-106-2 347,158 9-13,-177-14 59,-10-3 0,-21 4 0,28-10 0,-22 2 0,-7-7 0,-9 14 0,0 0 0,0 1 0,0-1 0,0 0 0,0 1 0,0-1 0,-1 0 0,1 0 0,0 1 0,0-1 0,0 0 0,-1 1 0,1-1 0,0 0 0,-1 1 0,1-1 0,-1 0 0,-12-12 0,-8 0 1,9 9 10,-1 0-1,1 1 1,-1 0-1,0 0 1,0 2-1,0 0 1,-14 0-1,-8 1 118,-39 6-1,66-4-73,0 0 1,1 0 0,-1 1-1,1 0 1,0 1-1,0 0 1,-13 9 0,17-12-31,3 0-26,-12 6 96,0 1-1,1 0 1,1 1 0,-1 0-1,-8 11 1,18-19-80,0 0 0,1-1-1,-1 1 1,0 0 0,1 0-1,-1 0 1,1 0 0,-1 0 0,1 0-1,-1 0 1,1 0 0,0 0-1,-1 0 1,1 0 0,0 0 0,0 0-1,0 0 1,0 0 0,0 0 0,0 0-1,0 0 1,0 0 0,0 0-1,0 0 1,1 0 0,-1 0 0,0 0-1,1 0 1,-1 0 0,1 0-1,-1 0 1,1-1 0,-1 1 0,1 0-1,0 0 1,-1 0 0,2 0-1,3 2 9,0 0 0,0-1 0,0 0-1,0 0 1,1 0 0,7 1-1,48 11 65,-17-9 23,59 1 0,-70-5-15,-27 0-78,0-1 0,0 0 0,1 0 1,-1-1-1,0 0 0,0 0 0,1 0 0,7-3 0,6-3 17,-18 7-19,3-14 23,-5 5-33,0 7 3,0 4-1,1 3-5,0-1-1,0 0 0,0 0 0,1 1 0,0-1 0,0 0 0,0 0 0,0-1 0,0 1 1,5 5-1,-7-9 0,21 20 1,10 1 4,7-1-2,-16-11 6,0-2-1,1-1 1,0 0-1,27 2 1,-33-6-1,28 5-1036,-4-2-4132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4216,'6'3'70,"1"-1"1,-1 0 0,0 0-1,1-1 1,0 1-1,-1-2 1,10 1 0,0-2 78,0-1 0,19-4 1,-33 5-154,180-37 174,-104 18-164,-1-3 0,-9-3-5,-14 0-1,-12 3 0,-12 1 0,-11 1 1,-15 15 3,-1 1-1,0-1 0,0 0 1,-1 0-1,0 0 1,0 0-1,0-1 0,-1 1 1,1 0-1,-2-1 1,1 1-1,-1-1 1,0 1-1,0-1 0,-2-9 1,1 14 5,0 0 0,1-1 0,-1 1 0,0 0 0,-1 0 1,1 0-1,0 0 0,-1 0 0,1 0 0,-1 0 0,1 0 0,-1 1 0,0-1 0,0 0 1,0 1-1,0 0 0,0-1 0,0 1 0,0 0 0,-1 0 0,1 0 0,0 0 1,0 1-1,-1-1 0,1 0 0,-4 1 0,3-1 11,-1 1 0,1-1 0,-1 1 0,0 0 1,1 0-1,-1 0 0,0 1 0,1-1 0,-1 1 0,1 0 0,-1 0 0,1 0 0,0 1 0,-1-1 1,1 1-1,-4 2 0,-3 7 50,0 1 1,-15 22 0,24-32-65,0 0-1,0 0 1,0 0 0,0 0 0,0 0-1,0 0 1,1 0 0,-1 0 0,1 0-1,-1 1 1,1-1 0,0 4 0,-1 5 5,-2 1-4,0 26 13,4 2-1,2 7-14,2 9 0,3 11-3,-3-27-4,-4-22 1,1-1 0,1 0-1,1 0 1,9 27 0,1-13 1,-11-27 4,-1 1 1,1-1-1,0 1 1,0-1-1,0 0 1,1 0-1,0-1 1,-1 1-1,1-1 1,1 1-1,-1-1 1,5 2-1,-2-2 34,0-1 0,0 0-1,0 0 1,0-1 0,1 0-1,-1 0 1,1-1 0,10 0-1,-14-1 2,-1 0 0,1 0 0,-1 0 0,0 0 0,0-1 0,1 1 0,-1-1 0,0 0 0,-1 0 0,1 0 0,0 0 0,3-3 0,-2 1 10,0 1 12,-1 1 0,1-1 0,-1 0 0,0 0 0,0 0 0,0-1 0,-1 1 0,1-1 0,-1 1 0,0-1 0,1 0 0,-2 0 0,1 0 0,0 0 0,-1 0 0,0-1 0,0 1 0,0 0 0,0-9 0,1 9 7,3-4-13,-4 5-7,5 18-40,-4-8-13,1 0 0,1 0 0,-1 0 0,1 0 0,0 0 0,1-1 0,0 0 0,0 0 0,0 0 0,1-1 0,11 10 0,20 7-7,-20-15-28,11-3 10,0-1-1,0-1 1,0-1 0,38-4 0,-47 2 23,-14 1 1,0-1 0,0 1 1,0-1-1,0 0 1,0 0-1,0-1 1,-1 1-1,7-4 1,79-40-53,-86 42 51,1 1-1,-1-1 0,0 1 1,-1-1-1,1 0 1,-1 0-1,1-1 0,-1 1 1,3-5-1,3-4-2,1 2 4,-7 8 5,-1-1-1,0 1 0,1-1 0,-1 0 1,0 0-1,0 0 0,0-1 1,-1 1-1,1 0 0,1-7 1,12-34-13,-1-12 12,-6 20 4,-4 22 2,0 0 0,-1-1 0,-1 1 0,-1-1 0,0 1 0,-1-24 0,-1 35 8,0 1-1,0-1 0,0 0 0,-1 0 0,1 1 0,-1-1 0,1 1 0,-1 0 0,0-1 1,0 1-1,0 0 0,0 0 0,0 0 0,0 0 0,-5-2 0,-32-16 110,36 18-125,-5 0 44,0-1 1,0 1-1,1 0 0,-2 1 1,1 0-1,0 0 0,-16 1 1,-47 9 68,50-6-97,10-1 29,6-2-35,1 0 0,0 1 0,0-1-1,0 1 1,0 0 0,0 0 0,0 0 0,1 0 0,-1 1-1,0 0 1,0-1 0,1 1 0,-1 1 0,1-1-1,0 0 1,-6 6 0,1 5-3,7-10-3,1-1 0,-1 1-1,1-1 1,0 1 0,0-1 0,0 1 0,0-1 0,0 1 0,1-1 0,-1 1 0,1-1-1,-1 1 1,1-1 0,0 0 0,0 1 0,0-1 0,0 0 0,1 0 0,-1 0 0,0 1-1,1-1 1,3 3 0,3 4-2,0-1 1,0 0-1,12 7 0,-15-11 0,89 65-34,-67-51 28,-5-5-32,-9-6 7,-1 0 5,0-1-1,0 0 0,0-1 0,1-1 0,0 0 1,0 0-1,22 2 0,124 12-1175,-67-8-3769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126 416 3232,'37'-2'0,"-28"0"0,28-8 1,110-34 101,-120 36 1,0-2 1,27-13-1,-50 21-84,-1-1 0,0 1 1,0 0-1,0-1 0,0 0 0,-1 0 0,1 0 0,0 0 0,-1 0 0,0 0 0,0-1 0,3-5 0,-3 4 17,0 2-2,-1 0-1,0-1 0,0 1 0,0 0 1,-1-1-1,1 1 0,-1-1 1,0 1-1,0 0 0,0-1 0,0 1 1,0-1-1,-1 1 0,0-1 1,0 1-1,-1-4 0,1 3 15,-1-2 14,0 0 1,0 1 0,-1-1-1,0 1 1,0-1 0,0 1-1,-1 0 1,0 0 0,0 1-1,-7-8 1,5 6-3,-2-2 24,-1-1-1,0 1 1,0 1 0,-1 0 0,0 0 0,0 1 0,-12-6-1,13 8-36,-3-3 30,0 1 0,-1 0 0,0 1 0,0 1 0,0 0 0,0 0 0,-15-1 0,2 1 91,21 3-146,-24-6 135,-1 2 1,1 2 0,-1 0 0,-37 3 0,41 7-14,24-7-99,19 35 52,8 10-83,-2-9-8,6 1-4,-21-29-3,0-1 0,1 0 1,0 0-1,0-1 0,0 0 0,12 5 1,6 4-2,5 0-6,57 20 0,-50-24-1,-17-4-4,1-1-1,0 0 1,1-2 0,-1-1-1,29 1 1,-39-4 13,-4 3 1,-5-2 6,3 5 3,-6-5-6,1 0 0,0 1 0,0-1 0,-1 0 0,1 0 0,0-1 0,0 1 0,0 0-1,3 0 1,16 7 44,-10-2-11,-1 0 0,0 1 1,12 10-1,-18-14-14,-1 0 1,0 0 0,1 1 0,-1 0-1,-1-1 1,1 1 0,-1 0 0,1 1-1,-1-1 1,0 0 0,-1 0 0,3 8-1,-3-9-12,0 0 0,-1 1 0,1-1-1,-1 1 1,0-1 0,0 0 0,0 1-1,0-1 1,-1 1 0,1-1 0,-1 1 0,0-1-1,0 0 1,0 0 0,0 1 0,-1-1-1,1 0 1,-1 0 0,0 0 0,0 0-1,0-1 1,0 1 0,0 0 0,-1-1-1,1 0 1,-1 1 0,1-1 0,-1 0-1,0 0 1,0 0 0,0-1 0,0 1-1,0-1 1,-1 0 0,1 0 0,0 0 0,-1 0-1,1 0 1,0-1 0,-1 0 0,1 1-1,-6-2 1,6 1-49,-1-1 1,1 0-1,0 1 0,-1-2 0,1 1 1,0 0-1,0-1 0,0 1 1,0-1-1,0 0 0,0 0 0,1 0 1,-1 0-1,1-1 0,-1 1 1,1-1-1,0 1 0,0-1 0,0 0 1,0 0-1,1 0 0,-1 0 0,-1-5 1,-10-22-5163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7624,'0'0'9,"-1"11"64,-1-8-68,1 0 0,0 0-1,-1 0 1,1 0 0,0 0-1,1 0 1,-1 0 0,0 0-1,1 1 1,0-1 0,-1 0-1,1 0 1,1 4 0,4 44-2,-3-37 0,15 119 33,-11-98-18,16 104 12,-20-126-14,0 1 0,1-1 0,5 17-1,0-5-4,-2 0-5,12 34 53,-12-38-48,51 131 346,-55-148-354,3 8 77,1 0 0,1 0 0,0 0 1,1-1-1,8 11 0,-14-21 68,-1 0-120,-1 0 0,1-1 0,-1 1 0,0-1 0,1 1 0,0-1 0,-1 1 0,1-1 0,-1 1 0,1-1 0,-1 0 0,1 1 0,0-1 0,-1 0 0,1 1 0,0-1 0,-1 0 0,1 0 0,1 0 0,-3-2-86,0 0 0,1-1 1,-1 1-1,-1 0 0,1 0 0,0 0 1,0-1-1,-1 1 0,0 0 0,1 1 1,-1-1-1,0 0 0,0 0 0,0 1 0,0-1 1,0 1-1,-2-2 0,-22-15-5575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5112,'2'0'-15,"7"0"-14,-5-1-79,20-6 141,-1 1 1,1 2-1,0 0 0,0 1 1,37 1-1,165 3 840,-131 4-441,133-1-616,-173-6-3849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84 3952,'-104'-51'-31,"63"31"35,33 19-2,-3-2 75,0 0 0,0 1 0,0 0 1,0 1-1,-19 0 0,25 1-27,-1 1-1,1-1 0,0 1 0,0 0 0,0 1 0,0-1 1,0 1-1,0 0 0,0 0 0,0 1 0,0-1 0,1 1 1,0 0-1,-1 0 0,-3 5 0,-1 1 51,-104 112 1116,111-118-1173,-1 0-1,1 0 1,0 0-1,0 0 0,0 1 1,1-1-1,-2 5 1,2-6-23,0 0 128,0 0 4,1-1-137,-1-1 0,1 1 1,0-1-1,-1 1 0,1 0 0,0-1 0,0 1 0,-1-1 1,1 1-1,0 0 0,0-1 0,0 1 0,0 0 0,0-1 1,0 1-1,0 0 0,0-1 0,0 1 0,0 0 0,0-1 0,0 1 1,1-1-1,-1 1 0,0 0 0,0-1 0,1 1 0,-1-1 1,0 1-1,1-1 0,-1 1 0,1-1 0,-1 1 0,1-1 1,-1 1-1,1-1 0,-1 1 0,1-1 0,-1 0 0,1 1 1,-1-1-1,1 0 0,0 1 0,27 7-23,-24-7 43,24 4 104,0-2 1,1 0-1,46-3 0,-71 0-118,13 0 94,0-1-1,0-1 0,0-1 0,0 0 1,23-8-1,40-29 506,-77 39-519,-2-1 4,-1 1-100,1 1 0,-1-1-1,1 0 1,-1 0 0,0 1-1,1-1 1,-1 0-1,0 0 1,0 1 0,1-1-1,-1 0 1,0 0 0,0 0-1,0 1 1,0-1 0,0 0-1,0 0 1,-1 0-1,1 0 1,0 1 0,0-1-1,0 0 1,-1 0 0,1 1-1,0-1 1,-1 0 0,1 0-1,-1 1 1,1-1 0,-1 1-1,1-1 1,-1 0-1,1 1 1,-1-1 0,0 1-1,1-1 1,-1 1 0,0-1-1,1 1 1,-1 0 0,0-1-1,0 1 1,1 0-1,-1 0 1,0-1 0,0 1-1,-1 0 1,-37-13 123,29 14-115,8 0-11,-3 3 2,0 19 0,5-20-5,0-1 1,0 0 0,0 1 0,1-1-1,-1 0 1,1 1 0,-1-1 0,1 0-1,0 1 1,0-1 0,0 0-1,0 0 1,0 0 0,0 0 0,1 0-1,-1 0 1,1 0 0,-1-1 0,3 3-1,2 1 0,0 0 0,0 0 0,12 6 0,-14-9 1,13 6-5,47 7 0,78 9 1,-61-12-1200,1 1-4816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23 816,'-19'0'380,"1"-1"1,-1 0-1,-37-8 0,38 8 220,14 1-506,-1 1 1,0-2-1,1 1 1,-1-1 0,0 1-1,1-1 1,-1 0-1,1-1 1,-1 1 0,-4-3-1,5 4 105,-4 3 4,5 0-119,0-1 1,1 1-1,-1 0 1,1 1-1,-1-1 1,1 0-1,0 1 1,0-1-1,0 1 1,-2 7-1,3-8-13,-2 5 28,0 1 1,1 1 0,0-1-1,0 0 1,0 16 0,2 48 188,1-54-183,-2-4-76,4 22 149,13 91 366,-15-125-522,1 1 0,-1-1 0,1 0 0,0 0 0,0 0 1,0 0-1,0 0 0,0 0 0,0-1 0,1 1 0,0-1 0,4 4 0,-3-2 4,2 1 1,0-1 0,0 0 0,0 0-1,1 0 1,-1-1 0,1 1-1,0-2 1,0 1 0,0-1-1,12 2 1,-9-1 1,8 2 24,0-1 1,0-1-1,0-1 1,0 0 0,26-2-1,-25 0-22,0 0 65,10 1-20,1-1 0,-1-1 0,44-9 0,-47 6-539,46-15 1,-28 3-4490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5208,'0'0'0,"1"0"0,-1 0 0,0 0 0,0 0 0,0 0-1,0 1 1,0-1 0,0 0 0,0 0 0,0 0 0,0 0 0,0 0 0,0 1 0,0-1 0,0 0 0,0 0 0,0 0 0,0 0 0,0 0 0,0 1-1,0-1 1,0 0 0,0 0 0,0 0 0,0 0 0,0 0 0,0 1 0,0-1 0,0 0 0,0 0 0,0 0 0,-1 0 0,1 0 0,0 0 0,0 1-1,0-1 1,0 0 0,0 0 0,0 0 0,0 0 0,-1 0 0,1 0 0,0 0 0,0 0 0,0 0 0,0 0 0,0 0 0,-1 0 0,1 0 0,0 0-1,0 0 1,0 0 0,0 0 0,0 0 0,-1 0 0,1 0 0,0 0 0,0 0 0,0 0 0,0 0 0,0 0 0,-1 0 0,1 0 0,0 0 0,7 15-5,-6-12 6,4 6-1,-2-1 0,1 1 0,-1 0 0,3 12 0,-3-6 0,2-1 0,5 23 17,-5-7-29,-1-9 160,0 0 0,1 0-1,0 0 1,18 37 0,25 32 1025,-47-89-1141,0 0 0,-1 0 0,1 0-1,0 0 1,0 0 0,0-1 0,0 1 0,0 0-1,0-1 1,0 1 0,1 0 0,-1-1 0,0 0 0,0 1-1,0-1 1,3 1 0,2 1 40,2 1-21,-5-1-26,-1-1 1,1 0 0,-1 0-1,1-1 1,0 1-1,-1-1 1,1 1-1,0-1 1,0 0 0,-1 0-1,6 0 1,-4 0 23,5 0-10,0 0 0,0-1 1,-1 0-1,1 0 0,0-1 1,-1 0-1,1 0 1,-1-1-1,0 0 0,0-1 1,9-4-1,103-66-834,-51 26-4331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6008,'-17'4'24,"1"-1"0,-22 1 0,-27 5 64,50-7-69,4-1 12,0 1 0,0 0 0,0 1 0,1 0 0,-1 1 0,1 0 0,-1 1 0,1 0 0,-16 11 0,-100 87 424,119-98-393,4-1-3,-3 6 5,4-5 7,-1 4 2,0-6 7,-4 0 9,5-2 129,16 15 27,0-4-153,0 0 1,1-1-1,0 0 0,1-2 1,0 0-1,1 0 0,0-2 0,28 9 1,123 29 411,-94-28-240,68 13 956,-141-29-1039,6-3 30,-7 2-206,1 0 1,-1 0 0,0 0-1,0 0 1,0 0 0,0 0-1,0 0 1,1 0-1,-1-1 1,0 1 0,0 0-1,0 0 1,0 0 0,0 0-1,0 0 1,0 0 0,1 0-1,-1 0 1,0-1 0,0 1-1,0 0 1,0 0 0,0 0-1,0 0 1,0 0 0,0 0-1,0-1 1,0 1-1,0 0 1,0 0 0,0 0-1,0 0 1,0 0 0,0-1-1,0 1 1,0 0 0,0 0-1,0 0 1,0 0 0,0 0-1,0-1 1,0 1 0,0 0-1,0 0 1,0 0 0,0 0-1,0 0 1,-1-1 0,1 1-1,0 0 1,0 0-1,0 0 1,0 0 0,0 0-1,0 0 1,0 0 0,-1 0-1,1 0 1,0 0 0,0-1-1,0 1 1,0 0 0,-11-6-184,0-1 0,0 2 0,0-1 0,0 2 0,-17-6 0,-5 2-6802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2696,'-9'7'9,"8"-5"62,1-1-61,0 0-1,0 1 1,0-1 0,1 0 0,-1 1 0,0-1-1,1 0 1,-1 0 0,1 1 0,-1-1-1,2 2 1,7 18 217,4 27 362,-3 1 1,-2 1-1,-1 0 0,-2 68 0,-4-97-47,-1-3-392,-1-16 797,2-7-755,0-2-298,-1-1 0,0 1 0,-1-1 0,1 1 1,-2 0-1,-2-12 0,-6-20-4554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47 4936,'0'-3'5,"-1"0"0,0 0 0,0 0 0,0 1-1,0-1 1,0 1 0,0-1 0,-1 1 0,1-1 0,-1 1 0,0 0 0,0 0 0,-3-4 0,0 1 14,3 2 189,0 6-152,-3 6-189,0 0 0,0 0 0,-5 18 0,-4 12-2807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5296,'-10'-8'11,"8"6"118,2 14 75,-2 28 44,-10 109 413,11-134-627,2 22 216,14 91 451,-14-116-665,7 25 218,40 107 532,-16-68 92,-30-72-630,4 4-1210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1 476 4312,'25'11'31,"-11"-5"39,0 0 0,0-1 0,0-1 0,1 0 0,-1-1 1,1 0-1,23 0 0,-26-1-42,-8-2 1,1 0 0,-1 0 1,0 0-1,1 0 0,-1-1 1,9-1-1,1-1 67,0-1 1,-1 0-1,24-10 0,-33 13-53,0-1-1,-1 0 1,1 0-1,-1 0 1,1 0-1,-1-1 1,0 0-1,0 1 1,0-1-1,0 0 0,0-1 1,0 1-1,-1 0 1,0-1-1,0 1 1,0-1-1,0 0 1,2-6-1,-4 7 1,0-1 0,0 0 0,-1 0 0,1 1 0,-1-1 0,0 0 0,1 1-1,-2-1 1,1 1 0,0-1 0,-1 1 0,0 0 0,0-1 0,-3-4 0,2 4 13,-104-195 1513,96 178-1202,-11-28-1,17 36-189,-1-1 0,-1 1 0,0 0 0,-10-13 0,14 23-124,1 1-1,-1 0 1,0 0 0,0 0 0,0 0 0,0 0-1,0 0 1,0 1 0,-1 0 0,1-1 0,0 1 0,-7-1-1,8 2 62,-12-1 198,14 5-300,0-1 1,0 0 0,0 1-1,0-1 1,1 0-1,-1 1 1,1-1 0,0 0-1,-1 0 1,2 0 0,-1 0-1,2 5 1,6 16 16,6 35 3,-11-41-18,-2-5-7,1 1-1,1-1 0,0 0 0,11 22 0,4-5-4,-11-19-6,1 1 1,0-2 0,1 1 0,1-2 0,-1 1-1,1-1 1,1-1 0,0 0 0,25 12 0,92 28-36,-64-29 23,124 42-9,-177-56 29,-5-3 6,-1 0 1,0 0-1,1 0 0,11 1 1,-16-1 5,1 1 1,-1 0 0,0 1 0,0-1-1,0 0 1,-1 1 0,1-1-1,-1 1 1,0-1 0,0 1 0,0-1-1,0 6 1,-1-3-3,-1 0 0,0-1 0,0 1-1,-1 0 1,1-1 0,-1 1 0,-1-1 0,1 1 0,-1-1 0,0 0-1,0 0 1,0 0 0,-1-1 0,0 1 0,0-1 0,0 0 0,0 0-1,0 0 1,-1-1 0,0 1 0,0-1 0,-10 5 0,-5 1 31,-1-1 0,1 0 0,-1-2 0,0-1 0,-22 4 0,-28-5 21,25-3-26,0-1-32,-8-4-1487,36 0-5914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96 318 3680,'92'-9'376,"-55"5"-253,10 0 115,-25 1-89,-1-1 0,1-1 0,25-8 0,-40 9-89,0 0 0,0 0 0,0-1 0,0 1 0,-1-2 0,1 1 0,-1-1 0,9-12 0,-13 15-22,0 0 1,0 0-1,-1 0 0,0-1 0,1 1 0,-1-1 1,-1 1-1,1-1 0,0 0 0,-1 1 0,0-7 0,1 5 12,-1 0 0,0 0 0,0 0 0,-1 0-1,1 1 1,-1-1 0,0 0 0,0 0 0,-1 1 0,0-1 0,1 1-1,-4-6 1,2 4-3,1 2 0,-1-1-1,0 1 1,0-1-1,0 1 1,-1 0-1,1 0 1,-1 0-1,0 1 1,0-1-1,0 1 1,-7-5-1,5 5-2,-5-4 33,0 1 0,-1 1 0,1 0 0,-1 0 0,0 1 0,0 1 0,-1 0 0,1 0 0,0 2 0,-1-1 0,0 1 0,-14 2 0,20-1-35,-1 0 0,1 1 0,-1-1 0,1 2 0,-1-1 0,1 1 0,-11 4 0,-4 2 74,16-6-90,-1 1 0,1-1 1,-1 2-1,1-1 0,0 1 0,0 0 0,1 0 1,-1 1-1,1-1 0,-8 10 0,6-6-15,-11 22 49,13-20-50,0 0 1,0 1-1,1 0 0,0-1 1,1 2-1,0-1 1,1 0-1,1 1 0,-1-1 1,2 1-1,-1-1 1,2 1-1,0-1 0,2 13 1,8 15-6,-8-33-4,-1 0 0,1 0 0,1 0 0,3 5 0,-3-6 0,0-1-1,0 0 0,0 1 0,0-2 0,7 5 1,-3-2-1,1-1 0,0 0 0,13 6 0,52 14 0,-49-17-1,149 36-14,-28-18-1079,-75-15-4292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5472,'2'-1'17,"3"-6"16,-3 3 46,0-3 21,1 5-60,1 1-1,-1 0 1,0 0 0,0 0-1,0 0 1,4 0-1,4-2 43,0 1-1,0 1 1,0 0-1,0 0 0,0 1 1,13 1-1,-5 0-52,-6 0 86,-1 0-1,0 1 1,1 1 0,-1-1-1,0 2 1,0 0 0,15 7-1,-12-4 201,-1-1-1,0 2 0,-1 0 0,23 18 0,-29-21-86,40 47 1079,-31-30-987,-16-20-120,2 0 0,-1-2-183,-1 1 0,1-1 1,0 1-1,-1-1 1,1 1-1,-1 0 0,1-1 1,-1 1-1,0 0 1,1 0-1,-1-1 0,0 1 1,1 0-1,-1 0 1,0 0-1,0-1 0,0 1 1,0 0-1,0 0 1,0 0-1,0-1 0,0 1 1,0 0-1,0 1 1,-1 0 15,0-1 0,1 1 0,-1-1 1,0 0-1,0 1 0,0-1 1,0 1-1,-1-1 0,1 0 1,-3 2-1,3-2-19,-1 0 1,0-1 0,0 1-1,0 0 1,0-1-1,0 0 1,0 1-1,0-1 1,0 0-1,0 0 1,0 0-1,-1-1 1,1 1-1,0 0 1,0-1-1,0 1 1,1-1-1,-1 0 1,-2 0-1,2 0 7,-2 0-1,0-1 0,0 0 0,1 0 0,-1 0 1,0-1-1,1 1 0,0-1 0,-1 0 0,1 0 1,0 0-1,1 0 0,-4-4 0,2 2 2,1 2-4,1 1 1,0-1-1,0 0 1,0 1 0,0-1-1,0 0 1,1 0-1,-1 0 1,1-1 0,0 1-1,0 0 1,0 0 0,0-1-1,1 1 1,-1-1-1,1 1 1,0 0 0,0-1-1,0 1 1,0-1-1,1 1 1,-1 0 0,1-1-1,0 1 1,0 0-1,0-1 1,1 1 0,-1 0-1,1 0 1,-1 0-1,1 0 1,0 0 0,0 1-1,0-1 1,1 1-1,-1-1 1,1 1 0,-1 0-1,1 0 1,0 0-1,0 0 1,0 0 0,0 1-1,6-3 1,11-3 25,-11 3-17,1 1 0,0 0 0,0 1 0,0-1 0,0 2 0,0-1-1,0 2 1,1-1 0,16 3 0,-17-2-6,14 7-11,-17-5-7,7 6 0,5 3-2,-12-6-1,33 13 0,-33-14-4,1-1 1,-1 1-1,0 1 1,0-1-1,-1 1 1,0 0-1,0 1 1,0 0-1,0 0 1,-1 0-1,0 0 1,0 1 0,0 0-1,3 8 1,-7-13 0,0 0 0,0 0 0,-1 0 0,1 1 0,-1-1 0,0 0 0,1 0 0,-1 0 0,0 0 0,0 0 0,0 0 0,-1 1 0,1-1 0,0 0 0,-1 0 0,1 0 0,-1 0 0,0 0 0,0 0 0,0 0 0,0 0 0,0-1 0,0 1 0,0 0 0,0 0 0,-1-1 0,1 1 0,-3 1 0,1-1-2,1 1 0,-2-1 0,1 1 0,0-1 0,0 0 0,-1 0 0,1 0-1,-1-1 1,0 1 0,1-1 0,-1 0 0,0 0 0,0 0 0,-8 0 0,8-1 1,-1-1 1,1 1-1,0-1 0,-1 0 1,1 0-1,0-1 0,-1 1 1,1-1-1,0 0 1,-5-3-1,-8-11 3,15 14 1,1 0 0,-1 0 0,1-1 0,0 1 0,0-1 0,0 1 0,0-1 0,0-2 0,0-27 1,3 24 2,0 1 0,0-1 0,0 1 0,1-1 0,0 1 0,1 0-1,0 0 1,0 0 0,0 1 0,1-1 0,0 1 0,0 0 0,1 1 0,6-7 0,-5 7 5,-1 0 0,1 1 1,-1 0-1,1 0 0,0 1 1,1 0-1,10-4 0,-6 3-1,40-16 68,-32 12-30,0 0 0,27-16 1,12-3 101,-57 27-127,13-3 60,-14 2-80,-1 1 0,0-1 1,1 1-1,-1 0 1,1-1-1,-1 1 1,1-1-1,-1 1 1,1 0-1,-1 0 1,1-1-1,0 1 1,-1 0-1,1 0 0,-1 0 1,1 0-1,0 0 1,-1 0-1,1 0 1,-1 0-1,1 0 1,0 0-1,-1 0 1,1 0-1,-1 0 1,1 0-1,0 0 1,-1 1-1,1-1 0,-1 0 1,1 0-1,-1 1 1,1-1-1,-1 0 1,1 1-1,-1-1 1,1 1-1,-1-1 1,0 0-1,1 1 1,-1-1-1,1 1 0,-1-1 1,1 2-1,-1-1 2,14 19 0,-2 10-5,-1-1 0,11 52 1,-20-72 2,13 53-15,-8-38 0,1 0 1,1-1 0,1 0-1,1-1 1,15 25-1,-22-42 10,-1 0 0,2 0 0,-1 0 0,0 0 0,1-1 0,0 1 0,7 3 0,-4-2 2,-4-3-1,1-1 0,-1 1 1,1-1-1,-1 0 0,10 3 0,2 0-421,1 0 0,0-2 0,18 3 0,16-1-7955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 6456,'-36'-35'114,"35"35"-102,0-1-1,0 0 0,1 1 1,-1-1-1,0 1 0,0 0 1,0-1-1,0 1 0,1-1 0,-1 1 1,0 0-1,0 0 0,0 0 1,0 0-1,0-1 0,0 1 1,0 0-1,0 1 0,0-1 1,0 0-1,0 0 0,0 0 0,0 0 1,1 1-1,-1-1 0,0 0 1,0 1-1,0-1 0,0 1 1,-1 0-1,1 0-1,-1 0-1,1 0 1,0 1 0,-1-1 0,1 0 0,0 0-1,0 1 1,0-1 0,0 1 0,0-1 0,0 1-1,0-1 1,1 1 0,-1-1 0,0 1 0,1 0-1,-1 2 1,0 45 188,5 57 0,-2-76-193,0-5 94,0-1 0,10 39 0,-8-48-66,2 6 106,1 1 0,0-1 0,2-1 1,18 33-1,-20-41-65,19 33 153,-17-30-137,-5-6-16,1-1-1,0 0 1,0 0-1,0-1 1,1 1-1,1-1 1,-1 0-1,1-1 1,9 8-1,-14-13 5,-3-4-25,-6-14-1186,-1-4-4587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4576,'2'-4'61,"1"-1"1,0 1-1,-1 0 0,2 0 1,-1 0-1,0 0 0,1 1 1,0 0-1,0-1 0,0 1 1,0 0-1,0 1 0,1-1 1,8-3-1,-2 3 82,1 0 0,-1 0-1,0 1 1,1 1 0,0 0 0,15 1 0,19-1 77,-11-1 267,58 6-1,-89-3-416,0 1-1,0-1 1,1 1-1,-1 0 1,0 0-1,0 0 1,0 1-1,-1-1 1,1 1-1,-1 0 1,6 5-1,-2-1 65,-1 0-1,0 1 1,11 15-1,-8-5 21,-1 1 0,-1 0-1,8 25 1,10 31 175,-3-9-20,-20-59-277,0 0 0,0 0 0,-1 0 0,0 0-1,-1 1 1,0-1 0,-1 14 0,0-19-23,0 0 0,0-1 0,0 1 0,0 0 0,0 0 0,0-1 0,-1 1 0,1-1 0,-1 1 0,1-1 0,-1 0 0,0 0 0,1 1 0,-1-1 0,-2 1 0,2-1 4,-1 1-5,0 0 0,-1-1 0,1 1 0,0-1 0,0 0 0,-1 0 0,1 0 0,-1 0 0,1 0 0,-1-1-1,1 0 1,-1 1 0,1-1 0,-5-1 0,3 1 3,-1 0-31,1-1 1,-1 1 0,1-1-1,0 0 1,0-1 0,-1 1 0,1-1-1,0 0 1,-9-5 0,1 1-943,-19-8-5511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6456,'0'0'280,"0"-1"-238,-1 1 1,1 0-1,0-1 0,-1 1 1,1 0-1,-1-1 1,1 1-1,0 0 0,-1 0 1,1-1-1,-1 1 1,1 0-1,-1 0 0,1 0 1,-1-1-1,1 1 1,-1 0-1,1 0 0,-2 0 1,-8 171 1119,9-153-1152,5 39 26,22 120 105,-14-105-26,15 121 238,-20-122-130,-5-45-147,0 10 322,14 66 1,-14-93-312,6 27-907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6456,'1'-2'16,"1"-4"2,0 2 12,3-3 0,-3 6-26,-1 1 0,1 0 0,0 0 0,-1 0 0,1 0 0,-1 0 0,1 1-1,-1-1 1,1 0 0,-1 1 0,1-1 0,-1 1 0,1-1 0,-1 1 0,2 1 0,-2-2 0,9 4-123,1 1 0,-1 1 0,0 0 1,0 0-1,9 8 0,2 4-3641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3592,'69'6'-8,"-20"1"1,16 1 6,-3 2 1,-10-2 0,-27-5 6,-1-2 1,1 0-1,0-1 1,-1-2-1,27-4 1,-47 4 3,-1 1 1,1 0 0,-1-1-1,1 0 1,-1 1 0,0-1-1,0-1 1,0 1 0,0 0 0,0-1-1,0 1 1,-1-1 0,0 0-1,1 0 1,-1 0 0,2-4-1,-1 3 14,3-8 157,-4-2-74,0 0 1,0 0-1,-2 0 0,1 0 0,-2 0 1,-2-20-1,2 23-66,1 9-18,0 0 0,0 0 1,0-1-1,-1 1 0,1 0 1,0 0-1,-1 0 1,0 0-1,1 0 0,-1 0 1,0 0-1,0 0 0,-2-3 1,-8-12 243,-1 0 0,-1 0 0,-28-28 0,39 43-7,-3-2 48,4 3-288,1 1-1,0-1 1,-1 1 0,1-1 0,0 1-1,-1 0 1,1-1 0,-1 1 0,1-1-1,0 1 1,-1 0 0,1-1 0,-1 1-1,1 0 1,-1-1 0,0 1-1,1 0 1,-1 0 0,1 0 0,-1-1-1,-2 1 18,0-1-52,-12 7 360,12-2-209,1 6-98,0-1 0,1 1 0,0 0 0,1 0 0,0-1 0,1 13 0,10 71 143,-8-71-169,0-2-3,3 38 67,1 71 15,-1-60 13,-3-46-88,8 53 77,15 112 290,-1-27-74,-16-94-177,-2 91 324,-7-153-420,0 1 0,-1-1 1,0 0-1,0 0 0,0 1 0,-1-1 0,0 0 0,0 0 1,0-1-1,0 1 0,-1 0 0,0-1 0,0 1 0,0-1 1,-4 5-1,5-8-16,1 0 0,-1 1 1,1-1-1,-1 0 0,0 0 1,1 0-1,-1 0 0,0 0 1,0-1-1,0 1 1,0 0-1,0-1 0,0 0 1,0 1-1,0-1 0,0 0 1,0 0-1,0 0 0,0 0 1,0 0-1,0-1 0,0 1 1,0 0-1,0-1 0,1 0 1,-1 1-1,0-1 0,0 0 1,-3-2-1,-4-2 46,-1-1 0,1 0 0,-14-12 0,16 13-58,-16-13 252,-61-51 107,-61-86 169,94 92-345,41 48-115,0 0 1,1-1 0,0 0-1,2 0 1,-12-33 0,18 40-46,1 0 1,0 1 0,0-1 0,0 0 0,1 1 0,1-1 0,-1 1 0,1-1-1,6-12 1,-1 10 63,-2 5-58,2-1-16,0 0 1,0 0-1,1 1 0,0-1 0,0 2 0,0-1 0,18-7 1,-10 5 10,5-3-11,1 1-1,-1 2 0,40-11 0,2 3 5,6 0-19,-40 12-557,0 1 1,40 1 0,-7 2-7703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7:2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6904,'0'0'132,"-2"1"-7,-6 3 22,6-3 378,2 0-490,0 0 0,0 0 0,0 0 0,0 0 0,0 1 0,0-1 0,0 0 0,-1 0 1,1 0-1,-1 0 0,1 0 0,0 0 0,-2 1 0,-9 14 18,8-11-936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64 1624,'-9'-7'19,"0"0"0,0 0 1,0 1-1,-1 0 0,1 1 1,-2 0-1,1 0 0,0 1 0,-1 1 1,-11-3-1,11 4-6,-33 1 99,16 4-31,0 1 0,0 1 0,-35 11 0,46-11-66,-24 11 94,22-6 23,0 1 0,-33 25 0,33-16 12,-23 29 0,41-48-137,0 0 0,0 1 0,0-1 0,0 1 0,0-1 0,0 1 0,1 0 0,-1-1 0,1 1 0,-1 0-1,1-1 1,0 1 0,0 0 0,-1 0 0,1-1 0,1 3 0,-1 4 9,-1 1-6,0-4-3,1-1 1,0 1-1,0 0 1,1-1-1,0 1 1,1 7-1,13 50 57,-13-57-56,0-1 0,0 0 0,1 0 0,-1-1 0,1 1 0,0 0 0,0-1-1,0 0 1,0 1 0,1-1 0,-1-1 0,6 5 0,-3-3 1,-1 0 0,0 0 0,1-1-1,0 0 1,0 0-1,0 0 1,0-1 0,0 0-1,0 0 1,0 0 0,1-1-1,8 1 1,-7-1 1,-2 1 2,-1-1 0,0 0 0,1-1 0,-1 1 1,1-1-1,-1 0 0,9-2 0,4 0 4,2 2-5,-13 1 6,1-2 1,0 1 0,-1-1 0,1 0-1,8-3 1,12-3 59,0-1 0,0-1 0,51-25 0,-66 27-61,-9 4-4,0 1 1,0 0-1,0-1 1,0 0 0,-1 0-1,1 0 1,5-7-1,3-2 34,6-8 24,18-23 1,-30 36-45,-2 0 1,1-1-1,-1 1 1,0-1-1,0 0 1,-1-1-1,4-13 1,-7 16 16,0 1 0,1-1 0,-2 1 0,1-1 0,-1 1 0,0-1 0,0 1 0,0-1 0,-1 1 0,0 0 0,0-1 0,0 1 0,-1 0 0,1 0 0,-5-5 0,6 9-31,0 0-1,0-1 1,0 1 0,-1 0 0,1 1 0,0-1 0,0 0-1,0 0 1,-1 0 0,1 1 0,0-1 0,-1 1 0,1-1-1,-1 1 1,1-1 0,-1 1 0,1 0 0,-1 0-1,-2-1 1,-26 6 39,28-5-45,0 1-6,-1 0 0,1 0 1,-1 0-1,1 0 0,-1 1 0,1-1 0,0 1 0,0 0 1,0-1-1,0 1 0,0 0 0,0 0 0,0 0 0,1 1 0,-1-1 1,1 0-1,-2 4 0,3-6 0,-5 18 0,8 6 0,7 7 0,7 4 0,8 4 0,-9-18-5,1-1 0,0-1 1,31 24-1,-45-40 3,0 0 0,0-1-1,0 0 1,1 0 0,-1 0 0,1 0 0,0 0-1,7 2 1,36 1-12,-44-5 12,172 6-30,-105-1-581,0 0-2447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50 4848,'-3'-11'-3,"3"10"2,-1 1 0,0-1 0,1 1 0,-1 0 0,0-1 0,1 1 0,-1 0 0,0-1 0,1 1 0,-1 0 0,0 0 0,1 0 0,-1-1 0,0 1 0,0 0 0,1 0 0,-3 0 0,2 0-1,-41-10 158,-51-7-1,75 15-26,-2-1 191,-1 2 0,-33 1 0,51 1-278,0-1-1,1 1 1,-1 0 0,0-1-1,1 1 1,-1 0-1,1 0 1,-1 1 0,1-1-1,-1 1 1,1-1-1,-3 3 1,-11 7 232,-62 42 451,72-49-668,0 1-1,0 0 1,0 0 0,1 0-1,0 1 1,0-1 0,0 1-1,1 0 1,0 1-1,0-1 1,0 1 0,1 0-1,0 0 1,1 0 0,-1 0-1,1 0 1,1 1-1,-2 10 1,3-15-38,0-1 0,1 0 0,-1 0 0,1 0 0,0 0 0,-1 0 0,1 0 0,0 0-1,0 0 1,1 0 0,-1 0 0,0 0 0,0-1 0,1 1 0,-1 0 0,4 2 0,22 15 84,-23-18-87,0 0 0,0 0-1,0 0 1,0 0 0,0-1-1,0 1 1,1-1 0,-1 0 0,0 0-1,0-1 1,0 1 0,6-2-1,-4 1 1,9-1 24,0-1 0,0 0 0,0-1 0,0-1-1,-1 0 1,21-11 0,-22 11-19,0-2 0,-1 0 0,0-1 0,0 0 0,-1-1 0,0 0 0,-1 0-1,0-1 1,17-21 0,-26 27 13,0-4-1,0 6 6,-1 1-35,0 0 0,0 1 1,0-1-1,0 0 0,0 1 0,0-1 1,0 0-1,0 1 0,-1-1 1,1 1-1,0-1 0,0 0 0,0 1 1,-1-1-1,1 1 0,0-1 1,-1 1-1,1-1 0,0 1 0,-1-1 1,1 1-1,-1-1 0,-2-1 1,1 1-4,1 1 1,0-1 0,0 1-1,-1-1 1,1 1 0,0 0-1,-1-1 1,1 1-1,0 0 1,-1 0 0,1 0-1,0 0 1,-1 0 0,1 0-1,-2 1 1,2-1-2,0 1 1,1-1-1,-1 1 0,1-1 1,-1 1-1,1 0 0,-1-1 0,1 1 1,-1-1-1,1 1 0,0 0 1,-1-1-1,1 1 0,0 0 1,-1-1-1,1 1 0,0 0 0,0 0 1,0-1-1,0 2 0,-1-1 1,1 14-1,1 3-2,2 0 0,0 0 0,1-1 1,0 0-1,9 19 0,-11-31 0,0-1 0,1 1 1,0-1-1,0 0 0,0 0 0,0 0 0,1 0 0,-1 0 1,1-1-1,0 0 0,7 5 0,-5-4-1,-1 0-2,1 0 0,0-1 1,1 0-1,-1 0 0,0 0 0,1-1 1,-1 0-1,1 0 0,9 1 1,-8-2-4,-1 0-1,0 0-1,0 0 1,1-1 0,-1 0-1,0-1 1,0 0 0,0 0-1,0 0 1,0-1 0,0 0 0,11-4-1,-11 3 1,2 0-46,-1 0-1,1-1 1,-1 0 0,0 0 0,0-1 0,-1 0 0,14-12 0,-5 4-784,20-15-4941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6552,'48'-6'708,"-18"1"-336,24-4-195,120-5 142,-97 11-166,-70 3-142,49-2 315,67 8 0,-99-2-228,55 5 1260,-76-9-1118,-1 0-142,-1 0 0,1 0 1,-1 0-1,1 0 1,-1 1-1,1-1 0,-1 1 1,0-1-1,1 1 0,-1-1 1,1 1-1,-1 0 1,2 1-1,-7 6-194,-1 0 0,0 0 0,0 0 1,-1-1-1,0 0 0,-14 12 0,15-14-468,-30 28-6682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1352,'-9'2'14,"1"0"0,-1 0 0,0-1 0,-10 0 0,8 0 8,0 0 0,0 0 0,-15 5-1,-31 13 19,30-6-34,22-8-4,1 0 0,-26 15-1,-1 8-1,25-23 0,0 0 0,-8 21 1,13-24 3,-1 0 0,1 0 0,0 0 0,0 0 0,0 0 0,1 0 0,-1 1 0,0-1 0,1 0 0,0 0 0,-1 1 0,1-1 0,0 0 0,0 1 0,0-1 0,0 0 0,1 1 0,-1-1 0,1 0 0,-1 0 0,1 1 0,0-1 0,0 0 0,0 0 0,0 0 0,0 0 0,0 0 0,1 0 0,-1 0 0,0 0 0,1-1 0,0 1 0,-1-1 0,1 1 0,0-1 0,0 1 0,3 1 0,2 0 39,0 0 0,-1-1 1,1 0-1,1 0 0,-1 0 0,0-1 0,0 0 0,1 0 1,-1-1-1,13 0 0,-1-3 141,0 0 0,0-1 0,-1-1 0,35-13 0,66-38 818,-87 39-721,-28 15-207,3-3 12,-4 2-36,4-8-8,-4 6-20,2-4-2,-3 7-9,-2 0-4,0-5-7,-2 4-6,-3-6 1,4 7-15,0 1 15,1 1 0,-1 0-1,1 0 1,0 0 0,-1 0 0,1 0 0,0 0 0,-1 0 0,1 0-1,-1 0 1,1 0 0,0 0 0,-1 0 0,1 0 0,-1 0-1,1 0 1,0 0 0,-1 1 0,1-1 0,0 0 0,-1 0 0,1 0-1,0 0 1,-1 1 0,1-1 0,0 0 0,0 1 0,-1-1 0,0 4-28,-1 0 0,1 0 1,0-1-1,1 1 1,-1 0-1,1 0 1,0 0-1,0 0 1,0 0-1,0 0 1,1 0-1,0 0 0,-1 0 1,1 0-1,1-1 1,1 6-1,1-2-22,1 1 0,0-1 0,0-1 0,0 1 0,1-1 0,0 0 0,0 0 0,1 0-1,0-1 1,-1 0 0,2-1 0,14 8 0,5 0-68,-1-1-1,36 8 1,-60-18 123,7 1-24,0 1 1,0-2-1,1 1 1,-1-1-1,10 0 1,21 1-31,39 6-245,-39-7-954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2424,'0'0'61,"1"4"-2,25 223 320,-22-206-369,9 41 42,15 42 11,-26-95-50,0-1 0,1 0 0,0 0-1,1 0 1,7 12 0,10 22 79,-16-26-65,-1-5 54,0 0 0,1-1 0,0 1 0,1-1-1,0 0 1,1-1 0,13 17 0,-16-22 44,4 1-12,-6-3 110,-17-9-166,5 3-54,7 2 2,-28-21 2,-33-22-40,62 43-14,-1-7-4,2 8 41,1 0-1,0 1 0,-1-1 0,1 0 1,0 1-1,-1-1 0,1 0 0,0 0 0,0 1 1,0-1-1,0 0 0,0 0 0,0 1 0,0-1 1,0 0-1,0 0 0,0 1 0,0-1 0,0 0 1,0 0-1,1 1 0,-1-1 0,0 0 0,0 1 1,1-1-1,-1 0 0,1 1 0,-1-1 0,0 0 1,1 1-1,0-1 0,0 0 0,3-4-11,1 1 0,-1-1-1,1 1 1,0 0-1,0 1 1,0-1 0,1 1-1,-1 0 1,1 0 0,-1 0-1,1 1 1,7-2 0,12-1-69,0 0 0,29 0 0,-35 3 85,22-2 124,73 3 0,-91 1 21,-19 0-113,5 3-6,-8-2-25,0 0-1,0 0 1,0 0-1,0 0 1,0 1 0,0-1-1,-1 1 1,1-1-1,0 0 1,-1 1-1,1-1 1,-1 1 0,1-1-1,-1 1 1,0 0-1,0-1 1,0 1-1,0-1 1,0 1 0,0-1-1,0 1 1,0 0-1,0-1 1,-1 1-1,0 2 1,-4 20-120,5-21 117,0-1 0,-1 1 1,1 0-1,0-1 0,-1 1 1,0 0-1,1-1 1,-1 1-1,0-1 0,0 1 1,-1-1-1,1 1 1,-3 3-1,-6 4-2,-1 0 1,0-1-1,-19 13 0,-1-6 9,20-11 1,-9 0 0,-17 4 1,-7 6 15,34-11 25,0 0 0,0-1 0,0 0 0,-1-1 0,1 0 0,-19 1 0,27-3 32,5-11-394,-1 1-1679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0 1080,'-138'37'8,"-40"11"1,143-38-1,-209 80 51,235-85-58,0 1 0,0-1 0,-11 11 0,17-14-5,0 1 1,1-1-1,-1 1 0,1 0 0,0 0 1,0 0-1,0 0 0,0 0 1,1 0-1,-1 1 0,1-1 1,0 0-1,0 1 0,0-1 0,0 1 1,0 0-1,1 5 0,-2 21-329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1352,'33'-6'0,"32"-6"0,38-9 0,33-12 0,145-33 1,-228 55 7,218-44 16,-215 43 24,-42 9-33,283-49 137,-257 47-101,140-22 114,-180 27-165,89-20 127,-81 17-53,2 2 18,-97 17 87,-81 5-85,76-11-60,-131 18 1,179-23-21,-169 18 10,171-18-17,-58 10 0,-8 6-5,-70 18 20,160-33-18,15-5 32,9 0-18,12-1-11,0 0 0,0-1 0,23-4 0,55-11 51,39-5-9,54-7-4,-149 22-17,170-24 20,-170 25 0,-30 4-35,176-9 101,-183 10-107,18 0 25,33 4 0,-54-4-31,0 0 0,0 0 0,0 0 0,1 0 0,-1 0 0,0 0 0,0 0 0,0 1 0,0-1 0,1 0 0,-1 0 0,0 0 0,0 0 0,0 0 0,0 1 0,0-1 0,1 0 0,-1 0 0,0 0 0,0 0 1,0 1-1,0-1 0,0 0 0,0 0 0,0 0 0,0 1 0,0-1 0,0 0 0,0 0 0,0 0 0,0 1 0,0-1 0,0 0 0,0 0 0,0 0 0,0 1 0,0-1 0,0 0 0,0 0 0,0 0 0,0 0 0,-1 1 1,1-1-1,0 0 0,0 0 0,0 0 0,0 0 0,0 1 0,0-1 0,-1 0 0,1 0 0,0 0 0,-9 10 10,-26 19-320,-8 2-1271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456 109 728,'27'-4'0,"29"-6"1,109-25 7,-73 19 4,-58 11-10,83-13 8,-92 13 0,-5 0 11,1 1 0,-1 1 0,25-1 0,-69 12 125,11-4-132,-36 4 147,-115 17 20,125-19-73,-294 46 335,235-37-388,61-8 78,34-7-130,-74 16 216,-125 42-1,199-57-203,0 0 0,0 0 0,0 0 0,1 0 0,-1 1 0,0-1 0,1 1 0,-1 0 0,1-1 0,0 1 0,0 1 0,-4 3 0,6-6-11,0 0-3,-1 0 0,1 1 0,0-1 1,0 0-1,0 0 0,0 0 0,0 0 1,0 0-1,0 0 0,0 0 0,0 0 1,0 0-1,0 0 0,0 1 1,0-1-1,0 0 0,0 0 0,0 0 1,0 0-1,0 0 0,0 0 0,0 0 1,0 0-1,0 0 0,0 1 0,0-1 1,0 0-1,0 0 0,0 0 1,0 0-1,0 0 0,0 0 0,0 0 1,0 0-1,0 0 0,0 0 0,0 1 1,0-1-1,0 0 0,1 0 0,-1 0 1,0 0-1,0 0 0,0 0 0,0 0 1,0 0-1,0 0 0,0 0 1,0 0-1,0 0 0,0 0 0,1 0 1,-1 0-1,0 0 0,0 0 0,0 0 1,0 0-1,11 7 30,1 0 0,14 7 0,-20-12-21,14 5 64,117 18 33,100 2-299,-123-11-1428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3504,'0'0'288,"5"0"-141,-1 1-60,1 0 0,0 0 0,-1 1 1,0-1-1,1 1 0,-1 0 1,0 1-1,0-1 0,0 1 0,0-1 1,0 1-1,-1 0 0,1 1 1,4 4-1,-1 0-48,-4-5-2,0-1-1,0 2 1,0-1 0,-1 0 0,0 0 0,4 7 0,2 7 66,0 0-1,-1 0 1,7 29 0,10 56 109,-18-78-215,40 178 351,-12-64-223,-26-101-69,-2 1 0,3 57 0,-7-62-38,1 5 63,22 163 39,-19-161-33,35 258 193,-30-201-250,-6-58 45,38 269 129,-25-200-145,14 47-6,-12-47 5,8 29-32,-26-126-20,9 36 14,22 58 1,21 52 53,-35-93-44,35 150 99,-47-183-1,-1 1 0,-2-1 0,1 43 0,-5-64-7,-1-5 14,-2 4 4,2-6-97,0 0-1,1 1 1,-1-1 0,1 1 0,0-1 0,0 0 0,0 1-1,1 3 1,0 6 38,-1-12-20,0 3 0,0 79 130,1-79-186,1-1 0,-1 0-1,1 1 1,0-1-1,-1 0 1,2 0 0,-1 0-1,0 0 1,5 4-1,13 8-1,3-3-2,2-4 0,-9-6 3,0-1 1,1 0 0,-1-1-1,0-1 1,17-2 0,78-18 48,-27-2 2,65-7 4,-57 14 42,-67 10-86,3 1-5,55-17 51,79-26 11,42-7 32,-145 41-69,246-59 78,-189 43-80,62-6 1,-141 30-19,44-5-6,203-36 49,-149 12-40,-97 25-5,-1 1 0,51-4-1,-54 8 1,178-28 55,-165 19-15,-45 14-12,1-2 0,5-3-20,-5 3 41,-6-1 4,0-2-44,-1 1 0,0 0 0,0-1 0,-1 1-1,1 1 1,-1-1 0,0 1 0,0 0 0,-9-5 0,-58-20 104,55 22-93,-50-19-1376,-3-2-5456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45 2072,'0'-5'436,"-12"-21"899,9 22-953,-2-5-46,5 12-257,-1 0 0,0 0 0,1 0 0,-1 0 0,0 0 0,-3 6 0,4-9-52,-4 11 28,2 1-1,-1 0 0,1 0 1,1 0-1,0 14 0,0-9-26,0-9 4,0-1 1,1 1 0,0 0 0,0 0 0,3 15 0,0-2-4,7 65 106,31 240 213,-34-288-288,27 167 20,-26-164-40,84 289 125,-57-226-137,-21-60 59,-1-8-37,66 172 133,-7-36-26,-60-136-43,45 168 44,-46-161-43,68 270 196,-48-202-230,14 78 0,-36-150-27,10 48-8,41 170 140,-21-85 68,-28-116-92,11 49 339,-21-102-353,-3 3 21,1-4-134,1-5 281,1-7-230,0 0 1,-1-1-1,-1-13 0,-8-18-1247,-2-2-4792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0 572 1888,'0'0'845,"1"-2"-322,0 0-476,1 0 0,-1 0 0,0 1 0,1-1 0,0 1 1,-1-1-1,1 1 0,0 0 0,0 0 0,-1-1 0,1 1 0,0 1 0,0-1 0,0 0 0,0 0 1,3 0-1,41-12 114,-37 11-163,30-10 119,91-24-2,49 2-48,-139 27-14,170-34 28,-165 31 6,204-39 38,-196 39-17,206-38 50,-209 38-44,213-48 54,-210 46-40,339-89 412,-283 73-471,-67 17 105,-17 5-94,174-33 273,-169 35-268,21-4 321,79-1 0,-125 10-312,1 1-12,-25 13 33,-20 12-71,-4-3 4,-2-2 0,-53 19 0,79-34-114,-1 1-1,1 0 1,-21 15 0,24-14-509,-29 17-4178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35 104 3416,'-1'0'7,"0"1"1,0-1 0,0 1-1,0-1 1,0 1-1,0-1 1,0 0-1,0 0 1,0 0 0,0 1-1,0-1 1,0 0-1,0 0 1,0 0-1,0 0 1,0-1-1,0 1 1,0 0 0,0 0-1,0-1 1,-1 1-1,-5-12 297,5 7-194,1 3 231,1 2-299,0 0 0,-1-1-1,1 1 1,0-1 0,0 1-1,0 0 1,0-1 0,0 1-1,0-1 1,-1 1 0,1-1 0,0 1-1,0-1 1,0 1 0,0 0-1,1-1 1,-1 1 0,0-1-1,0 1 1,0-1 0,0 1 0,0 0-1,1-1 1,-1 1 0,0-1-1,0 1 1,0 0 0,1-1-1,-1 1 1,0 0 0,1-1-1,-1 1 1,0 0 0,1-1 0,-1 1-1,1 0 1,13-14 1128,-1 9-959,0 0 0,0 1 0,0 0 0,1 1 0,-1 0 0,1 2 0,-1-1 0,16 2 0,-14-1-43,46-5 323,-13-1-193,74-8 654,-98 13-767,1 1 1,-1 2-1,25 2 1,-47-3-165,0 1 0,0-1 0,-1 0 1,1 1-1,0-1 0,0 1 0,0 0 1,0 0-1,-1 0 0,1 0 0,0 0 1,-1 0-1,1 0 0,-1 0 0,1 0 0,-1 1 1,1-1-1,-1 1 0,0-1 0,2 3 1,-2-1-5,0 0 0,0 0 0,0 0 0,-1 0 0,1 0 0,-1 0 1,1 0-1,-1-1 0,0 1 0,0 0 0,0 0 0,-1 3 0,-2 8 7,0-1-1,-1 0 1,-1-1-1,-8 18 1,10-23-10,-8 15 26,-1-1 0,-1 0 0,-1-2-1,-23 28 1,-9 11 6,-23 34 80,52-71-116,-15 19 54,30-38-37,-4 13 10,6-14-33,-1 1 0,0-1-1,1 1 1,-1 0 0,1-1 0,0 1 0,-1 0 0,1 0 0,0-1-1,0 1 1,0 0 0,0-1 0,0 1 0,1 0 0,-1 0 0,0-1-1,1 1 1,-1 0 0,1-1 0,0 1 0,-1-1 0,1 1-1,0-1 1,0 1 0,0-1 0,0 0 0,0 1 0,1-1 0,-1 0-1,0 0 1,0 0 0,1 0 0,-1 0 0,3 2 0,0-2 0,0 0 0,0 1 0,-1-1 1,1-1-1,0 1 0,0 0 0,0-1 1,0 0-1,0 0 0,0 0 0,0-1 1,0 1-1,-1-1 0,1 0 0,6-2 1,15-8 16,-2-1 0,32-21 1,-8 5-10,-8 7 22,-18 9-13,46-16 1,-56 24-17,52-20 56,79-18 0,-44 23 40,-97 19-66,-4-1-29,-13-3-3,-30 7-138,21-1-1337,-19 0-6594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5656,'6'-6'6,"-1"1"0,1-1 0,0 2 1,1-1-1,-1 1 0,1 0 0,0 0 0,0 1 1,12-5-1,5 0 34,37-6 1,-50 12-38,6-3 1,27-3 7,67-12 568,128-39-1,-178 38-127,-36 12-28,29-7-1,-49 15-228,4 1-2,-6 0 696,-6 2-755,-20 12-1101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2160,'0'0'55,"5"-2"42,115-56 1463,-68 37-1224,145-61 744,-186 78-998,-10 4-59,1-1-1,-1 1 1,0 0-1,1-1 1,-1 0-1,1 1 1,-1-1-1,0 0 0,1 0 1,-1 0-1,0 1 1,0-1-1,0 0 1,0-1-1,0 1 0,0 0 1,0 0-1,0 0 1,0-1-1,0 1 1,-1 0-1,1-1 0,-1 1 1,1-1-1,-1 1 1,1-1-1,-1 1 1,0 0-1,0-1 0,1 0 1,-1 1-1,0-1 1,-1 1-1,1-1 1,0 1-1,0-1 0,-1 1 1,1 0-1,0-1 1,-1 1-1,0-1 1,1 1-1,-2-3 0,-1 1 27,1-1 0,-1 1 0,0-1-1,0 1 1,0 0 0,0 0 0,-1 0-1,1 0 1,-1 1 0,0-1-1,0 1 1,0 0 0,0 0 0,0 0-1,-5-1 1,-6 1 116,-1-1 1,0 2-1,1 0 0,-27 2 1,24 0 50,-1 2-1,0 0 1,-24 7 0,36-7-152,-1 0-1,1 0 1,0 1 0,0 0-1,0 0 1,1 0 0,-1 1-1,1 0 1,-10 11 0,11-12-35,1 1 0,0 0 0,1 0 0,-1 1 0,1-1 0,0 1 0,0 0 0,1 0 0,-4 11 0,4-7-4,1 1 1,0 0-1,0-1 1,1 1-1,1 13 0,-1-17-18,1 1-1,0-1 0,0 1 1,1-1-1,0 1 0,0-1 1,7 14-1,-6-16-1,0-1 1,0 1-1,0-1 0,1 0 1,0 0-1,-1 0 0,2 0 1,-1-1-1,0 0 0,1 0 1,-1 0-1,7 3 0,-1-1 0,-5-2 2,0 0 0,0-1 0,0 0 0,0 0 0,9 1 0,12 3 39,0 0 1,0-3-1,28 2 0,19-7 57,-52 2-8,1 2 0,37 7 0,-54-7-73,-3-2-5,-1 0 0,0 1 0,1-1 1,-1 0-1,1 0 0,-1 0 0,0 0 1,1 0-1,-1 0 0,1 0 0,-1 0 1,0-1-1,1 1 0,-1 0 0,0-1 1,2 0-1,8-1 56,-8 1-19,-10 6-14,-29 16-1344,-7 4-5256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72 2968,'-11'0'45,"9"0"182,0 0 0,-17-4 213,15 2-293,-1 0 1,0 1-1,-1 0 1,1 0-1,-7-1 1,-33-6 621,42 8-740,1 0-1,0 1 0,0-1 1,-1 0-1,1 1 1,0 0-1,0-1 1,0 1-1,0 0 0,0 0 1,0 0-1,-3 2 1,-10 6 193,12-7-195,-12 5 167,0 1 1,-20 14 0,28-15-105,0 0 1,0 0-1,1 0 0,0 1 1,0-1-1,1 2 1,0-1-1,-6 12 1,9-14-34,-1 1 0,1-1 0,0 1 1,1-1-1,0 1 0,0-1 1,0 1-1,1 0 0,-1-1 1,2 1-1,-1 0 0,1-1 0,1 8 1,0-8-30,0 0 0,1 0 0,0 0 1,0 0-1,0 0 0,0-1 0,1 1 1,0-1-1,0 0 0,0 0 0,1 0 1,0-1-1,0 0 0,0 0 0,0 0 1,0 0-1,1-1 0,0 0 0,0 0 0,0 0 1,0-1-1,0 0 0,0 0 0,8 1 1,-4-1 30,0-1 0,-1 0 0,1 0-1,0-1 1,0 0 0,0 0 0,0-1 0,0-1 0,0 0 0,-1 0 0,1-1 0,0 0 0,-1 0 0,0-1 0,9-5 0,-12 5 14,7-3 44,0-2 1,0 1-1,-1-1 0,0-1 1,15-16-1,-17 9 29,0-1 0,13-35 0,-21 48-166,0 0 49,-1 1 0,0 0 1,0-1-1,0 1 1,0-1-1,-1 1 0,1-1 1,-1 1-1,0-1 1,-1 0-1,0-4 0,0 2 3,0-1 29,-1-1-1,0 0 1,-1 1 0,1 0 0,-2 0 0,1 0 0,-1 0 0,0 0 0,-1 0 0,1 1-1,-13-13 1,13 17-23,0-1-1,-1 1 0,1 1 0,-1-1 0,0 1 1,0 0-1,0 0 0,0 0 0,0 0 1,0 1-1,-1 0 0,-7 0 0,5 0-30,0 0 0,0 1-1,0 0 1,0 0 0,0 1-1,-11 3 1,-6 0-1450,-15 1-6263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1 660 1624,'2'-2'201,"16"-17"139,-10 12-189,-1-1 0,1 1 0,0 1 0,14-10 0,5-1 21,1 2 1,1 1-1,31-11 0,-47 21-139,59-14 155,-62 15-129,157-34 228,-55 10 106,37-7-90,81-11-14,-182 35-81,188-41 85,-191 41-99,179-43 88,-178 42-27,-32 7-182,222-68 485,72-39 502,-226 78-142,-80 33-728,-6 3-37,-165 142 386,165-142-526,1 1 1,-1-1 0,0 0-1,0 0 1,0-1 0,0 1-1,-8 2 1,-4 3 3,-42 23-1177,-3 0-4706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74 3864,'-4'-5'16,"1"1"35,1 1 0,-1-1 0,1 1-1,-1 0 1,0 0 0,0 0-1,-1 0 1,1 1 0,-1-1 0,1 1-1,-1 0 1,0 0 0,1 0-1,-8-2 1,-5 1 119,0 0 0,0 0 0,0 2 0,-1 0 0,1 1 0,0 1 0,-18 2 0,25-1-63,0 0-1,0 0 1,1 1 0,-1 0-1,1 0 1,-12 7-1,7-4 75,11-5-169,-19 9 109,0 1-1,1 0 1,0 2-1,1 0 1,0 1-1,-26 26 1,29-22-19,2 1-1,-25 39 1,37-55-94,0 1-1,0 0 1,1-1-1,-1 1 1,1 0 0,0 0-1,-1 0 1,2 0-1,-1 0 1,0 0 0,1 0-1,0 0 1,0 0-1,0 0 1,1 0 0,-1 1-1,1-1 1,0 0-1,0 0 1,0-1 0,1 1-1,-1 0 1,1 0-1,0-1 1,0 1 0,0-1-1,0 1 1,1-1-1,3 3 1,-5-4-5,0-1 0,0 0 0,0 0 0,1 0 0,-1 0 0,0 0 0,1 0 0,-1 0-1,1-1 1,-1 1 0,1 0 0,-1-1 0,1 1 0,-1-1 0,1 0 0,0 0 0,2 1 0,2 0 4,3 2-1,-6-3-3,0 1 0,0 0 0,0-1 1,-1 1-1,1-1 0,0 0 0,0 0 0,0 0 0,0 0 0,0-1 0,0 1 1,3-2-1,12-2 22,-1 0 0,0-2-1,0 0 1,0-1 0,29-18 0,-33 18-15,-8 3 2,0 1 0,0-1 1,0 0-1,-1 0 1,6-6-1,107-99 235,-105 97-234,19-25 79,-17 19-52,-4 6 12,0 0 0,-1-2 0,0 1-1,-1-1 1,7-15 0,-15 27-40,0 1 0,0-1 0,0 1 1,0-1-1,0 0 0,0 1 0,0-1 0,-1 1 1,1-1-1,0 1 0,-1-1 0,1 1 0,-1-1 1,0 1-1,1 0 0,-1-1 0,0 1 0,0 0 1,-1-2-1,0 1 48,1 2 15,1-1-69,-1 1 1,1 0 0,-1 0-1,0 0 1,1-1 0,-1 1 0,0 0-1,1 0 1,-1 0 0,0 0-1,1 0 1,-1 0 0,1 0-1,-1 0 1,0 1 0,1-1 0,-1 0-1,0 0 1,1 0 0,-1 1-1,1-1 1,-1 0 0,1 1-1,-1-1 1,1 0 0,-1 1 0,1-1-1,-1 1 1,1-1 0,-1 1-1,0 0 1,-6 3 79,7-4-84,-1 0 1,1 1-1,-1-1 1,1 0-1,-1 0 0,1 1 1,0-1-1,-1 0 1,1 1-1,-1-1 1,1 0-1,0 1 0,-1-1 1,1 0-1,0 1 1,0-1-1,-1 1 0,1-1 1,0 1-1,0-1 1,-1 0-1,1 1 1,0-1-1,0 1 0,0-1 1,0 1-1,0-1 1,0 1-1,0-1 1,0 1-1,0-1 0,0 1 1,0-1-1,0 1 1,0-1-1,0 1 0,1-1 1,-1 1-1,0 0 1,2 12 39,0-5-28,-1-1 0,1 1-1,0 0 1,1-1 0,-1 1 0,1-1 0,8 12 0,39 61 89,-37-68-23,6 2-16,0-2 1,1 0-1,1-1 1,39 14-1,-46-20-45,-8-4-3,-1 1 1,0-1-1,1 0 0,-1 0 1,1 0-1,0-1 0,5 0 1,22 1 64,-1-2 1,57-9 0,-29-7-1391,0-1-5291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1440,'0'0'287,"0"5"-213,3 26 33,11 49-1,0-4-17,-10-16-31,31 212 318,-31-251-249,3 38 0,1 13 67,15 152 325,-17-132-351,11 87 209,-12-158-360,2 31 117,6 79 11,-10-100-80,2 0 0,15 49 0,-13-52-49,17 59 104,-6-16-75,22 72 30,-24-76-54,0 125 23,-12-104-24,-3-33-7,-1-1 44,9 69 0,-4-90-34,27 164 456,-24-145-244,-8-50-147,0 32 176,0-32-217,1-1-30,-1-1 0,1 1 0,-1 0-1,1-1 1,-1 1 0,1 0 0,-1-1 0,1 1 0,-1 0 0,0 0 0,0 0 0,1-1 0,-1 1 0,0 0 0,0 0-1,0 0 1,0 0 0,0 1 0,5 15 639,3-13-639,-1-1-1,0 0 1,1 0-1,0-1 1,-1 0 0,1-1-1,0 1 1,12-1-1,4 0 14,1-1 0,26-3 0,151-35 19,-121 19-29,-6 4-16,1-1 1,-2 1-3,-6 2-2,-5 3 1,228-40 32,-288 50-33,28-6 10,1 1-1,44 0 1,-6 2 23,133-19 72,-124 11-57,156-17 87,-212 26-128,52-2 35,-47 3-24,202-12 91,-80-10-49,-92 15-47,122-3 47,-135 11-32,-43 0 84,-4-1-64,-6-2-31,0 0 0,0 0-1,0 1 1,0 1 0,0-1 0,0 1-1,0 0 1,-16 2 0,-19-4 7,-26-4-992,28 2-3952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3320,'2'-8'-5,"4"-27"386,-4-14 690,-2 46-901,0-2-36,0 2-71,0 5 435,-1 21-457,2 65 7,2-50-43,2 7-3,17 258-58,-4-60-27,-9-153 62,9 48 3,-5-9 6,-4-21-6,35 141-6,-23-177 24,-8-22 4,8 73 0,23 127 33,-31-165-2,25 84 91,-20-103-51,10 117 128,-16-108-118,27 67 133,-34-126-197,4 27 177,-8-41-84,8 10 78,-9-12-171,0 0 0,1 1 1,-1-1-1,0 0 1,1 1-1,-1-1 0,0 0 1,0 1-1,1-1 0,-1 0 1,0 0-1,1 0 1,-1 1-1,1-1 0,-1 0 1,0 0-1,1 0 0,-1 0 1,1 1-1,-1-1 1,0 0-1,1 0 0,-1 0 1,1 0-1,-1 0 0,1 0 1,-1 0-1,0 0 1,1 0-1,-1-1 0,1 1 1,-1 0-1,0 0 0,1 0 1,0-1-1,0-1 4,0-1-1,0 1 1,0-1 0,0 1-1,0-1 1,0 0 0,-1 1-1,1-1 1,-1 0 0,0 0-1,0 0 1,0 1 0,0-1-1,0 0 1,-2-5 0,0-2-252,-2 1 0,1 0 1,-7-13-1,-9-17-4366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1 413 728,'103'-11'72,"76"0"16,-137 9-7,169-20 49,-168 15 3,195-30 60,-187 30-25,205-25 79,-204 26-46,224-34 95,-220 31-48,208-29 95,-212 31-142,219-28 74,-215 28-135,253-32 132,45-3-36,-257 34-212,-60 6 37,151-5 75,-166 8-101,-8-1-7,-1 0-1,1 0 0,0-1 1,17-4-1,-20 1-5,-9 2 32,-1 3-41,0-1 0,0 0-1,0 0 1,-1-1 0,1 1-1,0 0 1,0 0 0,0 0-1,-1 0 1,1-1 0,0 1-1,0 0 1,-1-1 0,1 1-1,0-1 1,-1-1-1,-1 1 1,0-1-1,0 1 1,0-1-1,0 1 1,0-1-1,-1 1 1,1 0-1,0-1 1,-1 1-1,1 0 1,0 0-1,-1 0 1,0 0-1,1 0 0,-1 1 1,1-1-1,-1 0 1,0 1-1,0-1 1,1 1-1,-1-1 1,0 1-1,0 0 1,-2 0-1,-53-4 164,53 5-168,-8-2 6,7 1 2,0 0 1,0 0-1,1 1 1,-1-1 0,-9 3-1,-14 5 59,1 1 0,1 1 0,-35 19 0,7 1-684,1 2-2531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12 124 2608,'-1'-2'8,"-7"-5"1,6 5 43,2 0 72,0-7 44,0 7 72,1-1 21,-1 2-239,0 1-1,0-1 1,0 1-1,0-1 1,0 1-1,0-1 1,0 1-1,1 0 1,-1-1-1,0 1 1,0-1-1,0 1 1,0 0-1,1-1 1,-1 1-1,0-1 1,0 1-1,1 0 1,-1-1-1,0 1 1,1 0-1,-1-1 1,0 1-1,1 0 1,-1 0-1,1-1 1,72-29 699,-58 24-595,-1 0 0,1 2 0,0-1 0,0 2 0,21-3 0,-22 4 34,163-15 784,-107 17-584,121-5 673,-146 3-681,79 9 0,-98-7-97,-25 1-248,-1 0 1,1 0-1,0 0 1,0 0 0,-1 0-1,1 0 1,0 0-1,-1 0 1,1 0-1,-1 0 1,1 0-1,-1 0 1,0 0 0,1 2-1,-2-1 7,0 1-8,0 0 0,0 0-1,-1-1 1,1 1 0,-1-1 0,1 0 0,-1 1 0,0-1 0,0 0 0,0 0-1,0 0 1,0 0 0,-4 2 0,-110 87 55,72-57-59,6 0-2,5-3 1,1-3 4,-4-4-2,-68 48 18,65-41-10,20-19-2,9-6 3,1 0 1,0 0-1,0 1 1,1 0-1,0 0 1,-12 14-1,14-13 12,3-4 7,-3 3 2,4-2 6,0 6 1,2-6 1,4 5 6,-3-8-41,0 0 0,0 0 0,0 0 0,1 0 0,-1-1 0,1 1 0,-1 0 0,1-1 0,-1 1-1,1-1 1,0 0 0,0 0 0,0 0 0,0 1 0,0-2 0,0 1 0,0 0 0,0 0 0,0-1 0,0 1 0,1-1 0,-1 1 0,2-1 0,5 1 1,-1-1 0,1 1 0,11-2-1,100-3 54,-106 4-53,33 0 12,-5-4-6,0-2 1,49-12 0,-79 15-14,31-5 20,59-3 0,-53 6-1,-29 4-16,-11 1 3,-1-1 1,1 0-1,14-4 1,134-20 197,-147 23-183,-8 1 33,-2 1-28,1 0 0,-1 0-1,1 0 1,-1 0 0,0-1 0,1 1 0,-1 0 0,1 0 0,-1 0 0,0-1 0,1 1 0,-1 0 0,0 0-1,1-1 1,-1 1 0,0 0 0,1-1 0,-1 1 0,0 0 0,0-1 0,1 1 0,-1-1 0,-6-2-16,1 1-1,-1 0 1,0 0 0,0 1 0,-1-1 0,1 1 0,0 1 0,0-1 0,-12 2-1,11-2-6,-101 3-707,96-2 131,-40 3-5927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1264,'3'2'10,"0"0"0,0-1-1,0 0 1,0 1 0,0-1 0,0 0 0,1-1 0,-1 1-1,0-1 1,1 1 0,-1-1 0,1 0 0,2 0-1,47-6 104,-41 5-120,136-4 375,-97 5-223,-30 1-124,-11-1 5,0 0-1,-1 0 1,17-4 0,129-27 437,-88 8-182,111-26 399,-159 45-645,-9 1 34,0 1 0,0-2 1,10-3-1,98-37 775,-113 42-663,4 1 42,-5 0 2,5-1 3,-7 2 392,-14 9-284,3-4-352,1-1-1,1 1 0,-1 1 1,1-1-1,0 1 0,0 1 1,1-1-1,-1 1 1,1 0-1,1 0 0,0 1 1,0 0-1,0 0 0,-4 11 1,-1 12-4024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8:5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1624,'-16'0'8,"-17"2"-16,4 3 104,23-4-39,0 0-1,0 0 1,0 0 0,-1 1-1,1 0 1,1 0 0,-1 1 0,0-1-1,1 1 1,-1 0 0,1 1-1,0-1 1,0 1 0,-5 5 0,3-1 53,0 0 1,1 1 0,0 0-1,1 0 1,0 0 0,0 1 0,1 0-1,0 0 1,-3 16 0,2-6 91,1 1 1,2 0-1,-1 38 1,3-57-188,0 1 0,0 0 0,0-1 0,1 1 0,-1-1 0,1 1 0,0-1 0,-1 1-1,1-1 1,0 0 0,1 1 0,-1-1 0,0 0 0,1 0 0,-1 0 0,1 0 0,0 0 0,-1 0 0,1 0 0,0 0 0,3 1 0,-1-1-7,0 1-1,0-1 1,0 0 0,0-1 0,1 1-1,-1-1 1,1 0 0,7 2 0,-4-3 3,0 0 1,0 0-1,0 0 1,0-1 0,0 0-1,13-4 1,-10 2-3,21-4 58,0-1-1,-1-2 1,36-15-1,-61 22-53,50-21 108,-42 18-63,0-1-1,-1 0 1,0-1-1,-1 0 1,16-14-1,-26 20-44,-1 1-1,0-1 0,0 0 0,0 1 1,0-1-1,0 0 0,0 0 0,-1 0 1,1 0-1,-1 0 0,1 0 0,-1 0 1,0 0-1,1 0 0,-1 0 0,0 0 1,0 0-1,0 0 0,-1 1 0,1-1 1,-1 0-1,1 0 0,-2-3 0,0-1 3,-1 0-1,1 1 0,-1-1 1,-7-8-1,7 10-14,0-1 7,-1 1 0,0 0 1,0 0-1,0 0 0,0 0 1,-1 1-1,0-1 0,0 1 1,0 0-1,0 1 0,-7-4 0,6 4-1,-5-4 7,1 2-1,-1 0 1,0 0-1,0 1 0,-23-4 1,16 4 4,8 1-8,0 0-4,1 0 0,-1 1 0,1 1 0,-1-1 0,0 2 0,1-1 0,-1 1 0,1 1 0,-1 0 0,-13 4 0,-2 2 0,2 4-3,14-6-8,1 1 1,1 0 0,-1 0-1,1 1 1,-12 16-1,2-2-681,7-9-2873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1109 0 3416,'-27'9'0,"25"-8"0,-1-1 0,1 1 0,0-1 0,0 1 0,0 0 0,0 0 0,0 0 0,0 0 0,0 0 0,0 0 0,0 1 0,0-1 0,1 1 0,-3 1 0,-4 5 0,-32 23 1,15-13 3,3-1 0,0 0 0,-29 32 0,-55 68 18,84-90 11,-144 215 124,147-215-149,-23 39 140,-41 90 46,68-122 19,-59 141 88,59-142-74,-112 191 514,80-145-466,-85 132 590,125-203-761,4-4-57,0 0-1,0 0 0,0 1 1,0-1-1,1 1 0,-1-1 1,1 1-1,-1 5 0,2-8 89,12-17 112,39-61-1010,-16 27-3610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463 136 2872,'54'-17'141,"-52"16"127,15-30 1564,-16 29-1755,-1 1 0,0-1 0,0 0-1,1 1 1,-1-1 0,0 0 0,-1 1-1,1-1 1,0 0 0,0 1 0,-1-1 0,1 0-1,-1 1 1,1-1 0,-1 1 0,0-1 0,0 1-1,1-1 1,-1 1 0,0 0 0,0-1-1,0 1 1,-1 0 0,1 0 0,0-1 0,0 1-1,-3-1 1,-2-3 109,-1 0 0,1 0 1,-13-6-1,13 8-112,-1 0 0,-1 0-1,1 1 1,0 0 0,-1 1 0,1 0 0,0 0 0,-11 0 0,1 1 48,-1 1 1,-22 4 0,26-3-93,-30 9 132,15-1-34,1 2 1,-50 28-1,36-8-2,23-15-19,0 0 1,-29 36-1,46-50-94,1 1 0,0-1 0,-1 0 0,1 1 0,1-1-1,-1 1 1,0-1 0,1 1 0,0-1 0,0 1 0,0-1-1,0 1 1,0-1 0,1 1 0,1 4 0,-1-5-9,0-1 1,0 0-1,0 0 1,0 0-1,0 0 0,1-1 1,-1 1-1,1 0 1,0 0-1,-1-1 1,1 1-1,0-1 1,0 0-1,4 3 1,27 10 10,-26-11-12,13 5 13,1-1 0,0-1 0,1-1 1,-1-1-1,1-1 0,0-1 0,0-1 0,41-2 0,-34 0 27,-18 0-35,-1 1 0,1-1 0,0-1 0,10-2 0,-15 2 9,1 0-1,-1 0 1,0-1 0,0 0 0,0 0-1,0 0 1,0-1 0,7-5-1,-6 4 34,-2 1-26,0 0-1,0 0 1,-1 0 0,0-1-1,0 0 1,0 1 0,0-1 0,-1-1-1,0 1 1,0 0 0,0-1-1,3-8 1,-4 2 44,0-1 1,0 1-1,-1-1 1,-1 1-1,0-1 1,-1 0-1,0 1 1,-4-14-1,4 18-43,0 2 29,0 0 0,-1 1 0,0-1 0,0 0 0,0 1 0,-4-7 0,3 9-13,-5-3-6,6 5-14,1 2-2,-6 2-14,4 2 0,-10 26-3,13-22-2,1-1 0,-2 10-13,0 1 1,1 0-1,1-1 1,0 1 0,2-1-1,5 21 1,-7-35 2,1 0-1,-1 0 1,1 0-1,0-1 1,0 1-1,1 0 1,-1-1 0,1 1-1,0-1 1,-1 0-1,1 0 1,1 0-1,-1 0 1,0-1 0,1 1-1,0-1 1,-1 0-1,8 3 1,-1-1-2,-1 0 1,1-1 0,0 0-1,0-1 1,15 2-1,-4-3-64,35-1 0,-22-1-1268,16 1-5622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2072,'0'0'224,"2"2"-37,1 3-248,-3-4 100,1-1 1,-1 0-1,0 0 1,1 0-1,-1 1 0,1-1 1,-1 0-1,1 0 0,-1 0 1,1 0-1,-1 0 1,1 0-1,-1 0 0,0 0 1,1 0-1,-1 0 0,1 0 1,-1 0-1,1 0 0,-1 0 1,1 0-1,-1-1 1,1 1-1,-1 0 0,0 0 1,1-1-1,-1 1 0,1 0 1,-1 0-1,0-1 0,1 1 1,-1-1-1,1 1-28,0 0-1,0 0 1,0 0-1,0 0 1,0 0-1,0 1 1,0-1-1,0 0 1,0 1-1,0-1 1,-1 0-1,1 1 1,0-1-1,0 1 1,0-1-1,-1 1 1,1 0-1,1 0 1,-1 0 8,17 13 214,0 1-1,25 28 1,-18-18-34,21 22 116,159 205 445,-181-223-600,183 198 340,-152-168-450,-34-35 64,79 115 43,-78-109-49,109 122 48,-99-123-49,-17-17-72,170 127 139,-125-96-118,6 5 63,96 53 1,-125-82-18,1-2 0,0-2 1,52 14-1,-86-28-78,1 0-1,-1 1 1,1-1-1,-1 1 1,6 3-1,-9-3 92,-1 0 4,-1 0-104,0 0-1,1 0 1,-1 0 0,0 0 0,0 0 0,-1 0-1,1 0 1,0-1 0,-1 1 0,1 0 0,-1-1-1,1 1 1,-1-1 0,0 0 0,-2 2-1,-32 17-387,23-14-270,-35 18-4457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0 728,'-34'42'24,"-38"60"183,56-73-114,7-14 190,-18 26-1,19-31-7,6-5-14,-2 4-3,3-7-20,7-22-280,0-2-1365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96 182 1080,'0'0'668,"-2"7"-584,1 16-66,0 0 0,1 0-1,2 0 1,0 0 0,7 27 0,0 6 3,28 148 135,-24-139 9,-12-52-74,0-3 66,0 1 1,1-1-1,5 15 0,-7-23 171,-1-14-62,0 1-1,-1-1 0,-5-18 0,3 16-179,-2-22 304,-3 1 0,-16-44 1,25 79-389,-59-205 1125,43 135-759,-25-71 389,40 138-738,0 0 0,0 1 0,1-1 1,-1 0-1,1 0 0,0 0 0,0 0 0,0 0 0,0 0 0,0 0 0,1 0 1,-1 0-1,1 0 0,0 0 0,0 0 0,0 1 0,0-1 0,1 0 0,-1 1 1,1-1-1,-1 0 0,1 1 0,2-3 0,-1 2 1,1 0-1,-1 0 1,0 0-1,1 1 1,0-1-1,0 1 1,0 0-1,0 0 1,0 0-1,0 0 1,0 1-1,0 0 1,1 0 0,5-1-1,1 1 2,1 0 0,-1 0 0,1 2 1,0-1-1,-1 1 0,16 4 0,121 33 116,-136-35-126,0 1 0,0 1 0,19 11 0,4 2 0,-29-16-9,19 13 4,-21-14-5,2 2 1,6 16 3,-9-14-4,-2-4 0,-1 0 0,1 0 0,0 0-1,-1 0 1,1 0 0,-1 0-1,1 0 1,-1 1 0,1-1 0,-1 0-1,0 0 1,1 3 0,-2 0 0,1-1 1,-1 0-1,1 1 0,-1-1 0,0 0 1,0 0-1,-1 1 0,1-1 1,-4 5-1,-8 12 4,-6-2-2,-21 12 4,13-6-7,5-11-1059,11-7-4194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5384,'-24'-3'1,"8"0"10,15 3-9,1 0 0,-1 0 0,1 0 0,-1 1-1,0-1 1,1 0 0,-1 0 0,1 1 0,-1-1 0,1 0 0,-1 1 0,1-1 0,-1 1 0,1-1 0,-1 0 0,1 1-1,0-1 1,-1 1 0,1-1 0,0 1 0,-1 0 0,1-1 0,0 1 0,0-1 0,-1 2 0,1-1 3,-7 17 1,6-13-9,0 0 1,1 0-1,-1 0 0,1 0 1,0 0-1,1 0 0,-1 0 0,1-1 1,0 1-1,0 0 0,0 0 1,1 0-1,-1-1 0,1 1 1,0 0-1,1-1 0,-1 0 0,1 0 1,0 0-1,0 0 0,0 0 1,1 0-1,-1-1 0,1 1 0,0-1 1,0 0-1,0 0 0,0-1 1,6 4-1,7-1-10,-1-1-1,1 0 1,26 2 0,-3-5 10,-21-1 38,-1 0-1,1-2 1,-1-1 0,22-5-1,-28 5 0,-1-1-1,1-1 1,-1 0-1,0 0 1,-1-1-1,1 0 1,18-16-1,-14 11 56,-11 9-31,0 0 0,0-1 0,1 0 0,-2 0 0,1 0 0,0-1 0,-1 1 0,1-1 0,-1 1 0,0-1 0,0 0 0,-1-1 0,1 1 1,-1 0-1,0-1 0,0 1 0,0-1 0,-1 0 0,0 0 0,0 1 0,0-1 0,0-9 0,-2 9 93,-5-2-11,5 5-121,0 1 0,-1-1 0,1 1 0,-1-1 1,1 1-1,-1 0 0,0 0 0,0 0 0,1 0 0,-1 0 1,-3-1-1,0 0 7,3 1 35,-17-5 106,8 3-155,8 2 9,2 1-18,1 0-1,-1 0 0,0 0 1,0 0-1,0 0 1,1 0-1,-1 1 0,0-1 1,0 0-1,1 0 1,-1 1-1,0-1 1,0 0-1,1 1 0,-2 0 1,1 1-1,-2 27 5,3 1-2,3 4-3,2-4-2,5-1 0,14 18 1,-21-41-8,1 0 1,0 0-1,0 0 0,1-1 1,-1 1-1,1-1 1,6 4-1,5 7-833,-3-3-3820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110 315 3056,'43'-15'0,"-30"6"0,6-5 8,27-13 60,59-24 0,-92 46 2,0-1 0,17-11 1,-26 14-54,-1 1 1,1-1-1,-1 0 1,1 0 0,-1 0-1,0-1 1,0 1 0,4-8-1,-6 10-5,-1 0 0,1 0 0,-1 1 0,0-1 0,1 0 0,-1 0 0,0 0 0,0 0 0,1 0 1,-1 1-1,0-1 0,0 0 0,0 0 0,0 0 0,0 0 0,0 0 0,-1 0 0,1 1 0,0-1 0,0 0 0,-1 0 0,1 0 0,0 0 0,-1 1 0,1-1 0,-1 0 0,1 0 0,-1 1 0,1-1 0,-1 0 0,0 0 0,-2-1 29,0-1-1,0 1 0,-1 0 1,1 0-1,0 1 1,-7-3-1,-51-17 227,-164-31 678,133 33-208,89 19-563,-1 0 31,4 0-187,-1 0 1,1 0-1,0 0 0,0 0 0,-1 0 0,1-1 0,0 1 0,0 0 0,-1 0 1,1 0-1,0 0 0,0 0 0,-1 0 0,1 0 0,0 0 0,0 0 0,-1 1 1,1-1-1,0 0 0,0 0 0,-1 0 0,1 0 0,0 0 0,0 0 0,-1 0 1,1 1-1,0-1 0,0 0 0,0 0 0,-1 0 0,1 1 0,0-1 1,0 0-1,-1 0 0,3 3-9,-1 0 0,0 0 0,0-1 0,1 1 0,0-1 0,-1 1 0,1-1 0,0 0 0,0 0 0,0 1 0,1-1 0,-1-1 1,0 1-1,3 1 0,43 28 39,-42-27-51,57 33 6,31 26-19,-71-52 0,43 13 1,4 2-1,-5 0 7,-31-13 9,23 14 0,-55-26-3,0-1 6,1 1 0,-1-1-1,0 1 1,0 0-1,-1 0 1,1-1-1,0 2 1,0-1-1,0 0 1,0 0-1,-1 0 1,1 1-1,-1-1 1,1 1 0,-1-1-1,1 1 1,-1 0-1,0 0 1,0-1-1,0 1 1,0 0-1,0 0 1,1 3-1,-2-3 53,0-2-45,0 1 0,1-1 0,-1 0 0,0 1-1,0-1 1,0 1 0,1-1 0,-1 0 0,0 1 0,0-1-1,0 1 1,0-1 0,0 0 0,0 1 0,0-1 0,0 1 0,0-1-1,0 0 1,0 1 0,0-1 0,0 1 0,-1-1 0,1 1-1,0-1 1,0 0 0,0 1 0,-1-1 0,1 0 0,0 1 0,-1 0-1,-12-4-23,0 0-1,0-1 0,0 0 1,0-1-1,1-1 0,-13-6 1,11 5-472,-43-22-4160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4936,'4'-1'-7,"-2"0"11,1 1 0,-1-1 0,1 1-1,-1 0 1,1-1 0,-1 1 0,1 1 0,-1-1-1,1 0 1,0 1 0,-1-1 0,0 1 0,1 0-1,-1-1 1,1 1 0,-1 1 0,0-1 0,1 0-1,-1 0 1,0 1 0,0-1 0,0 1 0,0 0-1,-1 0 1,1 0 0,2 2 0,18 21 144,38 55 0,-35-46-51,63 104 439,-82-125-467,0 0-1,0 0 0,6 25 1,5 14 210,-16-46-161,0 3 7,1-4 23,4 7 19,-6-12-159,0 1 0,0-1 1,0 0-1,0 0 0,0 1 0,0-1 1,0 0-1,0 0 0,0 1 0,1-1 1,-1 0-1,0 0 0,0 1 0,0-1 1,1 0-1,-1 0 0,0 0 0,0 1 1,0-1-1,1 0 0,-1 0 0,0 0 1,0 0-1,1 0 0,-1 0 0,0 0 1,0 1-1,1-1 0,-1 0 0,0 0 1,1 0-1,-1 0 0,0 0 0,0 0 1,1 0-1,-1 0 0,0 0 0,1-1 1,-1 1-1,0 0 0,0 0 0,1 0 1,-1 0-1,0 0 0,1 0 0,9-11 156,-9 9-66,40-60 722,-27 40-479,18-23-1,-31 43-226,6-9 138,0-3-29,-7 14-219,0-1 0,0 1 0,0 0 0,0 0 1,0 0-1,0-1 0,1 1 0,-1 0 0,0 0 0,0 0 0,0-1 0,0 1 0,0 0 0,1 0 0,-1 0 0,0 0 0,0 0 0,0-1 1,0 1-1,1 0 0,-1 0 0,0 0 0,0 0 0,1 0 0,-1 0 0,0 0 0,0 0 0,0 0 0,1 0 0,-1 0 0,0 0 1,0 0-1,1 0 0,-1 0 0,0 0 0,0 0 0,0 0 0,1 0 0,-1 0 0,0 0 0,0 0 0,1 1 0,6 7 1,-1 0 0,1-1 0,0 1 0,1-1 1,10 8-1,34 29 2,-14-20-10,-29-19 1,-1 0 1,0 0-1,14 12 0,-22-16 2,1-1-1,0 1 0,-1-1 1,1 1-1,-1-1 0,1 1 1,0-1-1,-1 1 0,1-1 1,0 1-1,0-1 0,-1 0 1,1 0-1,0 1 0,0-1 1,0 0-1,0 0 1,2 1-2,16 0 1,-13-1 0,20-6 3,-25 5 0,0 1 0,0-1 0,0 1-1,0-1 1,0 0 0,0 0 0,0 0 0,0 0-1,0 0 1,0 0 0,0 0 0,0 0 0,-1 0 0,1 0-1,0 0 1,-1 0 0,1-1 0,-1 1 0,1 0 0,-1 0-1,0-1 1,0 1 0,1 0 0,-1 0 0,0-1 0,0 1-1,0 0 1,-1-3 0,1 3-2,0 0 34,-10-6-1180,-1 0-4780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2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61 3768,'5'-4'41,"15"-9"15,-14 7 40,-3-5 42,-5 6 107,-2 2-193,0 0 1,-1 1 0,1 0-1,-1-1 1,1 2 0,-1-1-1,0 0 1,0 1-1,1 0 1,-1 0 0,0 1-1,0-1 1,-8 1 0,-8 1 138,-38 5 1,45-5-172,8-1 9,0 1 0,0 0 0,0 0-1,0 1 1,-5 1 0,-13 6 139,1 0 0,-30 17 0,42-21-53,1 1 0,-1 1 1,2 0-1,-1 0 1,1 1-1,0 0 0,-12 14 1,19-18-77,-1 0 0,1 0 1,-1 0-1,1 0 0,0 0 0,1 0 1,-1 1-1,1-1 0,0 1 0,0-1 1,0 1-1,1 0 0,-1-1 0,1 1 1,0-1-1,1 1 0,-1 0 1,1-1-1,1 8 0,-1-11-31,0 1 0,1-1 0,-1 1-1,0-1 1,0 1 0,1-1 0,-1 0 0,1 0-1,-1 0 1,1 1 0,-1-1 0,1-1 0,0 1-1,0 0 1,-1 0 0,1-1 0,0 1 0,0-1-1,0 1 1,0-1 0,0 0 0,0 0 0,-1 0 0,1 0-1,0 0 1,0 0 0,3-1 0,21-3 31,0-1 1,-1-1 0,1-1 0,32-15-1,0-2 24,-38 16-37,-1 0 1,0-1-1,30-20 0,-44 26 4,-2-1 0,1 0 0,0 0 0,-1 0-1,1 0 1,-1 0 0,0-1 0,-1 0 0,1 1-1,-1-1 1,0 0 0,0 0 0,1-8 0,-3 12-16,0-1 0,0 0 0,-1 1-1,1-1 1,0 1 0,-1-1 0,0 0 0,1 1 0,-1-1 0,0 1 0,0 0 0,0-1 0,0 1 0,0 0 0,0-1 0,0 1 0,0 0 0,0 0 0,-1 0 0,1 0 0,-1 0-1,1 0 1,-2 0 0,3 0-18,-1 1 11,0-1-1,1 1 0,-1-1 1,0 1-1,1-1 0,-1 1 1,0-1-1,0 1 0,1 0 1,-1-1-1,0 1 0,0 0 1,0 0-1,0 0 0,-1-1 1,-18-2 103,15 3-68,-5 2-4,6-1-4,-4 0-4,6 2-3,2 1-23,0 0 0,0 0 0,0-1 1,1 1-1,0 0 0,-1-1 0,2 1 0,-1-1 0,0 1 0,1-1 1,-1 1-1,1-1 0,0 0 0,0 0 0,0 0 0,1 0 0,-1 0 1,1 0-1,3 2 0,3 5 4,1-1 0,1 0 1,0-1-1,12 7 0,24 9 4,-16-9-2,42 19 37,-65-33-38,0 1 0,0-1 0,0-1-1,0 1 1,0-1 0,1-1 0,-1 0 0,0 0-1,0 0 1,-1-1 0,1 0 0,11-5-1,18-3-1106,-14 5-4728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520 443 2248,'3'-5'37,"-1"-1"0,0 0 0,0 1 0,-1-1 0,1 0-1,-1 0 1,0 0 0,-1 0 0,0 0 0,0 0 0,0 0 0,-2-10 0,1 10-72,-1-8 444,-1 0 1,0 0-1,-8-21 1,10 34-377,1 0 0,-1 1 0,0-1 0,1 0 0,-1 1 0,1-1 0,-1 0 0,0 1 0,0-1 0,1 0 0,-1 1 0,0-1 1,0 1-1,0 0 0,0-1 0,1 1 0,-1 0 0,0-1 0,-2 1 0,-1-1 52,-6-2 18,0 1 0,1 0 0,-1 1 0,0 0 0,-19 1-1,13 0-62,11 0-11,-1 0 1,1 0-1,-1 1 1,1 0-1,-1 0 0,1 0 1,-7 3-1,-20 7 77,2 0 0,0 2 1,0 2-1,-27 17 0,40-21-84,11-7-5,1 0-1,-1 0 1,0 1 0,1-1 0,0 1 0,-6 8 0,6-7-1,-14 14 53,-17 24 0,30-35-36,0 1 0,0-1-1,1 1 1,0-1 0,1 1-1,0 1 1,-3 12 0,6-15 6,0-1 0,0 1 0,0 15 0,1-20-24,1 0-1,-1 1 1,1-1 0,-1 0 0,1 0 0,0 0 0,0 0 0,0 0-1,1 0 1,-1 0 0,1 0 0,0 0 0,2 3 0,-3-5-5,0-1 1,-1 1 0,1 0-1,1 0 1,-1-1 0,0 1-1,0 0 1,0-1 0,0 1-1,0-1 1,1 1 0,-1-1-1,0 0 1,0 0 0,1 1-1,1-1 1,4 1 14,3 1-7,28 3 82,-8-5-43,31-4 0,-48 2-31,0-1 0,-1 0 0,0-1 0,0 0 0,0-1 0,0 0 0,17-12 0,-16 10-6,-10 5-1,129-76 348,-129 76-360,16-10 56,0-2 0,0 0 0,-1-1 0,-1 0 0,15-19 0,-22 19-2,-1 1 0,13-29 0,-22 41 33,1 0-43,4-4 2,-4 4 54,-1 0-43,0-4 5,0 4 202,2 4-212,105 91 277,-66-58-183,43 46 0,-81-79-148,-1 0-1,0 1 0,0-1 1,-1 1-1,1-1 0,0 1 1,-1 0-1,0 0 1,0-1-1,0 1 0,0 0 1,0 0-1,0 0 0,-1 0 1,1 1-1,-1-1 0,0 4 1,-1-2 2,1-1 0,-1 1 0,0-1 0,-1 1 0,1-1 0,-1 0 0,0 0 0,0 1 0,0-1 0,-3 3 0,3-4 27,2-3-33,-1 0 0,1 0 0,0 0 0,0 0 0,-1 0 0,1 0 0,0 0 1,0 0-1,-1 1 0,1-1 0,0 0 0,0 0 0,-1 0 0,1 0 0,0 0 1,0 1-1,0-1 0,-1 0 0,1 0 0,0 0 0,0 1 0,0-1 0,0 0 0,0 0 1,0 1-1,-1-1 0,1 0 0,0 0 0,0 1 0,0 0 0,0-1 4,0 0-1,0 1 1,0-1 0,-1 0-1,1 1 1,0-1 0,0 1-1,0-1 1,0 0-1,-1 1 1,1-1 0,0 0-1,0 0 1,-1 1-1,1-1 1,0 0 0,-1 0-1,1 1 1,0-1-1,-1 0 1,1 0 0,0 0-1,-1 1 1,1-1-1,-1 0 1,1 0 0,0 0-1,-1 0 1,1 0 0,-1 0-1,1 0 1,-1 0-1,-2 0 12,-1-1 0,1 1 0,-1-1-1,1 0 1,0 0 0,0 0-1,-1-1 1,1 1 0,0-1 0,0 1-1,0-1 1,0 0 0,1 0-1,-1-1 1,1 1 0,-1 0 0,1-1-1,0 0 1,-1 1 0,1-1 0,1 0-1,-1 0 1,0 0 0,1 0-1,0-1 1,-2-2 0,-1-7 23,0 0-1,0 1 1,2-1 0,-1-1 0,0-18 0,1 14-22,2 12-2,-1 0 1,1 0-1,0 0 1,0 1-1,1-1 1,0 0-1,2-9 1,5-18 85,1 0 0,24-57 0,-26 74-87,-4 10 5,0 0 0,0 0 0,0 1 0,1-1 0,8-9 0,15-15 82,1 2-1,34-28 1,-10 16 6,-40 32-59,-2 2-6,-1-1-1,0 0 1,-1-1-1,9-9 1,-8 8-1542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200 113 4216,'0'0'1321,"2"10"-1036,6 50 45,22 63 367,-11-73-505,-1-16 68,23 36 0,7 10 125,-45-73-250,0 4 32,-1-6 2,4 4 8,-5-7 213,-14-12-68,6 4-278,-35-27 230,-87-62 339,114 85-587,-22-18 112,23 15-92,2 5-2,1-1-1,1-1 1,0 0-1,0 0 1,1-1-1,-13-20 1,16 21-37,1 1 1,0-1 0,1 0-1,0 0 1,0-1 0,1 1-1,0-1 1,1 1 0,0-1-1,1 0 1,0-13 0,2 18-3,-1 0 1,1-1-1,0 1 1,0 0-1,1 0 1,0 0-1,0 0 1,0 0-1,1 0 1,0 1-1,0-1 1,0 1-1,1 0 1,6-8 0,-5 8-3,1 1 1,0-1 0,-1 1-1,1 0 1,1 0 0,-1 1-1,0 0 1,1 0 0,0 1-1,0 0 1,0 0 0,13-2-1,26-2-1,4 3-2,-6 1 0,-42 2 0,22-2-14,33 3 1,-50 0 9,-1 0 0,1 0 0,0 0 0,0 1 0,0 0 0,-1 1 0,1-1 0,11 8 0,-15-8-5,0 0 0,0 1 0,0-1 0,-1 1 0,0 0 0,1 0 0,-1 0 0,0 0 0,0 0 0,0 0 0,-1 0 0,3 7 0,-2-6-19,9 25-83,8 30 1,-11-31-95,1-1 0,20 41 0,-28-64 177,0 0 0,0 0 1,0-1-1,0 1 1,-1 0-1,0 0 0,0 0 1,0 0-1,0 0 1,0 0-1,-1 0 0,1 0 1,-1 0-1,0 0 0,-1-1 1,1 1-1,-1 0 1,1-1-1,-1 1 0,-4 5 1,5-7 0,-1 0 0,0 0 0,0 0-1,0 0 1,-1 0 0,1 0 0,0-1 0,-1 1 0,1-1 0,-6 3 0,0 0-835,-8 4-4538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 5024,'-8'1'77,"2"-1"101,-21-8 8,20 6 34,6 4-194,0-1 0,1 1 1,-1 0-1,1-1 0,-1 1 0,1 0 0,-1 0 0,1 0 1,0-1-1,0 1 0,0 0 0,0 2 0,-4 27 73,2-25-86,1 1-1,0-1 1,1 1-1,-1-1 0,1 1 1,0 0-1,2 10 1,0-9-3,-2-5-3,0 0 0,0 0-1,1 0 1,-1 0 0,1-1 0,0 1 0,-1 0 0,1 0-1,1-1 1,-1 1 0,0-1 0,1 1 0,-1-1 0,1 1-1,0-1 1,0 0 0,0 0 0,0 0 0,0 0-1,0 0 1,1 0 0,-1-1 0,0 1 0,1-1 0,0 1-1,-1-1 1,1 0 0,4 1 0,13 3 72,1-2 0,1 0 0,-1-1 0,0-1 0,1-1 0,22-3 0,-22-1 40,0-2-1,0 0 1,-1-1 0,30-15-1,-37 15-65,-5 3 40,0 0 1,0-1 0,0 0-1,-1-1 1,0 0-1,0 0 1,-1-1-1,1 0 1,11-15-1,-18 20-51,0 0-1,-1 0 1,1 0-1,-1-1 0,1 1 1,-1 0-1,0 0 1,0 0-1,0-1 1,0 1-1,0 0 0,-1 0 1,1-1-1,-1 1 1,1 0-1,-1 0 0,0 0 1,-1-3-1,-1-1 32,0 0 0,0 0 0,-1 0-1,-4-5 1,2 3 81,-1 2-100,-17 0 62,6 3 31,17 3-145,1 0 0,-1 0-1,0 0 1,0 0 0,1 0 0,-1 0 0,0 0 0,0 1 0,1-1 0,-1 0 0,0 0 0,0 1 0,1-1 0,-1 1-1,1-1 1,-1 0 0,0 1 0,1-1 0,-1 1 0,1 0 0,-1-1 0,1 1 0,-1-1 0,1 1 0,-1 1 0,-6 12 0,7-14-1,-1 2 0,0 0 0,0 0 0,1 0 0,-1 1 0,1-1 0,0 0 0,0 0 0,0 0 0,0 0 0,0 1 0,0 2 0,1 3 0,7 35 2,6 2 2,7-4-3,-16-32-6,1 1 1,0-1 0,1 0-1,0 0 1,0-1 0,1 0-1,0 0 1,0 0 0,1-1-1,0-1 1,13 8 0,19 12-1224,-20-11-4746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4664,'0'0'2116,"0"2"-2023,0 6-22,1-7-69,-1-1 1,0 0 0,1 1 0,-1-1-1,1 1 1,-1-1 0,0 1-1,1-1 1,-1 0 0,1 1 0,-1-1-1,1 0 1,-1 1 0,1-1-1,-1 0 1,1 0 0,-1 0-1,1 1 1,-1-1 0,1 0 0,0 0-1,-1 0 1,1 0 0,-1 0-1,1 0 1,0 0 0,12 0-2,80 0 46,65 0 49,-96-1-17,-27-1 59,1-1 1,-1-3 0,61-16-1,-91 21-4,2 0 24,-2-1-3,4-3 2,-6 3-3,-9-6 157,5 7-299,1 0 0,0 0 0,-1 0-1,1 0 1,0 1 0,-1-1 0,1 0 0,-1 0 0,1 1 0,-1-1-1,0 0 1,1 1 0,-1-1 0,0 1 0,1-1 0,-1 1-1,0-1 1,0 1 0,1-1 0,-3 0 0,0 1 22,-1 1 0,1-1 1,-1 1-1,1 0 0,-1 0 1,1 0-1,0 0 0,-1 0 1,1 1-1,0-1 0,0 1 1,-4 3-1,-31 30-434,28-24-265,-2-1-4948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37 309 4936,'10'9'24,"-8"-8"97,-1 0-86,0-1 0,0 0 0,-1 1 1,1-1-1,0 0 0,0 0 0,0 1 0,0-1 0,0 0 0,0 0 0,0 0 0,0 0 0,0 0 0,0-1 0,1 1 0,39-23 265,47-35-1,-76 49-246,-7 6-33,0-1-1,0 0 1,0 0 0,-1 0-1,1-1 1,3-4 0,-7 7-10,0 0 0,-1 1 0,1-1 0,0 0 0,-1 1 0,1-1 0,-1 0 0,0 0 0,1 1 0,-1-1 0,0 0 0,0 0 0,0 0 0,0 0 0,0 1 0,-1-1 0,1 0 0,-1 0 0,1 0 0,-1 1 0,1-1 0,-1 0 0,-2-2 0,-2-5 20,-1 0 1,0 1-1,0 0 1,-1 0 0,0 1-1,0-1 1,-1 2-1,-9-7 1,-9-6 181,-40-20-1,61 37-157,-1-1 0,1 0 0,-1 1-1,0 0 1,0 0 0,0 1-1,0 0 1,0 0 0,0 0-1,-11 0 1,13 16 2,3-13-50,1 1 0,8 13-3,3-1-44,0 0 1,1 0-1,1-1 1,0-1-1,20 16 1,12 12-53,-28-23-66,14 11-14,-28-26 150,-1-1 0,1 1 0,-1-1 0,1 1 1,-1 0-1,3 6 0,9 10-23,62 47-5,-36-32 41,-10-9 9,1-3 1,0-7 1,31 17 31,-60-30 23,-2 0 10,0-1-62,0-1 0,0 0 0,0 0 0,1 1 0,-1-1 0,0 0 0,0 0-1,0 1 1,0-1 0,0 0 0,0 1 0,0-1 0,0 0 0,0 1 0,0-1 0,0 0 0,0 0 0,0 1 0,-1-1 0,1 0 0,0 1-1,0-1 1,0 0 0,0 0 0,0 1 0,-1-1 0,1 0 0,0 0 0,0 0 0,0 1 0,-1-1 0,1 0 0,0 0 0,0 0 0,-1 1-1,1-1 1,0 0 0,0 0 0,-1 0 0,1 0 0,-22 6 96,11-3-58,-1 0 0,1-1-1,-1 0 1,-12 0 0,-97-1-767,55-3-3780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6904,'1'-8'1,"1"5"6,-1 2-7,-1 1 0,0 0 0,1 0 1,-1-1-1,0 1 0,1 0 0,-1 0 1,0 0-1,1 0 0,-1 0 0,1-1 1,-1 1-1,0 0 0,1 0 0,-1 0 0,1 0 1,-1 0-1,0 0 0,1 0 0,-1 0 1,1 0-1,-1 1 0,0-1 0,1 0 1,-1 0-1,0 0 0,1 0 0,0 1 0,1 1 1,1 1-1,-1-1 0,1 1 0,-1-1 0,0 1 1,3 6-1,17 31 0,1 9 0,4 2 0,2-5 0,0-6 1,53 84 42,-43-37 12,-21-44-18,-15-28 25,-4-12-31,1-1-1,0 0 1,0 1-1,0-1 1,1 1-1,-1-1 1,0 0 0,2 5-1,-1-5 714,-1-18-256,0 1 1,5-29-1,-4 38-386,1 0 1,0 0-1,0 0 1,1 0-1,0 0 1,0 1-1,0-1 0,0 1 1,8-9-1,-7 12-79,18-29 641,-21 29-651,0 1 1,0-1-1,0 1 1,0 0-1,0 0 0,1-1 1,-1 1-1,0 0 1,1 0-1,-1 0 1,1 0-1,-1 0 0,1 1 1,-1-1-1,1 0 1,1 0-1,-1 1 54,36 15 111,25 17-148,-42-22-40,1-1-1,0 0 1,0-2 0,1-1 0,0-1 0,0-1 0,0-1 0,39 1 0,6-1-59,-63-3 61,1-3-2,-24-3-11,-7 12-1352,-1 2-5487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4488,'0'0'184,"5"7"-15,14 29-11,-2 1 0,-1 1 0,13 49 0,-14-28 150,-11-41-230,1-1 1,14 32-1,44 83 571,-46-101-454,-15-29-54,0 10-784,1-2-3443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4128,'117'-59'725,"-91"45"-584,-9 5-33,0 1 0,0 0 0,1 1 0,22-6 0,-34 12-71,1 0 0,-1 0 0,1 1 0,-1 0-1,1 0 1,9 2 0,9 0 83,12 3 97,43 11 0,-40-7-55,-25-5-43,-1-1 1,17 7 0,-26-8-57,0 1 1,1 0-1,-1 0 1,0 0-1,0 1 1,-1-1-1,1 1 1,6 8-1,-4-5 1,-1 1-1,0 0 0,0 0 0,-1 0 1,0 1-1,5 12 0,-7-15-8,-2 1 0,1 0-1,-1-1 1,0 1 0,0 0 0,0-1 0,-1 1-1,0 0 1,-1 0 0,-1 10 0,1-13-35,0 1-1,0-1 1,0 1 0,-1-1 0,1 0 0,-1 1-1,0-1 1,0 0 0,-1 0 0,1 0 0,-1-1-1,0 1 1,-4 3 0,0 0-1,4-4-6,0 0 0,0 0 0,0-1 0,-1 1 0,0-1 0,1 0 0,-1 0 0,-6 2 0,-46 18 150,-87 22-1,112-35-390,-1 1 0,-44 21 0,67-27-90,-62 28-5102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2160,'0'0'185,"1"-5"-26,0 0-80,1-3-214,13-12 1732,-14 20-1579,-1 0-1,0 0 0,1-1 0,-1 1 1,1 0-1,-1 0 0,1 0 1,-1 0-1,0 0 0,1 0 1,-1 0-1,1 0 0,-1 0 1,1 0-1,-1 0 0,0 0 1,1 1-1,-1-1 0,1 0 1,-1 0-1,0 0 0,1 0 0,-1 1 1,1-1-1,-1 0 0,0 0 1,1 1-1,-1-1 0,0 1 1,2 0 37,47 33 342,50 45 1,-41-25-268,35 44-5,-74-75-51,68 113 31,17 41 112,-86-150-123,92 90 35,-85-98-42,-8-8-34,12 6 49,0 0 1,55 22-1,-43-21-13,-13-5 113,1-1 1,0-2 0,0 0 0,1-2-1,53 7 1,14-17-542,-84 2-4707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3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23 2872,'0'0'113,"2"-4"-14,-2 2-120,4-13 139,-2 14-9,-1 13-14,-1 66 40,-9 40-70,3-71-14,-13 45 0,11-61-35,2-3 37,-1-1 1,-16 41 0,-2-1 75,-31 97 29,16-44 148,4-11-98,27-82-137,-4 12 211,-20 44 0,26-74 105,6-9-352,1 1 0,-1 0 0,0 0 0,1 0 0,-1 0 0,0 0 0,1 0-1,-1 0 1,1 0 0,-1 0 0,1 0 0,0 0 0,0 0 0,-1 0 0,1 0-1,0 1 1,0-1 0,0 0 0,0 0 0,0 2 0,1-2-7,0 0 1,0 0-1,0 0 1,-1 0-1,1-1 1,0 1-1,0 0 1,0-1-1,0 1 1,0 0-1,0-1 1,1 1-1,-1-1 1,0 0-1,0 1 1,0-1-1,0 0 1,3 0-1,-4 0-16,6 2 28,-3-1-17,0-1-1,0 1 1,0-1 0,0 0 0,0 0 0,1 0 0,-1 0-1,0-1 1,5-1 0,64-16 225,-57 10-121,12-16-497,31-34 0,-7 4-4090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3056,'0'0'3233,"1"6"-2981,2 31-57,2 0 0,1 0 0,2 0 1,2-1-1,15 40 0,45 99 249,-37-96-256,-18-39-112,59 136 849,-73-172-926,1-1 60,0 1 0,0 0 0,0-1 1,-1 1-1,1 0 0,-1 0 0,1 7 0,-2-10 108,0 0-26,0-1-105,0 1 1,0-1-1,0 1 0,0-1 0,0 1 0,0-1 0,0 1 0,0-1 0,0 1 0,0-1 0,1 0 1,-1 1-1,0-1 0,0 1 0,0-1 0,1 1 0,-1-1 0,0 0 0,1 1 0,-1-1 0,0 1 1,1-1-1,8-8 30,-7 5 276,-2 1-169,3-7-1412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1624,'1'-7'32,"9"-37"184,-7 42 848,1 9-676,3 17-462,-5-18 176,8 23 138,11 49 0,-12-43-48,46 195 369,-33-131-346,15 87 6,-28-143-34,77 314 395,-57-249-512,-17-64 110,65 183 70,-60-180-76,122 326 371,-100-257-486,-25-69 81,87 280 277,-89-295-400,12 46 117,46 188 170,-44-171-200,-10-38 56,9 58 1,-6-39 214,-18-71-254,-1 4 32,0-7 13,0-1-148,0-1 0,-1 1 0,1-1 0,0 1 0,0 0 0,-1-1 0,1 1 0,0 0 0,0-1 0,0 1 0,0 0 0,0-1 0,0 1 0,0-1 0,0 1 0,0 0 0,1-1 0,-1 1 0,0 0 0,0-1 0,0 1 0,1-1 0,-1 1 0,0 0 0,1-1 0,-1 1 0,0-1 0,1 1 0,-1-1 0,1 1 0,-1-1 0,1 0 0,-1 1 0,1-1 0,-1 1 0,1-1 0,-1 0 0,1 0 0,0 1-1,-1-1 1,1 0 0,0 0 0,-1 0 0,1 0 0,-1 1 0,1-1 0,0 0 0,-1 0 0,1 0 0,0-1 0,6 1 56,0-1-1,0-1 0,-1 1 1,9-4-1,-9 3-53,206-56 386,-192 53-344,5 0-15,-1-2 0,0-1 1,36-18-1,63-30 46,104-54 6,-219 106-96,202-81 33,-202 82-33,42-15 12,72-37 0,104-42 22,-148 72-34,146-43 61,-209 64-51,-8 3 1,-1-1 0,1 0-1,0 0 1,-1 0-1,1-1 1,-1 0-1,0 0 1,0-1-1,0 0 1,-1 0-1,1 0 1,8-9-1,-11 9 29,0-5-2,-4 6-31,0 1 0,0 0 1,0-1-1,0 1 0,-1 0 1,1 0-1,-1 0 0,1-1 1,-3-1-1,-91-120-1330,66 79-5859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2248,'1'-2'16,"6"-16"15,-7 16 42,1-3 3,-1 5-71,0 0-1,0 0 0,0-1 0,0 1 0,0 0 0,0 0 0,0 0 0,0 0 0,0 0 0,0 0 0,0 0 0,0 0 0,0 0 0,0-1 0,0 1 0,0 0 0,0 0 0,0 0 0,0 0 0,0 0 0,0 0 0,1 0 0,-1 0 0,0 0 0,0 0 0,0-1 0,0 1 0,0 0 0,0 0 1,0 0-1,0 0 0,0 0 0,0 0 0,0 0 0,1 0 0,-1 0 0,0 0 0,0 0 0,0 0 0,0 0 0,0 0 0,0 0 0,0 0 0,0 0 0,0 0 0,1 0 0,-1 0 0,0 0 0,0 0 0,0 0 0,0 0 0,0 0 0,0 0 0,0 0 0,0 0 0,0 0 0,1 0 0,-1 0 1,0 0-1,0 1 0,6 7 50,-1 0 1,0 0 0,-1 1 0,1 0 0,3 12 0,6 15 109,30 82 43,24 78 498,-17-38-392,-41-121-105,34 171 79,-36-163-127,40 174 63,-37-176-69,54 203 61,-50-192-94,-13-44-101,93 275 247,-9-41-113,-68-194-59,85 222 128,6 39 27,-101-283-236,13 67 98,14 80 152,-29-148-204,28 116 644,-29-130-647,-4-11 90,0 0-1,0 1-110,0-1 3,0 0-1,1-1 1,-1 1 0,0 0 0,1-1 0,-1 1-1,1-1 1,-1 1 0,1-1 0,0 0 0,-1 0-1,1 0 1,0 0 0,0 0 0,4 1-1,-2 0 96,4 2-1100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1352,'0'0'136,"2"0"-23,6-2 96,1-1 0,-1 0 0,12-5 1,36-14-31,0 6-80,15-6-79,27-14-24,-24 7 72,103-29 27,-137 47 58,180-48 82,-176 46 19,314-94 761,-255 79-895,-63 17 161,-9 2-129,152-49 392,-107 27-240,95-35 552,-156 61-753,-4 0 28,0 1-1,1 0 1,-1 1 0,1 1-1,0-1 1,23 0-1,-33 3 229,-8 11-82,-72 74 158,41-38-404,-25 33-1054,29-38-4170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3144,'0'0'1680,"-3"8"-1353,-11 25-199,13-32-110,1-1 0,0 1 1,-1 0-1,1-1 1,0 1-1,-1 0 1,1-1-1,0 1 0,0 0 1,0 0-1,0-1 1,0 1-1,0 0 1,0 0-1,0-1 0,0 3 1,2 8 117,0 7 47,1 1 0,1-1-1,1 0 1,1 0-1,15 33 1,5 2 135,24 64 1,-31-42-107,-11-49-21,-1 1 1,-2 0-1,4 52 0,-9-77-165,0 1 0,0-1 0,0 1 0,-1-1 0,1 1 0,-1-1 0,1 0 0,-1 1 0,0-1 0,0 0 0,0 1 0,-1-1 0,1 0 0,0 0 0,-1 0 0,1 0 0,-1 0 0,0-1 0,0 1 0,1 0 0,-1-1 0,0 1 0,0-1 0,-1 0 0,-2 2 0,-3 0 38,0 0 0,0-1-1,0 0 1,0 0-1,-16 1 1,10 0-40,8-2-7,0-1 0,0 1 1,0-1-1,0 0 0,-8-1 1,-31-3 62,-9-3-63,-55-18-1146,57 12-4551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4216,'3'0'-55,"-2"-1"53,-1 1 1,1 0-1,0 0 0,0-1 1,0 1-1,-1 0 0,1-1 0,0 1 1,0-1-1,-1 1 0,1-1 0,0 1 1,-1-1-1,1 1 0,0-1 1,-1 0-1,1 1 0,-1-1 0,1-1 1,11-12-16,36-20 11,-12 16 34,0 1 0,55-18 1,-78 30-13,17-5 85,-4 0 220,1 0-1,49-8 1,-72 17-263,0 1-1,-1 0 1,1 0 0,0 0-1,0 0 1,-1 1 0,1 0-1,-1-1 1,1 1 0,0 0-1,-1 1 1,1-1 0,-1 1-1,0-1 1,0 1 0,1 0-1,-1 0 1,0 1 0,-1-1-1,1 1 1,0-1 0,3 6-1,-4-5-23,0 0 0,-1 0 0,0 0 0,1 0-1,-1 0 1,0 0 0,-1 0 0,1 0 0,-1 1-1,1-1 1,-1 0 0,0 0 0,0 5-1,0-4 9,0 7 27,0 0 0,0-1 0,-1 1 0,0 0 0,-5 17 0,3-15-32,0 0 48,0-1 1,-1 1-1,-9 21 1,5-16-42,1 0 117,-2 0-1,0 0 0,-14 19 0,13-22-46,1-1-73,4-8 31,0 1-1,1 0 1,0 0 0,0 1-1,0-1 1,1 1-1,0 0 1,0 0 0,1 0-1,0 0 1,1 0-1,-1 14 1,2-11-7,0-8-19,3-1-13,3 2-24,0-1-1,0 0 1,0 0 0,1 0-1,-1-1 1,1 1 0,-1-2-1,1 1 1,0-1 0,0 0-1,0 0 1,0-1 0,10 0-1,-4-1-3,-7 1 4,1-1-1,-1 0 0,0 0 1,11-3-1,138-34 185,-88 21-66,-62 16-114,34-8 279,79-9 0,-113 16-218,3-1-1321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4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4576,'3'-1'88,"7"-6"5,-6 3 22,5-5 1,-2 4-41,1-1 1,0 1-1,0 0 0,0 1 1,0 0-1,14-5 1,-5 1-43,9-3 176,1 1 1,-1 1-1,34-6 0,-15 3-130,106-36 697,74-33 503,-183 61-878,-38 18-349,-1 0 0,1 0 0,-1 0 1,1-1-1,-1 1 0,0-1 1,0 0-1,0 0 0,-1 0 0,4-5 1,-5 5 187,0 2 59,-1 0-267,0 1 0,1-1 1,-1 1-1,0-1 0,0 1 0,0-1 0,0 1 0,1-1 0,-1 1 0,0-1 1,0 1-1,0-1 0,0 1 0,0-1 0,0 1 0,0-1 0,0 0 0,-1 1 1,1-1-1,0 1 0,0-1 0,0 1 0,0-1 0,-1 0 0,-8-3-200,1 0 0,-1 1 0,0-1 0,0 2 0,-19-4 0,-9-2-6398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22 570 2520,'-20'0'25,"19"0"305,4 0-133,13-2-7,-1-1 0,23-6 0,39-10 273,110-20 277,-100 17-489,68-16-10,-19 6 88,18-6-11,193-76 511,-241 74-722,-63 24 174,199-63 447,-70 16 0,-167 61-696,113-48 836,-113 48-680,5 1 43,-8 1 226,-17 14-92,-20 19-178,-157 131-1146,132-114-5747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4312,'0'0'-63,"0"2"15,0 4 44,0-4 32,2 2-11,-1-1-1,1 1 1,0-1 0,0 1-1,0-1 1,0 0 0,0 0-1,1 0 1,-1 0-1,4 2 1,1 4-8,29 34 231,-9-4 231,37 70-1,-38-53-28,-16-39-109,19 26 0,11 15 966,-37-53-967,3 4-15,-5-7 223,0 0-333,5 5-1162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4848,'2'-7'10,"0"0"1,0 0 0,0 0-1,1 1 1,0-1-1,0 1 1,0-1-1,1 1 1,0 0 0,0 1-1,1-1 1,0 1-1,6-7 1,-1 5 51,-1 0-1,1 1 1,1 0 0,-1 0-1,1 1 1,20-7 0,-20 7-10,-1 2 101,0 0 1,0 1-1,0 0 1,0 0-1,0 1 1,11 0 0,15-1 147,81-10 380,-106 11-593,-1 1 0,1 0-1,0 1 1,16 3 0,4 1 30,-25-4-91,0 0 0,0 1 0,0-1 0,0 2 0,-1-1 0,1 1 0,-1-1 0,1 1 0,-1 1 0,0-1 0,-1 1 0,1 0 0,5 6 0,-7-7-5,-1 0 0,-1 1 0,1-1-1,0 1 1,-1-1 0,0 1 0,0 0 0,0 0 0,0-1 0,0 1 0,-1 0 0,0 0 0,0 0 0,0 0 0,-1 4 0,1-1-21,0-2 6,-1 1 0,0 0 1,-1-1-1,1 1 1,-1-1-1,0 0 0,0 1 1,-1-1-1,0 0 0,0 0 1,0-1-1,-4 6 0,3-4 0,-3 4 6,0 0-1,-1 0 0,0-1 1,0 1-1,-13 9 1,14-13-8,-2 2 13,-1 0-1,1 0 0,-13 6 0,-13 8 29,9-5 43,-1-1 0,-55 24 0,45-24 5,34-15 22,19-9 31,-7 4-94,0 0 1,0 2-1,0-1 1,1 1-1,16-2 0,-14 3 18,-1-1 0,21-7 0,11-12-1253,0-5-4858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5472,'0'0'64,"5"-2"-11,15-4 0,-15 4 795,-15 19-608,3 26-74,5-20-128,-7 36 61,-3 110 156,12-150-242,3 30 102,6 12 17,-8-60-123,-1 0 1,1 1 0,-1-1-1,1 0 1,-1 0 0,1 0-1,0 0 1,0 0-1,0 0 1,0 0 0,-1 0-1,1 0 1,0 0 0,1 0-1,-1-1 1,0 1 0,0 0-1,0-1 1,0 1-1,1-1 1,-1 1 0,2 0-1,-1-1 7,5 0 72,11-10-301,26-16 0,-36 21-169,39-25-4211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5 4216,'-21'-2'68,"0"0"0,0 1 0,0 2 0,-28 3 0,34-3-53,-25 7 95,-95 47 309,74-27-199,37-14-81,0 2 1,1 0 0,-36 34-1,48-40-111,7-7-10,1 0 1,0 0-1,0 0 0,1 1 1,-1-1-1,1 1 0,0-1 1,0 1-1,-3 6 0,-33 88 182,33-75-113,1 101 29,7-100-56,33 93 18,-25-95-43,3-4-22,0-1 1,1 0-1,19 15 0,-15-20 21,100 40 12,-97-44-25,0-1-1,0-1 0,42 6 0,-40-9-13,5 2 22,1-2-1,50 0 0,-64-3-18,9-1 22,0 0-1,0-2 0,-1-1 1,30-8-1,-33 7-12,87-22 194,-78 21-196,-15 4 41,0-2 0,23-8 0,-10 1 45,48-27 1,-60 24 56,-11 7-107,1 0-24,0 0-1,0 0 1,-1-1 0,0 0-1,0 0 1,-1-1-1,-1 1 1,1-1 0,-1 0-1,3-14 1,8-85 173,-16 87-68,-24-80 50,17 84-63,4 8-70,0 1-29,-1 1 1,1-1 0,-1 1 0,0 0 0,-1 1-1,0-1 1,0 1 0,0 1 0,-16-10 0,-5 1 48,-1 1 0,0 1 0,-1 1-1,-40-8 1,-11 10 72,40 4-16,-1 2 0,-61 4 0,78 6-68,19-4-51,-13 7 0,17-8-140,-1 0 1,1 1-1,0-1 0,0 1 1,-1 0-1,2-1 0,-1 1 0,-3 6 1,-3 6-5829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528 582 3680,'-4'-3'0,"-9"-14"65,4 4 0,5 7-58,1 1 1,-1 0-1,0 0 0,0 1 1,0-1-1,-6-3 0,-16-9-4,12 11-1,0 1 1,0 1 0,-1 0-1,1 1 1,-21-2 0,13 2 2,13 2 9,0 1-1,0 0 1,1 0 0,-1 1-1,0 0 1,1 1-1,-1 0 1,1 0 0,-14 6-1,-1-1 21,-35 11 96,48-14-74,-1 0 1,1 1-1,0 0 0,1 1 0,-1 0 0,1 1 0,-16 14 1,18-13-31,5-6-12,0 0 1,0 0-1,0 0 1,0 0-1,1 1 1,-1-1-1,1 0 1,0 1-1,-1-1 1,1 1-1,0 0 1,0 3-1,-2 5 36,0-1 0,1 1 0,0 0 0,1-1 0,0 1 0,1 0 0,0 0 0,1 0 0,0 0 0,3 13 0,0-10-21,-1-5 20,0 0 1,0 0-1,8 14 0,7 11 135,1-1 1,1-1-1,37 45 0,-53-73-164,-1-1 0,1 0-1,0 0 1,0-1 0,0 1-1,0-1 1,1 0-1,-1 0 1,1-1 0,-1 1-1,1-1 1,-1 0 0,1 0-1,8 0 1,-6 0 3,1 1 15,1-1 1,-1-1-1,0 0 1,1 0-1,-1 0 1,15-4-1,-12 3-7,-3-1 4,0 0 0,0 0-1,-1-1 1,1 0 0,-1 0 0,0 0 0,0-1 0,8-6 0,-5 4-7,1 0 9,-1-1 0,0 0 0,-1 0 0,0-1 0,0-1 0,0 1 0,9-14-1,-11 13-12,5-7 103,-3-3-52,0-1 0,-1 1 1,-1-1-1,0-1 0,5-38 1,-15 19-23,-2 24 74,-11-12 14,-2 1 0,-35-43-1,10 21 7,-79-73 177,107 109-309,-22-22 78,31 29-81,-36-38 166,-45-63 0,82 102-149,1-1 1,0 0-1,1 0 1,-1 0-1,1-1 1,0 1-1,0-1 1,1 0-1,0 0 1,-1-7-1,4 12-17,-1 0-1,1 0 1,0 1-1,0-1 1,0 0-1,0 0 1,1 1 0,-1-1-1,0 1 1,1-1-1,-1 1 1,1-1 0,-1 1-1,1 0 1,-1 0-1,1 0 1,0 0-1,2-1 1,8-4 16,-1 1 0,1 1 1,0 0-1,0 0 0,18-2 0,72-4 106,-79 7-119,63-2 2,-47 5-17,4 4 0,-17-2-1,-17-2-1,1 1 1,0 0-1,-1 1 1,1-1 0,14 6-1,-22-6 1,0 0 0,0 0 0,-1 1-1,1-1 1,-1 0 0,1 1 0,-1-1 0,1 1-1,-1-1 1,0 1 0,1-1 0,-1 1 0,0 0-1,0 0 1,-1 0 0,2 3 0,8 37-15,-7-24-2,18 147-80,-19-133 38,-1-20 40,-1 1-1,1-1 1,-2 0 0,0 1-1,-3 16 1,-2-15 1,0 0 0,-1-1 1,0 0-1,-1 0 0,-1 0 1,-13 16-1,10-16-1178,1-2-4763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22 4128,'-13'-5'10,"1"1"0,-1 0 0,1 1 0,-1 1 0,-25-2 0,23 4-14,0 1 0,0 0 0,0 1 1,0 0-1,0 1 0,-18 7 0,13 0 3,13-5 21,0 1 1,0-1-1,0 1 1,1 0-1,-1 1 1,1-1-1,1 1 1,0 0-1,0 1 1,0-1-1,1 1 1,0 0-1,0 0 1,1 1-1,-5 15 1,-19 102 235,24-110-115,0 0 0,-1 32 0,3-19-77,-3 50 38,3-67-8,0 0-1,2 0 1,-1-1-1,3 13 1,1 1-22,1 34 29,-5-55-60,0 1 0,1-1 0,0 0 0,-1 1-1,1-1 1,1 0 0,-1 1 0,0-1-1,4 6 1,2 4 18,-2 0-19,-3-9-6,0 0 0,0 0 0,0-1 0,0 1 0,1-1 0,0 0 0,5 6 0,7 8 71,1-1-1,19 16 0,-18-23 111,19 0-66,56 10-1,-59-17 27,148 4 54,62-2-1006,-129-1-3916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625 144 2520,'-3'-6'64,"-25"-38"33,26 41-59,-1 0-1,0 1 1,0-1 0,0 1-1,0-1 1,-1 1-1,1 0 1,-1 0 0,-6-2-1,4 1 11,-12-9 224,-1 2-1,0 0 0,-28-10 1,37 16-232,6 3-6,0 0 1,1 0 0,-1 0-1,0 0 1,0 1 0,-7-1-1,-31-1 324,-51 3-1,44 7-57,32-3-157,0 0-1,0 0 1,1 2 0,-1 0-1,-20 13 1,29-15-68,0 1-1,0 0 1,0 0-1,1 1 1,0 0-1,0 0 1,1 0-1,0 1 1,1 0-1,-1 0 1,1 1 0,-4 10-1,7-13-37,0 0-1,1 1 1,0-1-1,0 0 1,1 0-1,0 1 1,0-1-1,0 0 1,1 1-1,0-1 1,0 0-1,0 0 1,1 1-1,0-1 1,3 6-1,-3-8-20,-1-1 1,1 0-1,0 0 1,0-1-1,0 1 0,0 0 1,0-1-1,0 1 0,1-1 1,-1 0-1,1 1 1,0-1-1,0-1 0,0 1 1,0 0-1,0-1 0,0 1 1,0-1-1,0 0 1,1 0-1,5 1 0,4 0 23,1 0-1,-1-1 0,26-2 0,-22 1-25,35-5 85,110-31 202,-146 32-284,-9 2 7,0 0 0,-1-1 0,1 0 1,7-4-1,10-5 105,0-1-1,-1-1 1,33-27 0,-54 39-108,-1 0 1,1 0-1,-1 1 1,0-1-1,0 0 1,1 0-1,-1 0 1,0-1 0,0-2-1,-1 5-23,1-2 127,0 0-58,1-6-2,-1 6 64,-1 17-11,7 152 92,-6-100-158,1-26 8,3 0 0,11 53 0,-16-87-54,1-1-8,11 16 88,-11-19-73,1 0 1,0 0-1,0 0 1,0-1-1,0 1 0,0-1 1,1 1-1,-1-1 1,1 0-1,0 0 0,0 0 1,0 0-1,-1 0 1,2 0-1,-1-1 0,0 0 1,0 0-1,0 0 1,1 0-1,-1 0 1,0 0-1,7-1 0,-5 1 13,0-1-1,0-1 1,0 1-1,1-1 1,-1 0-1,0 0 1,9-3-1,-1-2 130,0 0 0,22-14 0,-30 15-76,1 0 0,-1-1 0,0 1 1,0-1-1,0 0 0,-1-1 0,0 1 1,0-1-1,-1 1 0,1-1 0,-1 0 1,3-13-1,-1 2 54,-1 2 28,0 0 1,-1 0-1,-1-1 1,0 1-1,-2-31 1,0 45-32,1 15-287,0 0 0,1 0 0,0-1 0,1 1 1,1 0-1,0-1 0,1 0 0,0 0 0,9 16 0,11 19-8168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5112,'52'-34'-90,"35"-19"-261,-74 46 316,0 1 0,0 1 0,0 0-1,1 1 1,17-4 0,22 2 159,74-7 465,-76 10-242,-25 5-320,32 7 0,-45-7-3553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9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5744,'7'5'21,"-1"-1"25,1 0 0,-1 1-1,0 0 1,0 0 0,-1 0 0,0 1 0,0-1-1,5 8 1,-2 0 64,0 0-1,-1 0 0,-1 1 1,0 0-1,-1 0 1,0 0-1,-1 1 1,-1 0-1,0 0 1,1 29-1,-4-41-79,0 1 0,-1-1 0,1 0 0,0 0 0,-1 0 0,0 0 0,0 0 0,0 0 0,0 0 1,-2 5-1,-3 4 19,2 3-17,2-11-5,1 1 0,-1 0 0,0 0 0,0-1 0,-1 1 0,1-1 0,-5 6 0,-2 2 34,0 0 1,-1-1-1,0 0 0,-1 0 1,0-1-1,-1-1 0,0 1 1,-14 7-1,-28 7-1025,-2-1-4009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55 2872,'0'0'8,"-4"-4"-1,2 2-26,-2-2 46,0 0-1,-1 0 0,1 1 0,-1 0 1,1 0-1,-1 0 0,-6-2 1,-15-1 186,-35-4 0,44 8-218,5 1 99,-1 0 1,1 1-1,0 1 0,-1 0 1,1 0-1,-20 6 1,1 0 124,-18-1 89,37-4-229,1 1 1,0 0 0,0 0-1,0 1 1,0 1 0,-10 6-1,15-8-64,-2 2 25,0-1 1,1 1-1,-1 0 0,1 1 1,0 0-1,1 0 0,0 0 1,-1 1-1,2 0 0,-7 10 1,9-11-7,0-1-1,1 1 1,0 0 0,1 0-1,-1 0 1,1 1 0,0-1 0,1 0-1,-1 0 1,1 1 0,0-1-1,1 0 1,2 13 0,-2-16-18,0 0 0,1 0 0,-1 0 0,1 0 0,-1-1 0,1 1 0,0 0 0,0-1 0,0 1 1,1-1-1,-1 1 0,1-1 0,-1 0 0,1 0 0,0 0 0,-1-1 0,1 1 0,4 1 0,9 4 33,0 0-1,18 4 0,-18-9 46,32-6 94,70-16 0,-49 5-36,-61 13-139,15-3 67,0-1 1,-1-2-1,0 0 1,-1-1-1,23-13 1,-32 14-4,0 0 1,17-15-1,-26 21-53,-1-1-1,1 1 0,0-1 1,-1 0-1,0 0 0,1 0 1,-1 0-1,0-1 0,-1 1 1,1 0-1,-1-1 0,1 1 1,-1-1-1,0 0 0,0 1 1,0-6-1,-1 6 7,0 0 0,-1 0 0,1 0 0,-1-1 0,0 1 0,1 0 0,-1 0 0,-1 1 0,1-1 0,0 0 0,-1 0 0,0 0 0,1 1 0,-1-1 0,0 1 0,0 0 0,0-1 0,-1 1 0,1 0 0,-1 0 0,1 0-1,-5-2 1,-6-6 16,11 9 15,0 0 4,2 1-64,-1-1 2,0 1 0,0-1-1,0 1 1,0-1 0,0 1 0,-1 0 0,1-1 0,0 1 0,0 0 0,0 0 0,-1 0 0,1 0 0,0 0 0,0 0 0,0 0 0,-1 0 0,1 1 0,0-1 0,0 0-1,0 1 1,0-1 0,0 1 0,0-1 0,-1 1 0,1-1 0,0 1 0,1 0 0,-1 0 0,0-1 0,0 1 0,0 0 0,0 0 0,1 0 0,-1 0 0,0 0-1,1 0 1,-1 0 0,0 0 0,1 0 0,0 0 0,-1 1 0,1 0 0,-3 13 2,6 6-3,1-8-7,1 0 0,0 0 1,1-1-1,0 1 0,1-2 1,0 1-1,1-1 0,1 0 1,-1 0-1,2-1 0,16 15 1,-7-11-3,1 0 0,0 0 1,0-2-1,44 19 0,-39-23-14,38 9 0,-18-5-1023,24 8-4356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6640,'13'5'13,"-8"-3"11,0 0 0,1 0-1,-1 0 1,0 1 0,0 0 0,0 0-1,-1 0 1,1 1 0,-1-1 0,1 1-1,-1 0 1,0 1 0,-1-1 0,1 0-1,4 9 1,0 2-7,-1 1 0,0-1 0,-1 1 0,0 1 0,-2-1 0,0 1 0,3 30 0,-6-43-15,-1 1-1,0-1 1,0 0 0,-1 1-1,1-1 1,-2 6 0,-1 3-1,-6 28 1,-8-3-2,15-34 0,-1 0 0,0 0 0,0 0 0,0-1 0,0 1 0,-8 5 0,2-3 0,0 0 0,0-1 0,-11 4 0,-47 17 0,-125 16-11,134-31 7,-18 4-813,2 0-3263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64 2520,'-72'-17'756,"70"16"-656,-8-7 425,10 8-494,0-1 0,-1 1 0,1 0-1,0 0 1,0-1 0,0 1 0,0 0 0,0 0 0,0-1 0,0 1 0,0 0 0,0-1-1,0 1 1,0 0 0,0-1 0,0 1 0,0 0 0,0 0 0,0-1 0,0 1 0,0 0 0,0-1-1,0 1 1,0 0 0,1 0 0,-1-1 0,0 1 0,0 0 0,0 0 0,0-1 0,1 1-1,-1 0 1,0 0 0,0 0 0,1-1 0,-1 1 0,0 0 0,0 0 0,1 0 0,-1 0 0,0 0-1,0-1 1,1 1 0,-1 0 0,0 0 0,1 0 0,-1 0 0,0 0 0,0 0 0,1 0-1,-1 0 1,0 0 0,1 0 0,106-13 873,-21 4-165,101 4 1,-3 24 198,-174-17-823,0 0 0,-1 1 0,16 7 0,-11-5-67,-8-3 4,-1 0 0,1 1 0,-1 0 0,0 0-1,0 0 1,0 0 0,6 7 0,-3-4-15,-6-4-21,0 0-1,-1 0 1,1 0-1,0 0 1,-1 1-1,0-1 1,1 0-1,-1 1 1,0-1-1,0 1 1,-1-1-1,1 1 1,0-1-1,-1 1 1,1-1-1,-1 1 1,0 0-1,0 4 1,0-4 1,0 2 0,-1 0 0,1 0 0,-1 0 0,0-1 0,-1 1 0,1 0 0,-1 0 0,0-1 0,0 1 0,0-1 0,-5 8 0,3-6-2,1 0 1,-1-1 0,1 1 0,-2-1 0,1 0 0,0 0-1,-1-1 1,0 1 0,-6 3 0,2 0-3,-87 73 134,87-72-144,-13 12 14,-8 0-5,12-9 0,0 1 0,-22 22 0,35-30-5,0 0 0,0 1-1,1-1 1,-5 9 0,8-11 7,1 1 1,0-3-13,0-1 1,0 0 0,0 1 0,0-1 0,0 1-1,0-1 1,0 0 0,0 1 0,0-1 0,0 1-1,0-1 1,0 0 0,0 1 0,0-1 0,0 1-1,0-1 1,1 0 0,-1 1 0,0-1 0,0 0-1,0 1 1,1-1 0,-1 0 0,0 1-1,1-1 1,-1 0 0,0 1 0,1-1 0,28 6 36,0-2 0,0-1-1,0-2 1,40-2 0,-39 1-33,69-4 71,-12-1 6,-74 5-81,179-12 260,-162 11-102,-28 2-154,0-1-1,1 0 1,-1 0-1,0 0 1,1 0 0,-1-1-1,0 1 1,0 0-1,4-2 1,-6 2-5,0 0 0,1 0 1,-1 0-1,1 0 0,-1 0 1,1 0-1,-1-1 0,1 1 1,-1 0-1,0 0 0,1 0 1,-1-1-1,1 1 1,-1 0-1,0 0 0,1-1 1,-1 1-1,0 0 0,1-1 1,-1 1-1,0-1 0,0 1 1,1 0-1,-1-1 0,0 1 1,0-1-1,1 0 0,-4-2 0,3 3-1,-18-2-1390,-6 2-5570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7448,'67'0'-170,"92"-1"-418,-118-2 586,192-17 147,-8 4 663,-149 10 135,-37 1 267,-37 5-330,-3 1-697,-1 6-1331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5296,'-155'2'-23,"99"2"-17,47-4 29,-42 9-11,38-6 56,0 1 1,0 0 0,0 1-1,0 1 1,1 0-1,-16 10 1,26-15-4,-1 2 42,1-1 1,0 1-1,0 0 0,0-1 1,0 1-1,0 0 0,1 1 0,-1-1 1,1 0-1,0 0 0,0 0 0,0 1 1,0-1-1,0 5 0,0-5-55,1 0 35,0-1-1,0 1 0,0-1 0,0 1 0,0-1 0,0 1 0,0-1 0,1 1 0,-1-1 1,1 1-1,0-1 0,0 0 0,0 1 0,0-1 0,0 0 0,0 0 0,1 1 0,-1-1 1,1 0-1,-1-1 0,1 1 0,0 0 0,0 0 0,0-1 0,0 1 0,0-1 0,0 1 1,0-1-1,1 0 0,-1 0 0,0 0 0,1 0 0,-1-1 0,0 1 0,5 0 0,12 1 30,-1-1 0,0-1 0,0-1-1,20-3 1,-21 2-25,90-6 192,-104 8-228,0-1 0,0 1 0,0-1 0,0 0-1,0 0 1,0 0 0,0 0 0,0 0 0,0-1 0,0 1 0,-1-1 0,1 0 0,-1 0-1,1 0 1,-1 0 0,0 0 0,1 0 0,-1-1 0,0 1 0,-1-1 0,1 0 0,0 1-1,1-4 1,-3 5-16,0 0-1,0 1 0,0-1 1,0 0-1,0 1 1,0-1-1,0 0 0,0 1 1,-1-1-1,1 0 0,0 1 1,0-1-1,-1 0 1,1 1-1,0-1 0,-1 1 1,1-1-1,0 1 0,-1-1 1,1 1-1,-1-2 1,-1 1 5,-2-5 4,-1 1-1,1 0 1,-1 1 0,0-1 0,-1 1-1,1 0 1,-1 0 0,0 1-1,0 0 1,0 0 0,-12-4 0,-2 0 43,0 2 1,-40-6-1,52 10-36,-7-2 88,-1 2 1,-16 0 0,30 1-89,6 0 4,13 0-1255,5 0-4950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5832,'6'10'-23,"-5"-8"-90,15 3-70,-3-2 173,-1 1-1,1 0 1,-1 0 0,16 9-1,47 27-18,-62-34 31,-9-4 1,0 0 0,-1 0 0,1 0 0,-1 0 0,0 1-1,0 0 1,6 5 0,16 18 78,-1 1 0,36 54 0,-19-9 308,88 136 814,-82-134-694,0-7-14,-43-56-214,-4-3-226,0 0 0,-1 0 0,0-1-1,0 1 1,-1-1 0,-4 11 0,-3-4 153,-8 1-112,-1 0 0,-33 19 0,26-22 72,-140 35 73,125-39-66,-219 50-1163,111-21-5025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3320,'0'0'288,"8"0"-135,0 1-120,-5-1-3,0 1-1,0-1 1,0 0 0,0 0 0,-1 0 0,1-1 0,0 1 0,0-1-1,0 1 1,0-1 0,3-1 0,168-43 1258,-141 35-905,-13 4-265,0 0 0,1 2 1,34-4-1,-39 6 2,-8 0-73,0 1 0,0 0 0,0 0 0,1 1 0,-1 0-1,0 0 1,0 1 0,1 0 0,-1 1 0,14 4 0,5 9-803,0 0-3204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3592,'14'2'99,"-1"0"-1,1-1 1,-1-1 0,1 0 0,21-3-1,74-17 915,-48 8-676,62-9 146,-61 12-511,1 2-1,0 3 1,96 6 0,-82 6-3732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60 4664,'-4'-5'25,"2"3"7,1 0 0,-1 0 0,1 0 0,-1 0 0,1 0-1,0 0 1,0 0 0,0 0 0,0-1 0,0 1 0,0 0 0,0-4 0,-2 3 108,-1 1-44,-1-1-1,1 1 1,-1-1 0,1 1 0,-1 1 0,0-1-1,0 1 1,0-1 0,0 1 0,0 1 0,0-1-1,-7 1 1,9 0-39,0 1-1,-1 0 1,1 0-1,0 0 1,0 0-1,0 0 1,0 1 0,0-1-1,0 1 1,0 0-1,0 0 1,1 0-1,-1 0 1,1 0-1,-1 1 1,1-1-1,0 1 1,0 0 0,0-1-1,-2 5 1,-3 6 55,0 0-1,1 0 1,-5 16 0,9-24-103,-4 10 18,-7 28 134,-9 60 18,17-73-103,2 0-1,0 52 1,3-60-53,-1 22 105,8 61-1,-5-93-111,-1 3 26,1-1 0,1 1-1,1 0 1,0-1 0,8 20 0,-9-26-22,5 6 120,6 0-74,0 0 1,20 14 0,-16-18 94,101 20 74,-70-22-20,87 3 1,-95-9-131,141 2-1225,-83-4-5120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268 165 5024,'2'-1'16,"3"-6"0,-4 6-8,-2 2 0,-7 4 23,4-3 58,-2-1 26,4 3 42,-2 28 109,3-23-173,-1 0 0,1 1 0,1-1 1,0 0-1,1 12 0,1-5 2,3 11 204,0 30 0,-5-54-245,0 0 0,1 0-1,-1 0 1,1 0-1,0-1 1,-1 1 0,3 4-1,3 13 309,-4-9-1238,1 2-3597</inkml:trace>
  <inkml:trace contextRef="#ctx0" brushRef="#br0" timeOffset="1">0 10 5208,'0'0'0,"12"-2"0,1-6-96,-3 13 96,10 3-232,6 7 232,0 2-3184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594 127 4216,'-10'-13'50,"7"6"15,-2 0 1,1 1-1,-1 0 1,0-1 0,0 2-1,-1-1 1,1 1-1,-1 0 1,-1 0-1,1 0 1,-1 1-1,1 0 1,-1 0 0,-13-5-1,3 3 6,9 2 6,-1 0 1,0 1-1,1 0 1,-1 1-1,0 0 1,0 0-1,0 1 1,-17-1-1,-8 2 132,-27 2 390,46 1-405,0 2 0,1 0 1,-1 0-1,-13 9 0,13-7-93,-19 10 270,-34 23 1,7 11 9,59-50-274,1 0-95,0-1 0,1 0 0,-1 1 0,0-1 0,1 0 0,-1 1 0,1-1 0,-1 1 0,1-1 0,-1 1-1,1-1 1,-1 1 0,1 0 0,-1-1 0,1 1 0,0-1 0,-1 1 0,1 0 0,0 0 0,-1 0 0,1 0-1,0-1-1,0 0 1,0 1-1,-1-1 1,1 1 0,0-1-1,0 1 1,0-1-1,0 1 1,0-1-1,0 1 1,0-1-1,0 1 1,0-1-1,0 0 1,0 1 0,1-1-1,-1 1 1,0-1-1,0 1 1,0-1-1,0 0 1,1 1-1,-1-1 1,0 1-1,0-1 1,1 0 0,-1 1-1,0-1 1,1 0-1,-1 1 1,1-1-1,-1 0 1,0 0-1,1 1 1,-1-1-1,1 0 1,-1 0-1,1 1 1,16 1 68,0 0 0,0 0 1,0-2-1,23-2 0,-29 2-84,-1 0 49,1-1 0,0-1 0,-1 1 0,1-2 1,14-4-1,8-3 99,-11 4-78,84-26 426,-101 28-430,3-5-1,-5 6-9,-2 1-11,1 0-72,2-4 152,-4 6-117,0-1 0,-1 1-1,1 0 1,0 0 0,0 0-1,0 0 1,0 0 0,0-1-1,0 1 1,0 0 0,0 0 0,0 0-1,0 0 1,0 0 0,0 0-1,-1-1 1,1 1 0,0 0-1,0 0 1,0 0 0,0 0-1,0 0 1,-1 0 0,1 0-1,0 0 1,0 0 0,0 0-1,0 0 1,0 0 0,-1-1-1,1 1 1,0 0 0,0 0 0,0 0-1,0 0 1,-1 0 0,1 1-1,0-1 1,0 0 0,0 0-1,0 0 1,0 0 0,-1 0-1,0 0 32,-11 36 71,6 90 7,6-83-36,3 0 0,9 50 0,0-33-9,9 9 45,-18-62-80,0 1-1,0-1 0,1 0 1,0 0-1,0 0 1,1-1-1,6 8 1,-8-11-7,0-1 0,0 0 0,0 0 1,1 0-1,-1 0 0,1 0 0,0 0 0,-1-1 1,1 0-1,0 0 0,0 0 0,0 0 1,-1-1-1,1 1 0,5-1 0,0 0 10,-1 0 0,0-1 0,0 0 0,0-1 0,10-2 0,-13 2-13,0 0-1,0 0 1,0-1 0,0 1 0,0-1-1,-1 0 1,1-1 0,-1 1 0,8-8-1,2-2 97,-6 5-47,0-1 0,0 0 0,-1 0 0,-1 0 0,1-1 0,-1 0 0,-1 0 0,0 0 0,-1-1 0,0 0 0,0 0 0,-1 0 0,0 0 0,-1 0 0,-1-1 0,1-12 1,-1 15-14,-1 7-41,1-1 0,-1 1 1,0-1-1,1 1 0,-1 0 0,0-1 0,-1 1 0,1-1 0,0 1 0,-1-1 1,1 1-1,-1 0 0,0-1 0,0 1 0,0 0 0,0 0 0,0 0 0,0-1 0,-1 1 1,1 0-1,-1 1 0,1-1 0,-1 0 0,-2-2 0,0 2 57,-5-4-9,5 4-25,-4 1-5,8 2-34,0-1 1,-1 1 0,1-1 0,-1 0 0,1 1-1,0-1 1,-1 1 0,1-1 0,0 1 0,-1 0 0,1-1-1,0 1 1,0-1 0,0 1 0,-1 0 0,1-1-1,0 1 1,0-1 0,0 1 0,0 0 0,0 0 0,4 12-1842,0-1-7380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7624,'5'5'1,"0"0"1,1 0-1,0-1 1,-1 0 0,9 5-1,-12-8 2,1 0-1,-1 1 1,0-1-1,0 1 1,0 0-1,0 0 1,0-1-1,2 4 1,10 14 22,0 0 1,-1 0-1,-1 2 1,-1-1 0,13 34-1,-22-48-13,0 0 0,0 0-1,-1 0 1,1 1 0,-2-1 0,1 0 0,-1 1-1,0-1 1,0 1 0,0-1 0,-1 1 0,0-1-1,-1 0 1,1 1 0,-1-1 0,0 0 0,-1 0-1,-3 7 1,5-12-6,0 1 1,0 0-1,0 0 0,-1-1 0,1 1 0,0 0 1,-1-1-1,1 1 0,-1-1 0,0 0 0,0 0 1,1 0-1,-3 2 0,-5 2 7,-2 3-2,8-5 1,-1 0 0,0 0 0,0-1 0,0 0 1,-1 1-1,1-1 0,-9 2 0,-174 59 244,113-33-1225,3 0-3951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643 180 2968,'0'-5'145,"-1"-4"-34,-1 1 1,0-1-1,0 1 0,-1-1 0,-6-13 1,-24-41 608,32 60-683,-1 1 1,0 0-1,-1-1 0,1 1 0,0 0 1,-1 0-1,1 0 0,-1 1 0,1-1 0,-1 1 1,0-1-1,0 1 0,1 0 0,-1 0 1,-5-1-1,4 1 10,-9-3 113,0 2-1,0-1 1,0 2 0,0 0-1,-16 1 1,0-1 114,14-1-230,10 1 8,0 0 0,0 1 0,-1 0 1,1 0-1,0 0 0,-5 2 0,-14 1 160,0 2 1,1 1-1,-41 16 0,9 4 50,43-21-215,0 0 11,0 1 1,1 0-1,-1 1 0,1 0 1,1 0-1,-1 1 1,1 1-1,0 0 0,1 0 1,-10 13-1,14-14-13,2-5-22,0 1 0,0 0 0,0 0 0,1 0 0,-1 0 0,1 1 0,0-1 0,0 0 0,1 1 0,-1 0 0,1-1 0,0 1 0,1 0 0,-1 0 0,1-1 0,0 1 0,0 7 0,1-10-18,-1 0 1,1-1-1,0 1 1,0 0 0,-1-1-1,1 1 1,1 0-1,-1-1 1,0 0-1,0 1 1,0-1 0,1 0-1,-1 1 1,1-1-1,-1 0 1,1 0-1,-1 0 1,1 0 0,0 0-1,-1-1 1,4 2-1,5 1 11,0 0-1,20 2 1,-24-5-11,65 8 41,97-10 111,-98-4-65,-56 6-73,-1 0 23,-1-1 0,18-3 0,-26 3-18,1 0-1,-1 0 0,1 0 0,-1-1 0,0 0 1,0 0-1,0 0 0,0 0 0,0-1 1,0 0-1,5-4 0,0-2 59,-6 7-44,1-1-1,-1 0 0,0 0 0,0 0 1,0 0-1,-1-1 0,1 1 0,-1-1 1,0 1-1,0-1 0,0 0 1,0 0-1,-1 0 0,1 0 0,-1 0 1,1-6-1,-2 7-13,0 0 0,0 1 0,0-1 0,-1 1 0,1-1 0,-1 1-1,1-1 1,-1 1 0,0-1 0,0 1 0,-2-5 0,1 4 2,0 1 1,-1 0-1,1-1 1,-1 1-1,1 0 1,-1 0-1,0 0 0,0 1 1,1-1-1,-1 1 1,0 0-1,-5-2 1,4 1 34,-5-4-1,8 6-57,1 0 0,-1 0 1,0 0-1,0 0 0,1 0 0,-1 1 1,0-1-1,0 0 0,1 0 0,-1 0 0,0 1 1,1-1-1,-1 0 0,0 1 0,1-1 1,-1 1-1,0-1 0,1 0 0,-1 1 0,1 0 1,-1-1-1,1 1 0,-1-1 0,1 1 1,0-1-1,-1 1 0,1 0 0,-1-1 0,1 1 1,0 0-1,0 0 0,-1-1 0,1 1 1,0 0-1,0 1 0,-2 9 8,1 0 0,0 0 0,1 16 0,6 0-7,7-3 1,9 0-3,13 0-2,13-2 0,-18-13-1,0-1 1,43 5-1,-72-13 1,144 16-68,-80-10-1237,37 6-5528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4400,'-2'0'97,"1"0"-1,0-1 1,0 1 0,0-1 0,0 0 0,0 1-1,-1-1 1,1 0 0,0 0 0,1 1 0,-1-1-1,0 0 1,0 0 0,0 0 0,0 0 0,1 0-1,-1 0 1,0-1 0,0-1 0,5 3 272,29-1 76,1 1 0,50 7 0,-84-7-447,23 3 435,0 0 0,-1 2-1,38 12 1,-37-8-164,-2 1-1,1 0 1,-1 2-1,20 15 1,-39-25-254,-1-1 1,1 0 0,0 0 0,-1 1-1,1-1 1,-1 1 0,1-1 0,-1 1-1,0 0 1,0 0 0,0-1 0,0 1-1,0 0 1,0 0 0,0 0 0,-1 0-1,1 0 1,-1 0 0,1 0-1,-1 0 1,0 1 0,0-1 0,0 0-1,0 0 1,0 0 0,0 0 0,0 0-1,-1 0 1,1 0 0,-2 2 0,-6 17 66,0 0 0,-18 27 0,18-32-79,-1-1 40,-1 1-1,-16 18 1,8-9-3,6-10-15,-24 24 0,14-17-14,10-7-8,4-4 4,7-7 1,1 5 1,1-5 6,6 1 2,-2-2-12,0 0 0,0-1 0,0 0 0,0 0 0,0 0 0,0-1 0,1 1 0,-1-1 1,1 0-1,7 0 0,-6-1 0,28 3 28,1-1-1,0-2 1,0-2-1,0-1 0,51-12 1,-79 14-33,47-9 60,-21 3 54,0 1-1,56-2 0,-88 8-105,-8-1 4,-9-2-392,-1 1 0,1 1 0,-23 0 0,-19 1-7233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5832,'18'-6'116,"0"2"-1,0 0 1,1 1 0,32-1-1,-19 2 1,18-4 103,125-13 481,-38-5-80,-95 17-237,46-14-1,-82 19-148,5 0 42,-8 2-16,-3 0-239,0-1 0,0 1 0,1 0 0,-1 0 0,0 0 0,0 0 0,0 0 0,1 0 0,-1 0 0,0 0 0,0 0 0,1 0 0,-1 0 0,0 0 0,0 0 0,0 0 0,1 0 0,-1 0 0,0 0 0,0 0 0,0 0 0,1 0 0,-1 0 0,0 0 0,0 0 0,0 0 0,1 1 0,-1-1 0,0 0 0,0 0 0,0 0 0,0 0 0,1 0 0,-1 1 0,0-1 0,0 0 0,0 0 0,0 0 0,0 1 0,0-1 0,0 0 0,1 0 0,-1 0 0,0 1 0,0-1 0,0 0 0,0 0 0,0 0 0,0 1 0,0-1 0,0 0 0,0 0 0,0 1 0,0-1 0,0 0 0,-12 14 212,10-13-215,1 1 1,-1 0-1,0 0 1,1 0-1,-1 0 0,1 0 1,0 0-1,0 0 1,-2 4-1,3 11-1325,3 1-5299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1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 4848,'-25'-6'256,"0"1"1,0 2-1,-1 0 0,1 2 0,-1 1 1,0 1-1,-25 4 0,49-5-231,-1 1-1,1-1 0,0 1 0,-1 0 0,1 0 0,0 0 1,0 0-1,0 1 0,0-1 0,0 0 0,0 1 0,0-1 1,0 1-1,1 0 0,-1 0 0,1-1 0,-1 1 0,-1 4 0,-1 0 54,0 1 0,1 0-1,0 0 1,-3 14-1,4-11 41,1 1 0,1-1 0,0 0 0,0 1 0,3 14-1,-1-9-80,-1-11 91,4 4 28,-3-5-8,5 5 4,-5-7 7,2-2-87,0 1 1,-1-1-1,1 1 1,0-1-1,0 1 1,6 2-1,-5-1-40,0 0 0,0-1-1,0 0 1,0 0-1,6 0 1,12 0 71,0-2 0,0 0 0,0-1-1,-1-1 1,1-1 0,27-9 0,-23 3 48,-24 9-127,0 1-1,0-1 1,0 0-1,0 0 1,0-1-1,0 1 1,0-1-1,-1 1 1,1-1-1,-1 0 1,1 0-1,-1 0 1,0 0-1,3-4 1,-4 4-10,0 0 0,-1 1 0,0-1 0,0 0 0,1 0 0,-1 0 0,0 0 0,0 0 0,-1 0 0,1 0 0,0 0 0,-1 1 0,1-1 0,-1 0 0,1 0 0,-1 0 0,0 1 0,0-1 0,0 0 0,-1-2 0,1 3 4,-4-6 27,0-1-1,0 1 1,-1 1-1,0-1 1,0 1 0,0 0-1,-1 0 1,0 0-1,0 1 1,-9-5 0,3 2 15,-2-1 1,1 1-1,-1 1 0,-1 1 1,-18-6-1,32 12-26,-7 0-1440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3144,'2'2'-15,"5"6"15,-3-3 11,1-1-1,1 0 0,-1 0 0,1 0 1,-1 0-1,1-1 0,0 0 1,9 3-1,-6-2 13,19 11 140,46 35-1,-58-39-119,0 1 57,0 1 1,-1 0-1,0 1 0,14 18 0,-15-15-25,71 84 792,-77-91-790,2 4 71,0 0-1,-2 0 1,0 1-1,0 0 0,-2 1 1,6 17-1,-5-15-48,3 10 251,-1 1 1,10 58-1,-15-68-259,-1 8 343,-4 4-237,-1 1 0,-6 31-1,7-60-156,1-1-1,-1 0 0,1 0 0,-1 0 1,0 0-1,0 0 0,0 0 0,-2 4 1,-9 11 80,-1-1 1,-1 1 0,-27 23-1,17-24 174,-172 74-1102,71-36-4992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 4040,'0'0'49,"-3"-5"-3,-12-18 615,29 15-13,10-4-381,0 2 1,1 2 0,0 0-1,38-7 1,-44 11-205,-12 3 10,1 0-1,-1 1 1,0 0-1,0 1 1,1-1-1,-1 1 1,0 1-1,0-1 1,7 4-1,-11-4-41,0 0 0,0 0 0,0 1 0,-1-1 0,1 1 0,-1 0 0,1-1 0,-1 1 0,0 0 0,0 0 0,1 1 0,-1-1 0,-1 0 0,1 1 0,0-1-1,-1 1 1,1 0 0,-1 0 0,0-1 0,0 1 0,0 0 0,0 0 0,0 0 0,-1 0 0,1 0 0,-1 0 0,0 6 0,0 6 52,-1-1 0,0 0 0,-1 1 0,-4 15 0,5-27-74,-2 14 19,2-9 13,-1 1 1,-1-1 0,-5 16 0,-6 8 89,-1 0 1,-25 39-1,32-59-113,6-9-4,0 1 0,0-1 0,0 0-1,0 0 1,-1-1 0,0 1 0,1 0 0,-6 3 0,-3 3 41,0 1 0,-1-2 0,-1 0 0,1 0-1,-19 8 1,27-16 39,-3 0 15,3 0-9,-5 0-1,6-2-15,-3-7-6,5 5-3,-2-4 0,3 8-71,1-1 0,-1 1 0,0-1 1,0 0-1,0 1 0,1-1 0,-1 1 1,0-1-1,1 0 0,-1 1 0,0-1 1,1 1-1,-1-1 0,1 1 0,-1-1 1,0 1-1,1 0 0,0-1 0,-1 1 1,1 0-1,-1-1 0,1 1 0,-1 0 1,1-1-1,0 1 0,-1 0 1,2 0-1,11-5 10,8 1 33,0 1-1,0 1 1,39 2 0,-46 0-47,33 1 33,-31-1-29,1 0 0,-1 0 0,0-2 0,23-4 0,15-7 21,93-34 1,-82 17-22,-52 22-222,1-1 1,-2 0 0,1-1-1,-1-1 1,13-14 0,9-11-6303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39 5744,'-32'-13'0,"5"6"24,-9-3-4,-8 3-15,28 6-1,0 0 0,1 1 0,-1 1 0,0 1 0,-26 5 0,-73 22 35,97-23-3,0 1 0,1 1 0,0 0 0,-32 21 0,30-16 0,-4 3 165,16-10-139,-9 7 29,0 1 0,1 1 0,0 1 0,1 0 0,-21 32 0,6-2 293,1 1-1,-21 55 1,30-42-252,13-34 169,-1 129 122,11-122-142,37 127 108,-28-132-155,8 0-128,1 0 1,26 26 0,-25-37 94,118 53 83,-111-59-97,14 1-45,0-2 0,0-2 0,76 4 0,-100-12-118,-5-1 10,0 0 1,1-1-1,19-6 0,133-30 109,-132 27-103,127-61 14,-136 55-19,-2-5-17,-1-1 0,33-39-1,-42 36 17,15-42-1,-22 47-30,9-40 1,-12 33-5,-2-1 0,0-49 0,-6 58-11,-5-4 3,-18-37-1,15 46-36,4 8 23,2 1 11,-2-1-1,1 1 1,-1 0-1,0 1 1,0 0-1,-1 0 1,1 0-1,-1 1 1,0 0-1,-9-3 1,-113-34-114,100 35 21,-40-4-77,-99 0 0,152 11 163,-41 7-111,49-6 10,-4-1-73,1 2 1,0-1 0,-1 2 0,1-1 0,0 2 0,1 0 0,-13 6-1,13-2-5973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481 698 5744,'-6'-9'6,"-1"0"1,1 1 0,-1 0-1,-1 0 1,0 0-1,0 1 1,0 0-1,-1 0 1,0 1 0,0 0-1,-1 1 1,1 0-1,-1 0 1,-18-4-1,21 8 36,0 0 0,0 1-1,0 0 1,0 1-1,0 0 1,0 0-1,0 0 1,0 1-1,1 0 1,-1 0 0,-9 5-1,-2 0 76,4-3-87,-21 10 203,20-7-105,1 1-1,1 1 1,-1 0-1,2 1 1,-14 12-1,17-13-86,6-6-9,0 0 0,0-1 0,0 1 0,1 1 1,-1-1-1,1 0 0,0 1 0,-2 4 0,-7 15 128,-15 46 1,24-62-109,0 0 0,0 0 0,1 0 1,0 0-1,0 1 0,0 11 0,1 3 3,-2 0-20,1-10 19,0 0 0,1 0 0,2 18 0,10 68 180,-10-92-207,0 1-1,0-1 1,0 0-1,1 0 1,0 0-1,0 0 0,1 0 1,-1-1-1,1 1 1,7 6-1,-5-4-2,0-1 16,0 0-1,0 0 1,1-1 0,0 0 0,12 9-1,-9-8-12,1-2 88,73 8 50,-72-13-129,1 0-1,-1 0 0,1-1 1,-1 0-1,1-1 1,17-6-1,-15 4-11,-2 1 17,0-1 1,-1 0-1,1-1 0,-1 0 0,18-12 0,-14 8-14,-6 4 7,-1 0 0,0-1 0,0 0 0,-1-1 0,0 0 0,0 0 0,13-16 0,-13 14-10,2-6 96,0-9-36,9-43 0,-18 46 36,-5-17-40,-9-38 1,4 52 7,8 20-75,-7-13 21,-1-1 0,0 1 0,-1 0-1,-1 1 1,-21-25 0,-115-105 253,130 132-275,9 8 13,1 0 0,0-1 1,-9-10-1,-87-107 246,92 110-259,7 8 6,0 0 1,0 0-1,0 0 0,-3-9 1,-13-27 113,-28-89 1,46 128-128,1 0 0,0 0 0,1 0 0,-1 0 0,0 0 0,1 0 0,-1 0 0,1 0 0,0 0 0,0 0 0,0 0 0,1 0 0,-1 0-1,1 0 1,-1 0 0,1 1 0,0-1 0,0 0 0,1 0 0,-1 0 0,0 1 0,1-1 0,0 1 0,-1-1 0,1 1 0,0 0 0,0-1 0,3-1 0,13-9 11,1 2 0,1-1 0,23-8 0,-37 17-13,0 1 0,0 0 0,0 0 0,0 1 0,1-1 0,10 0 1,17-2 13,91-13 13,-83 18-28,-28 0-8,0 1 0,-1 1 1,1 0-1,-1 1 1,0 1-1,0 0 1,0 1-1,-1 0 1,0 0-1,0 2 0,20 16 1,-29-23 3,-1 1 0,0-1 1,0 1-1,-1 0 0,1 0 0,0 0 0,-1 0 1,1 0-1,-1 0 0,0 0 0,1 1 0,0 3 1,4 5-3,2 1 2,-5-7 1,0-1 0,-1 1 0,1 0 0,-1 0 0,0 0 0,2 7 0,40 144-38,-40-139 36,-3-10-4,1 0-1,-1 0 0,0 1 1,-1 9-1,0-6-11,0 0 1,-1 1 0,-1-1-1,0 1 1,0-1-1,-5 14 1,4-18 16,-1 0 0,0 0 1,0 0-1,0 0 0,-1-1 0,0 0 1,0 0-1,-10 9 0,0-3-474,-1-1-1,-23 12 1,34-20 213,-16 10-7077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2968,'14'4'-72,"16"9"8,58 26 125,40 19 107,-52-20 1150,-71-36-944,2 0 77,-3-1-14,2 0-8,-4-1 710,1 0-777,-3 0-328,0 0 0,0 0 1,1 0-1,-1 0 0,0 0 0,0 0 1,1 0-1,-1 0 0,0 0 0,1 0 1,-1 0-1,0 0 0,0 0 0,1 0 1,-1 0-1,0 0 0,1 0 0,-1 0 1,0 0-1,0 0 0,1 1 0,-1-1 1,0 0-1,0 0 0,0 0 0,1 0 1,-1 1-1,0-1 0,0 0 0,1 1 0,-1 1 0,0-1-1,0 0 1,1 0 0,-1 1-1,0-1 1,0 0 0,0 1 0,-1-1-1,1 0 1,0 0 0,0 1-1,-1-1 1,1 0 0,-1 0-1,1 0 1,-1 1 0,1-1-1,-1 0 1,0 0 0,0 0-1,-1 1 1,0 1 6,-1-1 0,0 0 0,1 0 1,-1 0-1,0 0 0,0 0 0,0-1 0,-5 3 0,0-2 19,1 1 0,-1-1 0,1-1 0,-1 1 0,0-1 0,1-1 0,-14 0 0,18 0-50,0-1 0,0 1 0,0-1 0,1 0 0,-1 0 0,0 0 0,0-1-1,0 1 1,1-1 0,-1 1 0,1-1 0,-1 0 0,1 0 0,0 0 0,0-1 0,-1 1-1,2 0 1,-1-1 0,0 1 0,0-1 0,1 0 0,-1 1 0,1-1 0,0 0 0,0 0-1,0 0 1,0 0 0,1 0 0,-1 0 0,1 0 0,0 0 0,0 0 0,0 0 0,0 0-1,0 0 1,1 0 0,-1 0 0,3-6 0,1-23 40,-3 20-19,0 0 1,1 1-1,1-1 1,-1 1-1,7-15 1,0 3-3,-3 7 55,1 0 1,16-27-1,-20 38-57,1 0 0,-1 1 1,1-1-1,0 1 0,0 0 0,1 0 1,-1 0-1,1 1 0,0 0 0,0 0 1,0 0-1,0 0 0,6-2 0,23-3-1266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4848,'-6'1'16,"-15"5"12,0 1 1,1 1-1,0 0 1,-30 20-1,46-26-31,-5 3 15,1 1 1,0 0-1,0 0 1,1 0 0,0 1-1,0 0 1,0 1-1,1 0 1,-7 11 0,6-9-3,-1 2 6,0 1 1,1-1-1,1 2 1,0-1-1,0 1 1,2 0-1,-5 16 1,5-13 8,0-6 30,1 0 1,0 1-1,0-1 1,0 13-1,0 3-12,-2 0-17,-5 42 229,8-50-149,-1-2-47,1-1-1,1 1 0,1 0 1,0 0-1,5 27 0,1-10 89,2 1 0,1-2 0,23 56 0,-2-38-83,-14-32 84,17 6-45,47 26-1,-52-40 13,132 27 38,-124-36-99,183-20-878,-97 0-3616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63 6192,'-2'-4'76,"0"1"0,0-1 1,0 1-1,0-1 0,-1 1 0,1 0 1,-1 0-1,0 0 0,0 0 0,0 1 1,0-1-1,0 1 0,-1 0 1,1 0-1,-1 0 0,0 0 0,1 0 1,-1 1-1,-6-2 0,-22-1 72,-1 1 0,0 1 0,0 2 0,-38 5 0,53-4-113,3 1 18,0 0 1,-1 1 0,1 1-1,0 0 1,1 1 0,-1 1-1,1 0 1,-19 11-1,29-14-26,0-1 0,0 1 0,0 0 0,0 0 1,0 1-1,1-1 0,-1 1 0,-2 4 0,-1 0-1,5-4-6,-1 0 1,1-1 0,0 1 0,0 1-1,0-1 1,0 0 0,1 0-1,-1 1 1,1-1 0,-1 8 0,1-5 1,-4 11 74,1 0 0,0 0 0,2 0 0,-1 19 0,3-32-21,4 3 17,-4-8-84,1 1-1,0 0 1,0 0 0,-1 0 0,1-1-1,0 1 1,0 0 0,0-1 0,0 1-1,-1-1 1,1 1 0,0-1-1,0 0 1,0 1 0,0-1 0,0 0-1,2 1 1,0 0 9,4 0 0,0 1 0,0-1 0,0 0 0,0 0 0,0-1 1,0 0-1,0 0 0,0-1 0,-1 0 0,1 0 0,10-3 0,-8 2-5,6-1 39,0-1-1,0-1 1,22-10 0,-23 9-28,0-1 36,0-1 0,-1 0 1,0 0-1,-1-1 0,22-21 1,-21 19 9,-6 4-55,14-10 220,-18 14-127,2-4-7,-2 3-16,0-2-6,-2 4 133,-4 22-75,-2 6-99,1 1 1,1 0-1,1 0 0,2 0 1,4 47-1,1-34 19,16 68 0,-2-54-25,-7-19-14,0 0 7,21 45 0,-30-74-13,1 0 0,0 0 0,0-1-1,0 1 1,0-1 0,1 0 0,0 0 0,0-1 0,1 0 0,-1 0-1,1 0 1,0 0 0,7 3 0,-10-6-1,0 0 1,0 0-1,0 0 0,0 0 1,0-1-1,0 1 1,1-1-1,-1 1 0,0-1 1,0 0-1,0-1 1,1 1-1,-1 0 0,0-1 1,0 0-1,0 0 1,0 0-1,0 0 0,0 0 1,0-1-1,0 1 0,-1-1 1,5-2-1,5-5 75,-1-1 1,0 0-1,17-21 0,-20 23-16,-5 3-29,0 1 0,0 0 0,0-1 0,-1 1 0,0-1 0,0 0 0,0 0 0,0 1 0,-1-1 0,0-1 0,1-6 0,0-2 66,-2 1 0,-1-26 0,0 34-46,0-1-1,-1 0 1,0 0 0,0 1-1,0-1 1,-5-7 0,4 9-25,1 1 1,-1 0-1,0 0 1,0 0-1,0 0 1,0 1-1,0-1 1,-1 1-1,-6-4 1,5 2 17,1 3 23,-5 4-8,7-3-16,3 3-12,5 12-1858,2 4-7308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7176,'24'23'369,"-18"-17"-320,-1 0 1,1 0-1,-1 0 1,-1 1-1,1 0 0,-1 0 1,-1 0-1,1 0 1,-1 1-1,4 14 0,-4-11-27,-1 1-1,0 0 1,-1 0-1,0 0 0,-1-1 1,0 1-1,-1 0 1,-2 12-1,-1-3 14,-2-2 0,0 1 0,-1-1 0,0 0 0,-18 31-1,-3-10-8,14-26 35,-2-3-28,0 0-1,-28 13 0,29-20 63,8-3-186,1-1-1,-1-1 1,1 1 0,-1-1-1,1 0 1,0-1 0,-1 1-1,1-1 1,-6-3 0,-23-11-5069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3680,'1'-2'3,"1"0"1,-1 0 0,1-1-1,-1 1 1,0 0 0,0 0-1,0-1 1,-1 1-1,1-1 1,0 1 0,-1 0-1,1-1 1,-1 1-1,0-1 1,0 1 0,-1-5-1,0-11 463,1 17-88,0-1 48,0 2-397,0-1 0,0 1 0,0 0 0,0 0 0,0-1 0,0 1 0,0 0 0,-1 0 0,1-1 0,0 1 0,0 0 0,0 0 0,0 0 0,0-1 0,0 1 0,0 0 0,0 0 0,-1 0 0,1-1 0,0 1 0,0 0 0,0 0 0,0 0 0,-1 0 0,1-1 0,0 1 0,0 0 0,0 0 0,-1 0 0,1 0 0,0 0 0,-1 0 0,-1 3 81,0 0 0,1 0 1,-1 0-1,0 0 0,1 1 0,0-1 1,0 1-1,0-1 0,0 1 0,0-1 1,1 1-1,-1 7 0,2 45 280,-1-46-383,5 45 545,14 73-1,-9-70-460,10 53 344,-16-92-388,-2-7 26,1 0 0,0-1 0,1 1-1,0-1 1,1 0 0,6 11-1,1 3 130,-8-17-130,1 0 1,-1-1-1,1 1 0,0-1 0,1 0 1,0 0-1,0-1 0,1 0 0,10 8 1,19 3-1319,0-1-5200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7088,'47'-37'913,"-45"31"-437,-2 6-465,0 0 1,0 0-1,0-1 0,0 1 1,0 0-1,0-1 1,0 1-1,0 0 0,0 0 1,0-1-1,0 1 0,0 0 1,0-1-1,0 1 0,0 0 1,0 0-1,0-1 0,1 1 1,-1 0-1,0 0 0,0-1 1,0 1-1,0 0 1,1 0-1,-1 0 0,0-1 1,0 1-1,1 0 0,-1 0 1,0 0-1,0 0 0,1 0 1,-1-1-1,1 1 0,30-10 129,42-8-1,-46 12-119,-2 1 27,0 2 0,26-2 0,-25 4 3,-2-1 44,-1 1 0,38 4 0,-50-2-44,1 1 1,-1 0 0,0 1 0,0 1-1,0-1 1,19 11 0,-21-9 9,-1 1 0,0 0 0,0 0 0,-1 1-1,11 11 1,3 3 2,-17-17-38,0 0 1,0 1-1,0 0 0,-1 0 0,0 0 0,0 0 0,0 0 0,-1 1 1,1-1-1,-1 1 0,-1 0 0,1-1 0,0 7 0,2 1 9,1 5-10,-1 0 0,-1 0 0,0 1 0,-1-1-1,-1 21 1,-5-18 0,1-12-19,-5 18 0,-12 1 1,-10-3-3,23-21-2,0 0 0,1-1 0,-14 4 0,-28 4 0,-7-6 0,-4-1 0,22 0 152,20-2-449,-1-1 0,1 0-1,-1-1 1,-27-3 0,30 0-6129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6552,'0'2'72,"0"8"5,0 2-9,-1 1 1,-1-1-1,0 0 0,-6 20 0,-6 27 99,13-52-148,-1 7 61,0 1 0,-2-1 0,1 0 1,-10 21-1,9-27-55,3-5-5,-1 0 0,0 0 0,0 0 0,0 0 0,-1 0-1,1-1 1,-1 1 0,-3 2 0,1 0 45,1 0-41,0-1 0,0-1 0,-1 1 0,1-1 0,-1 1 0,1-1 0,-1-1-1,0 1 1,0-1 0,-1 0 0,-8 3 0,-128 36 407,29-10-1373,85-22-4084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5560,'4'0'647,"10"-10"952,-11 11-1532,-1-1 0,1 0 0,0 0 0,-1 0 0,1 0 0,-1-1 0,1 1 0,-1-1 0,1 0 0,-1 1 0,4-3 0,6 0 133,7 1-45,0 0 1,0 1-1,0 2 0,1 0 0,-1 0 0,21 6 0,-16-3-122,-5-2 123,0 1 0,29 9-1,-37-9-47,4 1 4,-1 1 1,-1 0 0,1 1 0,21 12 0,-34-17-103,1 0 1,-1 0 0,-1 0 0,1 0 0,0 0-1,0 0 1,0 1 0,0-1 0,-1 0-1,1 0 1,-1 1 0,1-1 0,-1 0 0,1 0-1,-1 1 1,0-1 0,1 1 0,-1-1-1,0 0 1,0 1 0,0-1 0,0 1 0,0-1-1,-1 0 1,1 1 0,0-1 0,-1 0-1,1 1 1,-1-1 0,0 2 0,-1 2 6,-1 1 1,0-1-1,0 1 1,-5 6-1,6-10-17,-3 5 16,0 0 1,0-1-1,0 0 0,-1 0 0,-7 5 1,-15 15 29,7-3-5,2 1 1,0 1-1,2 0 0,0 1 1,2 1-1,-17 40 0,27-54-29,3-10-4,0 0 1,1 1-1,-1-1 1,1 0 0,0 1-1,0-1 1,0 1-1,1 0 1,-1-1 0,1 1-1,0 0 1,0-1-1,0 1 1,1 0-1,-1-1 1,2 8 0,3-7 39,4 1-36,0-1 0,-1-1 0,1 0 1,1 0-1,-1 0 0,0-1 0,0-1 1,16 1-1,4-1 18,1-2 0,32-6 0,194-33 120,-243 36-129,1-1-1,0 0 1,-1-1-1,0 0 0,-1-1 1,21-14-1,-29 18-13,-3 3-6,-1-1 0,0 1 1,1 0-1,-1-1 1,0 1-1,0-1 1,0 1-1,1 0 0,-1-1 1,0 1-1,0-1 1,0 1-1,0-1 0,0 1 1,1 0-1,-1-1 1,0 1-1,0-1 0,0 1 1,0-1-1,-1 1 1,1-1-1,0 1 1,0-1-1,0 1 0,0 0 1,0-1-1,0 1 1,-1-1-1,1 1 0,0 0 1,0-1-1,-1 1 1,1-1-1,-1 0 0,0 0 1,0 0-1,0 0 0,1 0 0,-1 0 1,0 0-1,0 0 0,-1 0 0,1 1 0,0-1 1,0 0-1,0 1 0,0-1 0,-2 0 1,-15-3-500,-1 1 0,-34 0 0,-8 0-7048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6008,'15'-13'0,"4"-3"0,-11 14 0,-2 2 0,30-10 36,10-2 191,65-9-1,-63 13-151,-14 1 150,0 2 0,0 2 0,38 1 0,59 7 599,-112-5-859,1 0 0,0 2 1,0 1-1,34 9 0,-38-8-434,49 11-4544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73 6456,'-30'-7'1,"9"6"20,0 0 0,0 1 0,0 1 0,-30 6 0,22-3-13,16-3 57,-1 2 0,1 0 0,0 0 0,1 1 0,-1 0 0,-17 10-1,-15 5 729,42-18-751,1 1-1,-1-1 1,1 1 0,0 0 0,0 0-1,-1 0 1,1 0 0,0 0-1,0 0 1,1 1 0,-1-1-1,0 1 1,1-1 0,0 1-1,-1 0 1,1-1 0,0 1 0,1 0-1,-1 0 1,0 0 0,1 0-1,-1-1 1,1 1 0,0 0-1,0 3 1,0 9 124,1-1 0,0 0 0,6 27 0,-7-38-136,1 0-1,0 0 1,0 0 0,0 0-1,1 0 1,-1-1 0,1 1-1,0 0 1,0-1 0,0 1-1,0-1 1,0 1 0,0-1-1,0 0 1,1 0 0,-1 0-1,1 0 1,0 0 0,0-1-1,-1 1 1,1-1 0,0 0-1,0 0 1,4 1 0,3 0 36,1 0 0,-1 0 0,1-1 0,20-1 0,-23 0-102,11 0 125,14 1 72,0-2 0,37-6 0,-56 5-139,-9 2 7,0-1 0,0 0-1,1-1 1,-1 1 0,6-4 0,-1 2-3,-1 0 38,1 0 0,-1-1-1,0 0 1,0-1 0,0 1 0,0-2 0,-1 1 0,0-1 0,8-8 0,10-16 107,-25 27-156,0 1 0,-1 0 0,1-1 0,0 1 0,-1-1 0,0 1 1,1-1-1,-1 1 0,0 0 0,0-1 0,-1 1 0,1-1 0,0 1 0,-2-3 1,2 2-1,-1 0-1,0-1 1,0 0-1,0 0 0,0 1 0,-1-1 0,1 1 0,-1-1 0,0 1 0,0 0 0,-1 0 0,-3-5 1,2 3 1,0 0 5,0 0 1,0 1 0,-1-1-1,1 1 1,-1 0-1,0 0 1,-10-5 0,6 3-7,-4-2 15,1 0 0,-1 1 0,-1 1 0,1 1 1,-1-1-1,-16-2 0,13 2 1,-72-24 108,78 25-107,0 0-1601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6104,'3'0'27,"-1"0"1,1 0 0,0 1-1,0-1 1,-1 0 0,1 1-1,0 0 1,-1-1 0,1 1-1,3 2 1,20 22 366,-23-22-382,8 6 20,-7-4 4,1 0-1,0-1 1,-1 1 0,7 11 0,25 40 205,33 67 1,-26-36-54,-9-28-91,0-1 140,26 61 1,-56-101-58,-5 6-97,0-1 1,-8 36-1,0-34 92,-70 109 70,56-107-90,-13 8-459,-1-3-1,-55 38 1,-8-2-5216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3952,'7'1'105,"18"-2"319,-15-1-369,0 0 0,0 0 0,-1-1 0,1 0-1,-1-1 1,0 0 0,9-6 0,64-43 40,-75 48-54,-2 1 30,1-1-1,-1 0 1,0 1 0,-1-2-1,1 1 1,-1-1-1,0 1 1,0-1 0,-1 0-1,0 0 1,0-1 0,0 1-1,-1-1 1,3-12 0,-4 15-20,-1 1 1,0 0 0,0 0-1,0 0 1,-1 0 0,1-1-1,-1 1 1,0 0 0,0 0-1,0 0 1,-2-5 0,1 5 44,0-2-48,0 0 1,-1 0-1,0 0 0,0 0 1,-1 0-1,1 1 0,-1 0 1,0 0-1,0 0 0,0 0 1,-1 0-1,1 1 1,-1 0-1,0 0 0,0 0 1,0 1-1,-8-3 0,-61-19 282,30 11-166,42 13-148,0 0 0,0-1 0,0 1 0,0 0 0,-1 0 1,1 0-1,0 0 0,0 1 0,0-1 0,0 1 0,0-1 1,0 1-1,0 0 0,1-1 0,-1 1 0,0 0 0,-2 2 0,1-2 55,4 1-43,1 5 0,3-3-9,36 28-2,14 6-10,0-7-7,-7-2 0,-41-23 0,0-2 0,27 6 0,-26-8 0,20 7 0,8 3 24,-34-11 77,0 0-17,4 5 16,1 0-37,-1 1-1,0-1 1,0 1-1,-1 1 1,0-1-1,0 1 1,-1 0-1,0 0 1,0 0-1,-1 1 1,0-1-1,-1 1 1,1 0-1,-2 0 1,1-1 0,-1 1-1,-1 0 1,0 0-1,-1 11 1,1-17-48,-1-1 0,0 0 0,0 0 0,0-1 1,0 1-1,-1 0 0,1 0 0,0 0 0,-1-1 1,1 1-1,-1-1 0,0 1 0,1-1 0,-1 0 0,0 0 1,0 1-1,-4 0 0,0 1 9,0-1 1,-1 0-1,1 0 0,-1-1 1,1 1-1,-1-2 1,0 1-1,-9-1 0,-47-6 80,57 5-93,0 0 1,1 0 0,-1-1 0,1 0-1,0-1 1,0 1 0,0-1 0,0 0-1,0 0 1,-6-5 0,5 3-4,-32-27 91,15 11-1429,-6-2-5156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3864,'0'0'1031,"8"-4"-821,16-4-122,0 1 1,0 1-1,1 1 0,36-3 0,-44 6-69,-8 1 5,-1 1 1,1 0 0,0 0-1,9 2 1,8 0 6,107 13-574,-89-6-2697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4936,'13'0'-1,"0"0"0,1 0 0,19-4 1,4-2-4,76-5 0,-41 1-14,-51 6 16,62-13 1,98-23 4,-144 32 10,159-20-534,-90 18-2166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83 5296,'-1'-2'0,"-23"-40"17,22 40-15,1 1 0,-1-1 0,0 0 1,0 1-1,0-1 0,1 1 1,-2 0-1,-2-2 0,5 3-2,-6-4 51,0 1-1,-1 0 1,1 0 0,-1 1-1,0 0 1,0 0-1,0 1 1,0 0 0,0 0-1,0 0 1,0 1 0,0 0-1,0 0 1,0 1-1,0 0 1,0 0 0,0 1-1,0 0 1,0 0-1,1 1 1,-1-1 0,1 1-1,0 1 1,0-1 0,-11 9-1,3-1 41,1 1 0,-1 0-1,2 1 1,0 1-1,0 0 1,1 0 0,1 1-1,1 1 1,-10 20 0,9-16-59,4-8 49,0 1 1,-8 27 0,-29 95 198,37-107-112,-2 27 100,-2 84 0,10-121-243,0-12-4,0 0 1,1 0 0,-1 0-1,1 0 1,1 0-1,2 9 1,5 11 63,19 39 1,-15-48 14,10 4-28,53 35 0,-50-43 49,122 39 63,-117-45-17,130 5 77,-126-12-23,182-24-1198,-87 6-5263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2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695 117 6904,'0'0'0,"-10"-11"256,0 0 1,-1 2 0,0-1-1,-1 1 1,0 1 0,0 0-1,-16-7 1,14 9-187,-1 0 0,0 1 1,0 1-1,0 0 0,0 1 0,-1 0 0,-20 1 0,20 0-57,-29 1 40,13 4-11,-1 1 1,-51 13 0,69-13-37,8-2 1,1 1 1,-1-1-1,1 1 0,0 0 0,-7 5 0,-5 2 15,2 1 1,-1 0-1,2 2 1,-1 0-1,-15 18 1,21-20-17,7-8-2,0 0-1,1 0 1,-1 1 0,1-1 0,0 1-1,0 0 1,0 0 0,-3 8 0,-2 9 27,0 1 1,2 1 0,-4 27-1,8-41-30,0-6 11,1 1 1,-1 0-1,1 0 0,0 0 0,0 0 0,1-1 0,-1 1 0,1 0 0,-1 0 1,1 0-1,0-1 0,4 8 0,-3-8 4,1 0-1,0-1 1,0 1-1,0 0 1,0-1-1,0 0 1,1 1-1,-1-1 1,6 2-1,-3-1 3,1 0 5,0 1 0,1-1 0,0 0 0,0-1-1,0 1 1,0-2 0,0 1 0,14 0 0,-11-1-3,5 1 16,-1-1 1,0 0 0,1-2 0,-1 0-1,22-4 1,-21 3-11,0 0 24,0-1-1,-1-1 1,1 0-1,-1-1 1,16-7-1,-21 8-24,1-1 30,0 0 0,0 0 0,-1-1 0,0 0 0,18-15 0,-25 19-43,-1 0 7,0 0-1,0 1 0,0-1 0,0 0 1,0 0-1,0 0 0,-1 0 1,1 0-1,-1 0 0,1-1 0,-1 1 1,1-4-1,3-5 18,2 0-12,11-24 149,-13 24-109,-2 5-16,-1 0-1,1 0 1,-1-1-1,0 1 1,0-1-1,-1 0 1,0 0-1,0 1 1,-1-1-1,0 0 1,0 0-1,0 0 1,-3-12-1,1 16-8,-6-3-3,7 7-33,0-1 0,1 0-1,-1 1 1,0-1 0,0 1 0,1-1 0,-1 1-1,0 0 1,1-1 0,-1 1 0,1 0-1,-1-1 1,1 1 0,-1 0 0,1 0 0,-1-1-1,1 2 1,-1-1 0,-2 6 2,-1 1 0,1 0 0,1 0 0,0 0-1,0 0 1,0 0 0,0 10 0,-2 62 4,4-55-5,-1 46-1,1-4 2,-1-12-3,-1-4-2,4 0 0,4-3 0,3-8 0,-5-29 0,15 26 0,-12-24 0,11 19 0,0 4 0,-4-6 0,-2-10 0,-10-18 3,0-1 0,0 1 0,0 0 0,0-1 0,1 0 0,-1 1 0,0-1 0,1 0 0,0 0 0,-1 0 1,1 0-1,-1-1 0,1 1 0,0-1 0,-1 0 0,1 0 0,3 0 0,-1 0 10,0-1-1,-1 0 0,1 0 1,0 0-1,-1-1 1,1 0-1,-1 1 1,0-2-1,6-2 1,-3 0 1,-1 1 1,0 0-1,0-1 1,-1 0-1,0-1 1,1 1 0,-2-1-1,1 0 1,-1 0-1,0-1 1,0 1-1,-1-1 1,4-7 0,-2-7 129,-1 0 0,-1 0 1,-1 0-1,0 0 1,-3-26-1,1 43-82,1 1-39,-1 0 0,0 0 0,-1 1 0,1-1 0,0 0 0,-1 0 0,0 0 0,-1-5 1,-1 4 19,1 0 1,-1 0-1,0 0 1,-1 0-1,1 0 1,-1 1-1,1 0 1,-6-4 0,-2-2 25,8 7 79,8 15-1916,1 0-7265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6456,'6'4'55,"14"14"210,-18-16-239,-1-1 0,0 1 0,0 0 0,0 0 0,0-1 0,0 1 1,0 0-1,0 0 0,0 0 0,-1 0 0,1 0 0,-1 1 0,0-1 0,1 2 0,2 16 152,5 11 19,7 60-1,-13-77-176,-2 26 158,-2-20-74,-8 34 1,3-39 63,-1-4-105,0 0 0,-1 0 1,0-1-1,-1-1 0,0 1 0,-1-2 0,0 1 1,0-1-1,-15 7 0,-21 6 21,27-16 143,9-5-321,0 0 1,0 0 0,0-1-1,0 0 1,0-1 0,0-1-1,0 1 1,-10-6 0,-37-14-5467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3416,'0'0'73,"4"-4"-7,16-9-22,-15 10 329,-5 1-41,0-6 35,0 6 426,-1 5-393,-3 8-226,1-1 1,1 1 0,0-1-1,0 1 1,0 14 0,1 0 165,3 33 1,-1-41-297,-1-8 20,1 0 1,1 0 0,4 16 0,22 103 220,-17-81-70,21 57-1,-28-93-183,17 42 398,-13-37-365,32 65 542,-40-80-584,1 0 0,-1 0-1,0 0 1,1-1 0,0 1 0,-1 0 0,1 0 0,-1-1 0,1 1 0,0 0 0,-1-1 0,1 1 0,0-1 0,0 1 0,1 0-1,-1 0-3,0-1 0,-1 0-1,1 1 1,0-1 0,-1 1-1,1-1 1,-1 1 0,1-1-1,-1 1 1,1-1 0,-1 1-1,1-1 1,-1 1 0,1 0-1,-1-1 1,0 1 0,1 0-1,-1-1 1,0 2 0,5 13-1220,-1 3-4944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4664,'16'-14'0,"-14"12"1,0 0 0,0 0 0,1 0 0,-1 0 0,1 0 0,0 0 1,-1 0-1,1 1 0,0 0 0,0-1 0,0 1 0,0 0 0,0 1 0,0-1 0,0 0 0,0 1 1,4-1-1,8 0 12,62-10 1180,-61 8-919,0 0-1,0 2 0,1-1 0,-1 2 0,0 0 1,0 1-1,1 0 0,18 5 0,-30-4-181,1 0-1,-1 0 1,1 0 0,-1 1 0,0 0-1,0 0 1,0 0 0,0 0-1,4 5 1,37 42 280,-44-47-345,6 6 35,-2 0 1,1 0-1,-1 0 0,-1 1 0,0 0 1,0 0-1,-1 0 0,0 1 0,3 17 1,-6-18-25,0-1 0,-1 0 0,-1 1 0,0-1 1,0 0-1,0 0 0,-4 10 0,4-16-31,-1 0 1,0 0-1,0 0 0,0 0 0,0 0 1,0 0-1,-1 0 0,1-1 1,-1 1-1,0-1 0,1 0 1,-1 0-1,-6 4 0,4-3 0,0 1 2,-1-1 0,0 1 0,0-1 0,-1 0 0,1 0 0,-1-1 0,1 0 0,-11 2 0,-14 4 33,16-3-37,-47 12 85,56-16-80,0 0-1,1 0 1,-1-1-1,0 0 1,0 0-1,0 0 1,0-1-1,0 0 1,1 0-1,-8-3 1,13 4-9,-1 0 0,-1 0 1,1-1-1,0 1 1,-1-1-1,1 1 0,0-1 1,0 1-1,-1-1 1,1 0-1,0 0 1,0 1-1,0-1 0,0 0 1,0 0-1,0 0 1,0 0-1,0 0 0,1 0 1,-1-1-1,0 1 1,1 0-1,-1 0 1,0 0-1,1-1 0,0 1 1,-1 0-1,1-1 1,0 1-1,0 0 0,-1-1 1,1 1-1,0 0 1,0-1-1,1 1 1,-1-2-1,7-29-1304,1-1-5223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5832,'-4'-4'58,"3"4"-34,0-1 0,-1 0 1,1 0-1,0 1 0,0-1 0,-1 1 0,1-1 1,0 1-1,-1 0 0,1-1 0,0 1 0,-1 0 1,1 0-1,0 0 0,-3 0 0,0 0 372,-3 0 35,6 0 666,1-1-1078,0 0-1,0 1 1,0-1-1,1 0 1,-1 1-1,0-1 1,1 0 0,-1 1-1,0-1 1,1 1-1,-1-1 1,1 0-1,-1 1 1,0-1-1,1 1 1,0-1 0,-1 1-1,1 0 1,-1-1-1,1 1 1,0-1-1,-1 1 1,1 0-1,0 0 1,-1-1-1,1 1 1,0 0 0,-1 0-1,2 0 1,29-4 286,-19 3-175,23-1 213,48 2 0,-68 0-217,1 2-1,-1 0 0,1 1 0,-1 0 0,0 1 0,15 6 1,-28-9-103,0 0 0,0 0 1,0 0-1,0 0 0,0 0 1,-1 0-1,1 0 0,0 0 0,0 1 1,-1-1-1,1 1 0,-1-1 1,1 1-1,-1 0 0,0 0 1,1 0-1,-1-1 0,0 1 1,0 0-1,0 0 0,-1 0 1,1 1-1,0-1 0,-1 0 0,0 0 1,1 0-1,-1 0 0,0 0 1,0 1-1,0 2 0,-2 3 22,-1 0 1,1 0-1,-2 0 0,1-1 0,-1 1 0,0-1 0,-6 9 1,1-2 2,-46 78 252,32-41-192,-34 81 82,49-108-157,0-1-1,-5 40 1,11-49-9,1-8 1,-1 0 6,2-5-28,1 0 0,-1-1 0,1 1 0,-1 0 0,1-1 0,-1 1 0,1-1 0,0 1 0,0-1 0,-1 1 0,1-1 0,0 1 0,0-1 1,-1 0-1,1 1 0,0-1 0,1 0 0,-1 0 0,9 3 5,0 0 0,1-2 0,0 1 0,-1-1 0,1-1 0,0 0 0,19-2 0,-17 1-2,19-1 30,0 0 0,-1-2 0,57-15 0,144-41 142,-228 59-167,0 0-1,0-1 0,0 0 1,0 0-1,0 0 0,0 0 1,-1 0-1,1-1 1,-1 0-1,6-5 0,-3 3-2,-5 4-6,0 0-1,0 1 1,0-1 0,-1 0 0,1 0 0,0 0 0,0 0 0,-1 0 0,1 0 0,-1 0 0,1 0 0,-1 0 0,1 0 0,-1-1-1,1 1 1,-1 0 0,0 0 0,0 0 0,0 0 0,1-1 0,-1 0 0,0-1 2,0 1-3,0 0-1,-1 0 0,1 1 1,0-1-1,0 0 1,-1 0-1,1 0 0,-1 1 1,0-1-1,1 0 0,-1 1 1,0-1-1,-1-1 1,-1 0-82,0 0 1,-1 0-1,1 1 1,0-1-1,-1 1 1,1 0-1,-1 0 1,0 0-1,0 0 1,0 1-1,0 0 1,0-1 0,0 1-1,0 1 1,0-1-1,-6 0 1,8 1-134,-46-7-7692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5112,'152'4'1854,"-77"-8"-1651,103-25 120,-168 27-305,63-10 136,-59 10-132,158-15 736,-151 19-1710,0 0-3948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21 4848,'-47'-8'67,"-1"2"0,0 2 0,-51 2 0,91 2-44,-7 0 83,0 0 0,0 1 0,0 0 0,-1 1 1,-21 7-1,35-9 134,-1 4 0,-1 1-159,-1 0 0,1 0-1,0 1 1,1 0 0,0 0 0,-1 0 0,2 0 0,-1 0 0,1 1-1,0-1 1,0 1 0,1-1 0,-1 12 0,-1-4-46,-1 27 254,3-18-182,-1-2 72,1 1 0,2-1 0,0 0-1,6 32 1,-4-37-51,-2-8-40,1 1 0,-1-1 0,2 0 0,-1 0-1,1-1 1,0 1 0,1 0 0,-1-1 0,1 0 0,8 10 0,-9-15-58,-1-1 0,0 1 0,1-1-1,0 0 1,-1 0 0,1 0 0,0-1 0,-1 1 0,1-1 0,0 1 0,5-1 0,-5 0 3,11 2 41,0-1 1,0 0-1,0-1 1,0 0-1,0-2 1,0 1-1,-1-2 1,1 0 0,0 0-1,23-10 1,-29 9-24,0 1 1,0-2 0,0 1-1,-1-1 1,12-9 0,-8 6-21,-4 3 1,-2 0 0,1 0-1,0 0 1,-1 0 0,0-1 0,-1 0 0,1 0 0,6-13 0,-6 11-8,2-7 96,-4 0-65,0 0 1,1-30-1,-7 31 59,-2 5-88,1 1 1,-1 0 0,-1 1 0,1-1-1,-1 1 1,0 0 0,-1 1 0,0-1 0,0 1-1,0 1 1,-1-1 0,-9-4 0,5 3-7,-33-15 148,13 8-80,7 2 98,0 1 1,-52-14 0,60 21-261,2 0-168,0 0 0,-1 2 1,1 0-1,-24-1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6904,'-1'0'-24,"-2"1"24,1 0 1,0-1-1,0 1 0,-1 0 1,1 0-1,0 0 1,0 0-1,0 1 0,0-1 1,0 0-1,0 1 1,1-1-1,-1 1 0,0 0 1,1 0-1,-1 0 1,1 0-1,0 0 0,0 0 1,-1 0-1,1 0 1,1 0-1,-2 4 0,-1 1 16,2 1 0,-1 0 0,1-1 0,-1 13 0,2-18-16,1 38 104,1 0 0,3-1 1,1 1-1,12 43 0,-14-64-101,7 29 178,-7-26-105,1-1 1,12 30 0,30 103 436,-46-149-480,1 0 0,0 0 0,1 0 0,-1 0 0,1-1 0,0 1 0,5 5 0,10 16 182,-12-16-273,-2-4 51,0 1 1,0 0-1,1-1 1,-1 0-1,2 0 1,-1-1-1,0 1 1,1-1-1,0-1 1,10 7-1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0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6280,'7'3'0,"0"1"0,0 0 0,-1 0 0,1 0 0,-1 1 0,0-1 0,0 2 0,6 6 0,-10-9 0,8 8 0,28 37-7,3 11 6,6 20 2,51 94 102,-61-111 139,34 83 0,-50-82-145,-16-35 211,-4 21-87,-6 63-1,4-108-164,1 1 0,-1-1-1,0 0 1,0 1-1,-4 7 1,-74 150 396,77-158-420,0 0 1,-1-1 0,1 1-1,-1-1 1,0 0 0,0 1-1,-5 2 1,8-6-33,-88 76 265,-39 8-1133,121-81 735,-132 84-5140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0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1176,'0'0'1388,"2"5"-1096,8 14-13,-8-15 265,11 18 28,-11-14-415,1 0 1,-1 0 0,1-1-1,1 1 1,4 8 0,-3-8-38,-1 1 1,0 0 0,0 0 0,-1 0-1,2 10 1,29 196 664,-20-96-630,-9-63-104,3 8-2,6 99 76,-13-138-81,1 0-1,5 27 0,-3-25 21,2 36 0,4 118 192,-5-100-151,-2-39-56,13 136 254,0-22-78,-11-84-147,19 124 139,-13-119-122,-4-14-25,11 89 164,8 65-34,-20-95-99,-3-85-65,8 181 156,-11-88-72,0-71-81,0 110 58,0-103-58,-3 116 97,3-47-27,2-40-36,17 106-1,-14-164-69,-1-16 7,1-1 0,12 33 0,2 8 52,-17-57-34,1 3 11,-2-6-35,0 0 1,0 0-1,-1 0 1,1 0-1,0 0 1,0-1-1,0 1 0,0 0 1,1 0-1,-1-1 1,0 1-1,0-1 1,0 1-1,1-1 1,1 1-1,9 4 53,-6-1-23,0-1 0,0-1 0,0 1 0,0-1 0,1 0 0,-1-1 0,1 1 0,9 0 0,1-2 11,0 0-1,29-4 1,96-10 107,-110 10-90,58-17 1,-61 13-35,23-6 12,175-25 84,-32 3-9,-139 27-89,169-25 205,48 5-83,-179 23-88,-12 2-20,-27-2 20,74-17 0,-16 2-16,6 12-11,-62 2-31,-23 1-2,-19 4 0,-5 2 1,-9 0 15,1-2-1,4-4 1,-4 4 105,-2 2-121,-1 0 4,0 1-1,-1-1 0,1 0 0,0 0 1,0 0-1,0 0 0,-1 0 0,1-1 1,0 1-1,0 0 0,0-1 0,0 1 0,-1 0 1,1-1-1,0 1 0,0-1 0,0 0 1,0 1-1,0-1 0,0 0 0,0 0 1,1 0-1,-1 1 0,0-1 0,0 0 1,1 0-1,-1 0 0,0 0 0,0-2 1,-10-10 18,-10-11-1499,10 11-5943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1352,'-8'173'919,"5"-157"-884,1 25 59,6 189 83,-4-115 6,-3-40-7,7 122 365,5-125-266,8 136 382,-7-110-402,-5-50-163,24 168 473,-19-153-188,2 81-1,-10-104-341,10 138 448,-5 38-41,-4-101-124,5 48-1,-7-88-146,0 154 477,-1-91-166,-2-48-186,2 37-77,3-64-152,22 131 157,-18-162-106,3-1 0,17 44-1,-12-37 20,16 29 163,-30-64-225,24 23-371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1888,'63'-11'24,"215"-26"60,-167 32-44,-16 3-12,102-25 208,-176 24-218,39-3 176,151-7 430,-134 11-351,-16-3 263,69-13-1,-80 7-59,-48 11-296,18-8 1013,-24 10-1180,0 1-1,0-1 0,-1 0 1,1-1-1,0 1 1,-1 0-1,0-1 1,1 0-1,-1 0 1,0-1-1,-5 1 0,-16 3 47,-96 8 274,104-9-1103,0-1-3130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1624,'0'0'264,"11"-5"-44,1-1-178,-4 2 54,0 1 1,0-1 0,0 1 0,11-2-1,172-39 890,-133 31-930,-16 4 58,0 1 0,79-5 0,115-23-8,-135 16-69,153-10 68,-158 23-33,12-15 61,-20 2 5,-73 17-34,0 1 1,0 1 0,0 0-1,17 1 1,26 1 820,-56-1-252,-3 0-688,-1 1 1,0 0-1,1-1 1,-1 1-1,1 0 0,-1 0 1,1 0-1,0 0 0,-1 0 1,1 0-1,-2 2 0,-4 3-494,-19 12-3351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1176,'0'0'144,"10"0"464,-18 0-428,6 0 1209,5-2-1057,6-3-140,1 1 1,-1 0-1,1 0 0,0 1 0,0 1 0,16-3 1,77-5 761,-39 5-611,73-7 427,-122 11-734,27 2 190,-32 0-124,-1 0-7,1 0 0,-1 1 0,0 0 0,13 4 0,-21-6-86,-1 1-1,1-1 1,-1 0-1,1 0 0,-1 0 1,1 0-1,-1 0 1,1 1-1,-1-1 1,1 0-1,-1 0 1,0 1-1,1-1 1,-1 0-1,1 0 1,-1 1-1,0-1 1,1 1-1,-1-1 1,0 0-1,1 1 1,-1-1-1,0 1 1,0-1-1,1 1 1,-1-1-1,0 1 1,0-1-1,0 1 1,0-1-1,0 1 1,0-1-1,0 1 0,0-1 1,0 1-1,0-1 1,0 1-1,0-1 1,0 1-1,0-1 1,0 1-1,0-1 1,0 1-1,-1-1 1,1 1-1,0-1 1,-16 20 97,14-18-96,-5 6 6,-21 16 92,-7 0 13,-44 22 0,28-22-35,26-9-6,0 1 0,-38 30 0,39-29-16,22-16-24,0 1 0,-2 0-30,0 2-21,-4 25 178,8-28-164,1-1-1,-1 0 1,0 1-1,1-1 0,-1 1 1,1-1-1,-1 1 0,0-1 1,1 0-1,-1 1 1,1-1-1,-1 0 0,1 0 1,-1 1-1,1-1 0,-1 0 1,1 0-1,-1 0 1,1 1-1,-1-1 0,1 0 1,1 0-1,-1 0 3,15 3 18,-1-1 0,1-1 0,0 0 0,0-1 0,0-1 0,21-3 0,-17 2 3,45-3 50,117-15 179,-154 16-199,111-16 216,-133 20-268,31-9 128,-35 8 4,-6 1-123,-8-1-46,0 1 1,0 1-1,0 0 1,0 1-1,0 0 1,-12 4-1,-2 1-999,-35 6-5321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3232,'12'4'0,"-3"-1"1,-5-2 5,5 0-4,7 1 106,0-2 0,0 0-1,23-3 1,-19-3 458,-17 5-517,-1 0 0,1 0 0,-1 0 0,1 1 0,0-1 1,-1 1-1,1-1 0,3 1 0,44-6 668,64-15 1,-7 1-49,70-7 465,-173 26-1020,3-1 18,-2 1-16,5-3-10,-8 4 124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39 4936,'-154'11'-313,"40"-21"-54,86 11 358,22 1 10,1 0-1,-2 0 99,0 0 1,1 0-1,-1 0 0,0 1 1,1 0-1,0 0 0,0 1 1,0 0-1,0 0 1,0 0-1,1 1 0,0 0 1,0 0-1,-5 6 0,7-8-33,1 1 0,-1 0-1,1 0 1,-1 0-1,1 0 1,1 1 0,-1-1-1,0 1 1,1-1-1,0 1 1,0-1-1,1 1 1,-1 0 0,1-1-1,0 1 1,0 0-1,0 0 1,1-1-1,0 1 1,0-1 0,2 9-1,0-9-18,0 1-1,1-1 0,-1 0 1,1 0-1,0 0 1,0 0-1,0-1 0,0 1 1,1-1-1,6 4 1,-8-6-31,0 0 0,0 0 1,0 0-1,0 0 0,0-1 1,0 1-1,0-1 0,0 0 1,1 0-1,-1 0 0,0 0 0,0-1 1,0 1-1,0-1 0,0 0 1,5-1-1,0 0 56,42-13 216,0-2-1,93-45 1,-74 21-98,-66 40-116,-2-10 52,-1 10-123,0 0 0,1 1 1,-1-1-1,0 1 0,0-1 0,0 0 0,0 1 0,0-1 1,0 1-1,0-1 0,0 0 0,0 1 0,0-1 0,0 1 1,-1-1-1,1 0 0,0 1 0,0-1 0,-1 1 0,1-1 1,0 1-1,0-1 0,-1 1 0,1-1 0,-1 1 1,0-1-1,-4-5 14,0 2-1,0-1 1,0 0 0,-1 1 0,0 0-1,0 0 1,0 1 0,0 0 0,-12-5 0,-7-1 35,-30-6-1,40 11-38,4 1-7,-4 0 45,-31 1-12,7-4-1179,21 4-4560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2336,'1'0'160,"6"-2"25,6-6 345,-11 7-502,-1 0 1,0 0-1,1 1 0,-1-1 0,1 0 0,-1 0 0,1 1 0,-1-1 1,1 1-1,-1-1 0,1 1 0,2 0 0,225-32 1488,-140 20-1135,-3 0-159,76 0-2,-41 4 60,-90 6-257,54-8 167,89-18 23,-136 22-99,165-20 46,-163 22-39,252-34 352,-194 18-282,-7 8-25,63-9 129,-139 18-194,-9 2-70,0 0 0,0 0-1,0 1 1,0-1 0,6 2 0,-10-1-18,0 0 156,-6 0-66,-48 6 35,-42 8-4,72-8-96,1 1-1,0 1 1,-35 19-1,52-25-32,-27 14-1065,-1-1-4260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24 2784,'-2'-2'97,"-7"-7"15,7 7 40,-53-8 496,31 11-546,0 1-1,1 2 1,-1 0-1,1 2 1,0 0-1,-34 15 1,49-16-50,0 0 0,1 0 0,0 1 0,0-1 1,1 2-1,0-1 0,0 1 0,-8 11 0,9-11 35,0 1 0,0 0 1,1 0-1,1 1 0,-1-1 0,1 1 0,1 0 0,0-1 0,0 1 0,0 0 0,1 18 0,1-21-47,1-1 0,0 0 0,0 1 0,0-1 0,1 0-1,0 0 1,0 0 0,0 0 0,1 0 0,-1-1 0,1 1-1,0-1 1,1 1 0,-1-1 0,6 5 0,-6-6-21,0-1 1,1 1-1,-1-1 1,1 0-1,-1 0 1,1 0-1,0-1 0,0 1 1,0-1-1,0 0 1,0 0-1,0 0 1,5 0-1,-3 0 3,2 1 10,0-1-1,0-1 1,0 1-1,0-1 1,0-1-1,0 0 0,10-2 1,-6 1-17,20-2 22,0-3 0,0 0 0,-1-2 1,33-14-1,-60 21-36,9-3 13,-1-1 0,0-1 1,0 0-1,13-10 0,12-7 17,-35 24-29,-1-1 0,0 1 0,0-1 0,0 1 0,0-1 0,1 0 0,-1 1 0,0-1 0,0 0-1,0 0 1,-1 0 0,1 0 0,0 0 0,0 0 0,0 0 0,-1 0 0,1 0 0,0-1 0,0 0-1,8-16 99,-8 14-31,-1-7 15,0 8-60,-1 1 1,1-1-1,-1 1 1,0 0-1,1-1 0,-1 1 1,0 0-1,0 0 0,-1 0 1,1 0-1,0 0 0,-1 0 1,1 0-1,-1 0 1,0 0-1,-3-2 0,-32-23 276,29 22-275,6 4 56,-16-6 147,17 6-220,0 0 0,-1 1 1,1-1-1,-1 0 0,1 1 0,-1-1 1,1 1-1,-1-1 0,1 1 0,-4-1 1,-2 1 25,3 1-20,-5 2-10,7-2-15,2 0-152,-1-1 160,1 1 1,0-1 0,0 1 0,0-1-1,0 1 1,-1-1 0,1 1 0,0-1 0,0 1-1,0-1 1,0 1 0,0-1 0,0 1-1,1-1 1,-1 1 0,0-1 0,0 1 0,0-1-1,0 1 1,1-1 0,-1 0 0,0 1-1,26 21-16,-10-10 9,-2 0-1,25 27 1,-18-17 16,-12-12 1,-1-1 1,2 1 0,-1-1-1,2-1 1,-1 0 0,20 11 0,-24-16 5,1 0 0,0 0 1,-1-1-1,1 0 0,1 0 0,-1 0 1,0-1-1,14 0 0,-2-2 64,-1 0-1,25-7 1,-39 7-60,8-1-150,-1 0 0,0 1-1,1 0 1,-1 1 0,0 0-1,14 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6456,'0'-9'2,"0"7"40,0 5 3,-5 42 123,4-35-119,-1 8 13,0 0 0,2 0-1,2 30 1,24 152 479,-13-138-290,0-13-84,-2-5 218,1-1 0,28 62-1,-28-76 44,-8-17-150,0-1-1,0 0 0,10 16 1,-9-22-34,7 3 0,-9-5 213,-1-5-238,-1 1-197,0 1 1,0-1 0,0 0 0,0 1 0,0-1-1,0 0 1,0 0 0,-1 0 0,1 0-1,0 0 1,-1 0 0,1 0 0,0 0-1,-1 0 1,0 0 0,1 0 0,-1 0 0,0-1-1,1 1 1,-1 0 0,0 0 0,0-2-1,0 0-222,0 0-1,-1-1 1,0 1-1,1-1 1,-1 1-1,-3-6 1,-1-5-7160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3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5472,'68'-1'33,"72"-17"142,8-11-47,-93 17-40,-43 10-68,112-20 528,-101 21-206,-21 1-187,-2 2-137,-1 0-1,0-1 1,1 1 0,-1 0-1,0-1 1,0 1 0,0-1-1,0 1 1,0-1 0,0 0-1,-1 1 1,1-1 0,0 0-1,-1 0 1,1 0 0,-1 0-1,1 0 1,-1 0-1,1 0 1,-3 0 0,-37 21-838,-4 1-3380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987 0 1624,'-6'4'73,"-8"6"38,-1 1-1,1 1 0,1 1 0,0 0 1,1 0-1,1 1 0,0 0 0,0 1 1,-12 26-1,-109 203 881,99-177-630,16-32-229,-22 32 0,-39 60 88,41-68 27,-48 106-1,-42 97 362,74-164-328,-17 42 9,40-67 81,20-45-313,-27 66 195,-46 89 540,80-180-771,2-2-5,0 0 0,1-1 0,-1 1-1,0 0 1,1 0 0,-1 0-1,1 0 1,-1 0 0,1 0-1,-1 0 1,1 0 0,0 0-1,-1 0 1,1 0 0,0 0-1,0 0 1,0 0 0,0 0-1,0 0 1,0 2 0,-1 4 96,1-6 108,2-5-201,0 0 1,0 1 0,1-1-1,-1 0 1,1 1 0,0 0-1,0 0 1,6-5 0,13-13 48,68-72-1015,-36 33-4139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1440,'2'1'48,"4"5"3,10 6 178,0-1-1,1 0 1,30 14 0,-22-12 4,34 23 0,35 41 71,-42-29 115,-24-22-229,41 48 1,110 117 616,-115-141-715,-36-30 121,131 75 82,-124-74-102,142 102 68,-143-95-114,129 110 58,-131-113-58,135 86 53,-133-92-80,20 8-54,218 116 348,-253-131-375,79 44 211,-96-54-202,3 4 7,-4-6-38,-1 0 0,0 1 0,1-1 0,-1 0 0,1 1 0,-1-1 0,0 0 0,1 1 0,-1-1 0,0 0 0,0 1 0,1-1 0,-1 1 0,0-1 0,0 0 0,1 1 0,-1-1 0,0 1 0,0-1 0,0 1 0,0-1 0,0 1 0,0-1 0,0 1 0,-17-1 92,-1-1-1,1 0 1,0-2-1,0 0 1,0-1-1,-18-6 1,-40-9-1021,36 11-4241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2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74 2696,'0'-5'153,"0"-14"65,0 11 236,-2 0 78,1 5 55,-12-6 665,1 4-1108,1 1-1,-1 0 1,0 1 0,0 1 0,-14-2-1,-60 18 203,81-13-322,-1 1 0,1 0 0,0 0 0,0 1 0,0-1 0,0 1 1,0 0-1,-8 7 0,6-4-4,-2 1 19,1 0 0,0 1 0,1 0-1,0 1 1,0-1 0,0 1 0,1 1 0,1-1-1,-7 14 1,10-16-17,-1-1-1,1 0 1,1 1 0,-1 0-1,1-1 1,0 1 0,1 0 0,-1-1-1,1 1 1,2 11 0,0-4 19,1-1 0,1 0 0,8 23 0,-10-31-25,0-1 1,1 0 0,-1 0-1,1-1 1,-1 1-1,1 0 1,0-1 0,1 0-1,-1 0 1,0 0-1,1 0 1,0 0 0,0-1-1,7 4 1,-9-4-2,7 2 18,-1 1 0,2-2 0,-1 1 0,0-1 0,1-1 0,-1 0 0,18 2 0,60-3 269,-80-2-272,0 0-1,0-1 0,0 1 1,0-2-1,0 1 0,-1-1 1,1 0-1,-1 0 0,0 0 1,1-1-1,4-5 0,-6 5-1,0 0-1,0 0 0,0-1 1,-1 1-1,0-1 1,0 0-1,0-1 0,0 1 1,-1-1-1,0 1 0,0-1 1,-1 0-1,3-8 0,-2 3 32,0 0 0,-1-1-1,0 1 1,-1-1-1,-1 1 1,0-19 0,0 11 24,0 11-44,0 0 0,-1 0 0,1 0 0,-1 0 0,-3-8 0,2 12 29,-3-2 15,1 3-14,-5-3-2,5 4-14,-3-2-2,5 4-15,1-1-32,1 1 0,0 0 1,-1-1-1,1 1 0,0 0 1,-1 0-1,1-1 0,-1 1 1,1 0-1,0 0 0,-1 0 1,1-1-1,-1 1 0,1 0 1,-1 0-1,1 0 0,-1 0 1,1 0-1,-1 0 0,1 0 1,0 0-1,-1 0 0,1 0 1,-1 0-1,1 0 0,-1 0 1,0 1-1,-1 1 0,0 0-1,0 0 1,1 0 0,-1 0-1,0 1 1,1-1-1,0 1 1,0-1 0,-1 1-1,1-1 1,1 1 0,-1 0-1,0-1 1,1 1-1,-1 0 1,1-1 0,0 1-1,0 0 1,0 0 0,0 0-1,0-1 1,1 1 0,0 3-1,1 3 2,1 0 0,-1-1 0,2 1 1,-1-1-1,1 1 0,0-1 0,7 9 0,-7-11-3,1-1 1,-1 1-1,1-1 1,1 1-1,-1-2 1,1 1-1,0 0 1,0-1-1,0 0 0,0-1 1,12 6-1,25 3 1,2-4 4,1-3 0,58 0 0,-32-6-4,-49-2-265,-1 0 0,1-2 0,-1-1 1,29-11-1,20-7-6318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2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3952,'0'0'1136,"-1"-4"-576,-11-29 1312,10 31-976,2 2-885,0 1 1,0-1-1,0 1 1,0-1-1,0 1 1,0-1 0,0 1-1,0-1 1,0 1-1,0-1 1,0 1-1,-1-1 1,1 0-1,0 1 1,0-1-1,-1 1 1,1-1-1,0 1 1,-1-1 0,1 0-1,0 1 1,-1-1-1,0 1 1,1-1-2,-1 1-1,0 0 1,1-1 0,-1 1 0,1-1-1,-1 1 1,1 0 0,0-1 0,-1 1 0,1 0-1,0 0 1,-1-1 0,1 1 0,0 0 0,0 0-1,0 0 1,-1-1 0,1 1 0,0 0 0,0 0-1,0 0 1,0-1 0,1 2 0,3 57 324,14 68 0,-12-97-169,-2-6-89,1 0 0,1 0 0,10 24 0,-7-25 30,2 0-1,0-1 1,19 26 0,-22-36-87,-5-8 7,0 0 1,0 0-1,0 0 0,0 0 1,7 5-1,0 0 57,0 0-1,1 0 1,0-1 0,0 0-1,18 8 1,51 9-1155,-63-20-5681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2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5656,'2'1'-16,"4"4"-8,-5-5 17,1-1 0,-1 0 0,0 0 0,0 1 0,0-1 0,-1 0 0,1 0 0,0 0-1,0 0 1,0 0 0,-1-1 0,1 1 0,0 0 0,-1 0 0,1 0 0,0-3 0,0 2-1,1-3 11,1 1 0,0 0 0,0 0 0,0 0 1,0 0-1,1 1 0,-1-1 0,1 1 0,0 0 0,0 0 1,0 0-1,0 1 0,1-1 0,5-1 0,6-5 63,-6 4-1,-1 1 0,1 0-1,-1 0 1,1 1 0,1 0 0,-1 1-1,0 0 1,0 1 0,1 0-1,16 1 1,119 1 816,-128 0-596,34 8-1,-37-6-90,0-1-1,30 2 1,-34-4-88,0 0 0,0 1-1,0 1 1,0 0 0,0 0 0,14 6 0,-23-7-39,-2-1-64,1 0 0,-1 0-1,0 0 1,1 1 0,-1-1 0,0 0 0,1 0 0,-1 0 0,0 0 0,1 1 0,-1-1 0,0 0 0,1 0-1,-1 1 1,0-1 0,0 0 0,1 0 0,-1 1 0,0-1 0,0 0 0,0 1 0,1-1 0,-1 0 0,0 1-1,0-1 1,0 0 0,0 1 0,0 0-1,1-1 0,-1 1 0,0-1 0,0 0 0,0 1 0,0-1 0,1 1 0,-1-1-1,0 0 1,0 1 0,1-1 0,-1 0 0,0 1 0,1-1 0,-1 0 0,0 0 0,1 1 0,-1-1 0,0 0-1,1 0 1,-1 0 0,0 1 0,1-1 0,0 0 0,9 18 85,-8-15-82,-1 0 0,0 0 0,0 0 0,0 0 0,-1 0 0,1 0 0,-1 0 0,1 0 0,-1 1 0,0-1 0,0 0 1,-1 0-1,1 0 0,-1 0 0,1 0 0,-1 0 0,0 0 0,0 0 0,-3 6 0,-10 12 1,7-16-4,1-2-1,-6 6 7,-2-1 0,1 0-1,-1-1 1,0-1-1,-1 0 1,-28 7 0,38-12-7,-51 16 18,33-11-7,-1-1 1,-26 2 0,-35 7 33,73-12-3,0 0-1,0-1 1,-20-1 0,27 0 3,3 2 37,-4 3 7,4-3 228,6-4-232,1 1-99,1-1-1,-1 1 0,1 1 1,0-1-1,-1 1 1,1 0-1,-1 0 0,1 0 1,0 1-1,-1 0 0,9 2 1,4 0-893,25 5-5327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24 2608,'-5'-4'552,"-14"-10"56,14 10 1039,3 4-1157,-5-1-97,6 1 741,0 18-696,1-13-401,-1 0 0,2 0 0,-1-1 0,0 1 0,1 0 0,2 8 0,33 159 612,-20-99-402,-14-61-205,9 36 364,26 72-1,-33-110-427,-3-7 3,0 0-1,0 0 1,0 0-1,1 0 1,-1 0 0,1 0-1,-1 0 1,1-1-1,0 1 1,0 0-1,1-1 1,-1 1-1,0-1 1,1 0-1,0 0 1,-1 0-1,1 0 1,0-1 0,0 1-1,0-1 1,0 1-1,0-1 1,0 0-1,0 0 1,6 0-1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5832,'19'-25'22,"-16"20"-14,0 1-1,0-1 1,1 0 0,-1 1 0,1 0 0,1 0-1,-1 0 1,0 1 0,9-6 0,2 3 40,0 0 1,28-6 0,10-4 329,-34 11-150,1 1 0,36-3 0,22-7 528,-73 13-705,2 0 23,0 0 0,0 0 1,0 1-1,0 0 0,1 0 1,-1 1-1,0 0 1,0 0-1,0 0 0,0 1 1,0 0-1,-1 1 0,8 3 1,-12-4-57,0 0 0,0 0 0,0 0 0,-1 0 1,1 1-1,-1-1 0,1 1 0,-1-1 0,0 1 1,0-1-1,0 4 0,1 0 22,2 0-17,-1 1 0,-1-1 0,1 1 0,-1 0 0,2 9 0,-4-12-20,0 0 1,0 0-1,-1-1 1,1 1-1,-1 0 1,0 0-1,0-1 1,0 1-1,0 0 1,0-1-1,-1 1 1,-3 4-1,-1 3 2,-1-1 1,0 1-1,0-1 0,-1-1 0,-1 1 1,1-1-1,-17 12 0,6-7 12,-1-2 0,0 0 1,-26 11-1,41-21-9,0 0 1,0-1 0,0 0 0,0 0-1,-1 0 1,1-1 0,0 0 0,0 0-1,-7-1 1,-3 1 6,15 0-50,-1 0-1,0-1 1,0 1-1,0 0 0,0 0 1,0 0-1,1-1 0,-1 1 1,0-1-1,0 1 1,0 0-1,1-1 0,-1 1 1,0-1-1,1 0 1,-1 1-1,0-1 0,1 0 1,-1 1-1,1-1 0,-1 0 1,1 1-1,-1-1 1,1 0-1,0 0 0,-1-1 1,1 2-97,-5-10-5521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32 4760,'-9'0'-8,"0"-1"0,0 0 0,-16-5 0,6 1 1,-10 1 6,5 4 69,-1 0 0,1 2 1,-33 6-1,11-1 422,44-6-421,-1 0 0,0 0 0,1 1 1,-1-1-1,1 1 0,-1 0 1,1-1-1,-1 1 0,1 0 1,0 0-1,0 0 0,0 1 1,1-1-1,-1 1 0,0-1 1,1 1-1,-2 3 0,2-3-26,0-1-1,1 0 0,0 1 0,-1-1 0,1 0 0,0 1 0,0-1 1,0 0-1,1 1 0,-1-1 0,0 0 0,1 1 0,1 2 0,-2-2 47,2 3-46,0 0-1,0 0 0,1 0 1,0 0-1,0 0 1,0 0-1,1-1 0,-1 1 1,1-1-1,1 0 1,-1 0-1,1-1 1,0 1-1,0-1 0,6 4 1,-3-3-3,0-1 1,0 1-1,0-2 1,0 1-1,1-1 0,-1 0 1,1-1-1,14 2 1,26-3 83,-36-1-79,2 1 27,1-1-1,-1 0 1,1-2 0,-1 0-1,0 0 1,0-1 0,0-1 0,18-7-1,-31 10-69,17-8 146,-1-1-1,0 0 1,0-1 0,16-14-1,-33 24-143,-1 1-1,0 0 0,1-1 1,-1 1-1,0-1 0,0 1 0,1 0 1,-1-1-1,0 1 0,0-1 1,0 1-1,0-1 0,0 1 1,1-1-1,-1 1 0,0-1 0,0 1 1,0 0-1,0-1 0,0 1 1,-1-1-1,1 1 0,0-1 0,0 1 1,0-1-1,0 1 0,0-1 1,-1 1-1,1 0 0,0-1 1,-1 0-1,-11-13 30,0 4-23,0 0-1,-1 0 1,-1 2 0,1-1-1,-1 2 1,-1 0 0,-21-8-1,6 8-6,-3 1 2,-4 1-2,11 3 1,5 0 1,1 0 1,-25-7 0,40 7-11,-2-1-1198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 5472,'-20'-20'264,"18"18"200,2 7-400,0-1 0,0 0 0,-1 0 1,0 0-1,0 0 0,-1 5 0,0-4-41,0 1-1,1 0 1,0 0 0,0 0-1,0 7 1,1 17 85,1 1 0,7 44 0,-5-60-92,9 29 92,4 3-15,19 52 207,-29-84-221,1-1 0,1 0-1,0 0 1,17 21 0,-21-30-28,0-1 1,0 0-1,0 0 1,1 0-1,0 0 0,0-1 1,0 1-1,0-1 1,0-1-1,0 1 1,9 2-1,-4 0-1028,2-1-4043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4576,'0'-2'49,"0"-4"17,0 4 44,0 0-65,0 0 0,0 1 0,0-1 0,1 0 0,-1 0 0,1 0 0,-1 1 0,1-1 0,0 0 0,1-2 0,0 1 155,1 2 0,8-3-70,0 0 1,0 1 0,1 0-1,0 1 1,-1 1 0,1 0-1,0 0 1,16 2 0,115 6 285,-96-5-238,-33-2-109,0 1 0,22 4 0,-21-1 40,-1 0 1,0 1-1,16 8 0,-14-6 50,-14-5-145,-1 0-1,0-1 1,0 1 0,0 0-1,0 0 1,0-1 0,-1 1-1,1 0 1,0 0 0,-1 0-1,1 0 1,-1 0-1,0 2 1,1-2 2,0 2 45,1 4 14,-2-7-70,0 0 0,0 0 1,0 0-1,0 0 0,0 0 1,-1 0-1,1 0 0,0 0 1,-1 0-1,1 0 0,0 0 1,-1-1-1,1 1 0,-1 0 0,1 0 1,-1 0-1,0-1 0,0 2 1,-1 1 6,-4 4 0,1 0 0,-1-1 0,-1 1 0,1-1 0,-1-1 0,0 1 0,0-1 0,-15 8 0,3-3 6,-35 12 0,-126 39 145,163-56-56,0-1 0,-1 0 0,0-1 0,1 0 0,-19-1 0,34-2 67,2 0-141,-1 0 0,0 0 0,1 0 0,-1 1 0,0-1 0,1 0 0,-1-1 1,1 1-1,-1 0 0,0 0 0,1 0 0,-1 0 0,1 0 0,-1 0 0,0-1 0,1 1 1,-1-1-1,1-1 0,1 0 1,-1 0-1,1 0 1,0 0-1,0 0 1,0 0 0,0 0-1,0 0 1,0 1-1,0-1 1,1 0-1,-1 0 1,0 1-1,1-1 1,0 1-1,-1 0 1,3-2 0,3-2 40,-1 1 0,0 0 1,1 0-1,8-3 1,-4 3-38,-7 2-1,1 0-1,0 0 0,0 1 0,-1 0 0,1 0 0,9-1 1,106 0 474,-92 1-1935,-1-1-5828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21 396 2336,'0'0'-16,"6"-4"-111,106-83 273,-105 81-82,-1 0 1,1 0-1,-1 0 1,-1 0 0,10-14-1,-8 10-3,-4 6 20,0-1 0,0 0 1,-1 0-1,1 0 1,-1 0-1,0 0 0,-1 0 1,1-1-1,-1 1 1,0 0-1,0-1 0,-1 1 1,0-1-1,0 1 1,0-1-1,-1 1 0,1-1 1,-1 1-1,-3-9 1,2 7 32,-1 1 0,-1-1 1,1 0-1,-1 1 0,0 0 1,0 0-1,-1 0 0,0 1 1,0-1-1,0 1 0,-9-6 1,9 6-6,-1-1 30,-1 0 0,0 1 1,0-1-1,-1 1 0,-15-7 1,18 10-55,0 0 0,0 1-1,0 0 1,0 0 0,0 0 0,0 1 0,-1 0 0,1 0-1,0 0 1,-10 2 0,-6 2 556,19-3-530,2 1-19,2 3-82,0 0-1,0 0 1,0-1-1,0 1 1,1-1 0,0 1-1,0-1 1,0 0-1,0 0 1,1 0 0,-1-1-1,6 5 1,-6-5-7,25 23 1,25 25 3,-39-40-11,0-1 1,29 16-1,-15-10 0,38 27-5,-41-29 9,-11-4 0,-4 2 0,-9 8 0,-1 10 1,1-22 9,0 1 0,0 0 0,5 16 1,1 8 91,-6-32-62,-1 0-32,0-1 1,1 1-1,-1-1 1,0 0 0,0 1-1,1-1 1,-1 1-1,0-1 1,0 1-1,0-1 1,0 1 0,1-1-1,-1 1 1,0-1-1,0 1 1,0-1-1,0 1 1,0-1 0,0 1-1,-1-1 1,1 1-1,0-1 1,0 1-1,0-1 1,0 1 0,0-1-1,-1 1 1,-9 1 28,0-2 1,0 1-1,-1-1 1,-15-3-1,-12 1-1171,10 2-4199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3416,'0'0'1720,"3"7"-1380,9 20-208,-8-12 188,13 203 781,-19-140-665,1-52-325,1-1 1,4 27 0,-1-26 83,0-1 0,2 0 0,1 0 0,1-1 0,15 34 0,-22-57-20,1 0-147,0 0-1,0 0 1,0-1 0,0 1-1,0-1 1,0 1 0,0-1-1,1 0 1,-1 1-1,0-1 1,0 0 0,0 0-1,0 1 1,0-1 0,3 0-1,20 2 161,-23-2-198,7-1 58,1-1 0,-1 1 0,1-1 0,-1-1 1,0 0-1,0 0 0,0 0 0,-1-1 0,13-8 0,-7 4-898,19-10-5410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10 130 2072,'-1'-5'64,"-6"-14"57,6 14 230,2 2-11,3-1-217,-1 0 1,1-1-1,0 2 0,0-1 1,1 0-1,-1 1 0,1 0 1,0 0-1,8-4 1,46-16 213,-42 17-280,1-1 80,0 2 0,1 0 0,-1 1-1,1 1 1,22-2 0,-26 5-20,1 1 0,0 1 0,0 0 0,-1 1 0,1 0 0,14 6 0,-29-8-98,1 0 0,-1-1-1,1 1 1,-1 0 0,0 0 0,0 0 0,1 0 0,-1 0 0,0 0 0,0 0 0,0 0 0,0 1-1,0-1 1,-1 0 0,1 0 0,0 1 0,0-1 0,-1 1 0,1-1 0,-1 1 0,1-1 0,-1 1-1,0-1 1,0 1 0,0-1 0,0 1 0,0-1 0,0 1 0,0 0 0,0-1 0,0 1-1,-1-1 1,1 1 0,-1-1 0,1 1 0,-1-1 0,1 0 0,-2 2 0,-2 6 48,-1-1 1,1 0-1,-2 0 1,-9 11-1,7-8-43,6-7-3,-1-1 1,0 1-1,-1 0 1,1-1-1,-1 0 0,-5 4 1,-119 88 264,96-76-223,-10 8-22,31-17-33,11-9-8,-1-1 1,1 0-1,0 1 0,0-1 0,-1 1 0,1-1 0,0 1 0,0-1 0,0 1 0,-1-1 0,1 1 0,0-1 0,0 1 0,0-1 0,0 1 0,0-1 0,0 1 0,0-1 0,0 1 0,0-1 1,0 1-1,0 0 0,1-1 0,-1 0 0,0 2 0,2-1 0,-1 1 0,0 0 0,1-1 0,-1 1 0,1-1 0,-1 0 0,1 0 0,0 1 0,-1-1 0,4 1 0,33 12 0,8-5 0,-1-5 0,126 14 52,-156-16-42,-9-2-6,0 1-1,0 0 1,0 0 0,0 0-1,0 0 1,-1 1-1,1 0 1,0 0 0,-1 1-1,1 0 1,-1 0 0,0 0-1,9 7 1,-12-8 4,-1-1-5,0-1 0,0 1 0,-1-1 0,1 1 0,0 0 0,-1 0 0,1-1 1,0 1-1,-1 0 0,1 0 0,-1 0 0,1 0 0,-1 0 0,0 0 0,1 0 0,-1 0 0,0 0 0,1 1 0,3 17 20,-4-13-14,-1 0 0,0-1-1,0 1 1,0 0 0,-3 6-1,-3 0-6,-19 13-2,11-15 0,-10 0 0,-9 3 0,-8-3 0,-6-7 0,1 1 0,4 0 0,8 0 0,0-4 0,29-1 0,-18-2 0,23 4 0,1-1 0,-1 0 0,1 0 0,-1 0 0,1 0 0,-1 0 0,0 0 0,1 0 0,-1 0 0,1 0 0,-1-1 0,1 1 0,-1 0 0,1 0 0,-1 0 0,1-1 0,-1 1 0,1 0 0,-1 0 0,1-1 0,0 1 0,-1 0 0,1-1 0,-1 1 0,1-1 0,1-5 0,-1 5 0,11-14-936,2 0-3744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791 66 3144,'-8'-6'85,"-1"0"1,1 1-1,-1 0 0,0 0 1,0 1-1,0 1 0,-1-1 1,1 2-1,-1-1 0,0 1 1,-12-1-1,16 2-52,-31-5 130,-51-3 1,71 8-152,9 1-3,-1 0 0,0 0 0,1 1 0,-9 1 0,-172 32 83,181-32-83,0 0-1,0 1 1,0 0-1,0 1 1,1 0-1,-10 6 1,6-4 3,3 0 10,-1-1-1,1 1 0,0 1 1,0-1-1,1 1 1,-10 12-1,8-10 1,1 1 25,0-1-1,0 2 0,1-1 1,0 1-1,-8 18 1,8-15-14,-2 3 58,1 0 0,1 1 0,-9 33 0,10-32-54,0 2 40,1 0 0,1-1 0,0 2-1,0 28 1,3-38-51,0 18 125,3 50-1,-1-61-121,1-3 19,1 1-1,0-1 1,1 0-1,1 0 0,1-1 1,0 1-1,1-1 1,0 0-1,11 14 1,-8-12-33,-4-6 15,1 0 1,0-1 0,0 0-1,1-1 1,15 14 0,-15-15-17,5 5 19,1-1-1,1-1 0,-1 0 0,31 16 0,-29-19-18,9 6 53,120 42 23,-113-47-36,42 7 36,112 8 1,-120-26-67,-57 2-4,0-1 0,0 0 0,0 0 0,0-1 0,11-3 1,6-3-2,47-8 20,-43 8 81,-8 0-59,17-4 15,-2-3 0,45-23 0,-73 34-69,95-55 211,-90 50-178,0 0 1,-1-1-1,0 0 1,-1-1-1,18-20 1,-22 16 66,0-7-23,-2-1 0,0 0 1,-2-1-1,3-33 0,-6 39-61,-2-36 150,-3 17-63,-2 0-1,-1 0 1,-16-46 0,16 63-91,5 14-3,0-1 0,-1 1 0,0 0-1,0-1 1,-1 1 0,0 0-1,-4-5 1,-57-69 121,62 77-126,0-1-1,0 1 0,-1-1 1,0 1-1,0 0 0,1 1 1,-2-1-1,-6-3 0,-4-2 4,0-2-6,8 6-1,1 0 0,-1 0 0,1 1 1,-1 0-1,-10-3 0,-15-5 16,0 2 0,-54-8 0,38 14-12,17 1-5,2 2-4,21-1-2,5 2 0,0-1 0,0 0 0,0 1 0,0-1 0,1 1 0,-1 0 0,0 0 0,0 0 0,1 0 0,-4 2 0,-7 3 0,1 3 0,4 7 0,0 9 0,7-10-407,0-1 0,3 29 1,1-4-5694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449 588 816,'-4'-10'2,"3"7"0,0 0 0,0 1 1,0-1-1,0 1 0,0 0 0,0-1 1,-1 1-1,1 0 0,-1 0 0,0-1 1,0 1-1,1 1 0,-1-1 0,0 0 0,-1 0 1,-2-1-1,-1-1 9,-1 0 70,-1 0-1,1 0 1,-1 1-1,1-1 1,-1 2-1,0-1 1,0 1 0,-1 0-1,1 1 1,-16-1-1,-14 5 178,2 2 0,-38 9 0,68-13-223,-1 1 0,1 1 1,0-1-1,-1 1 1,1 0-1,1 0 1,-1 1-1,0 0 1,-7 7-1,6-6 11,0 0 39,2 0 0,-1 1 1,1-1-1,-1 1 1,2 0-1,-7 10 1,5-7-39,2-4-8,0 0 0,1 1 0,0 0 0,0-1 0,1 1 0,0 0 0,0 0 0,0 1 0,0-1 0,1 0 0,-1 12 0,1-5 58,-1 2-30,1 1 0,1-1 0,0 0 0,1 1 0,4 22 0,-2-29-44,1 0 1,0 0 0,1-1 0,0 1 0,0-1-1,1 0 1,0-1 0,0 1 0,0-1 0,1-1 0,0 1-1,1-1 1,0 0 0,14 8 0,-16-11-15,-1-1 0,1 0-1,0 0 1,0-1 0,0 0 0,0 0 0,0 0 0,0-1-1,10 0 1,-7 0 2,3 1 14,0-1 0,0-1 1,0 0-1,23-5 0,-22 4-6,-6 1 21,0-1 0,-1 1 1,1-1-1,-1 0 0,1-1 1,-1 0-1,0 0 0,0 0 0,0-1 1,0 1-1,-1-2 0,1 1 1,4-6-1,-5 5 4,-1 0 0,0-1 1,0 1-1,0-1 0,-1 0 0,0-1 1,0 1-1,0 0 0,1-9 0,1 1-14,-3 10-11,-1-1 0,0 0 0,0 0-1,0 0 1,-1 0 0,1 1 0,-1-1-1,-1-7 1,-1-20 75,-9-46 0,3 55 14,7 19-91,-8-17 26,0 1 0,-1 1-1,-1 0 1,-16-21 0,-10-9 82,-49-48 0,72 82-87,0-1-1,1-1 0,1 1 1,1-2-1,0 0 0,1 0 1,-9-24-1,17 38-28,1 0 1,0 0-1,0 0 0,0 0 1,1 0-1,0 0 0,-1 0 1,1 0-1,0 0 0,1 0 0,-1 0 1,1 0-1,1-6 0,1 2 7,0-1-1,1 1 1,6-12-1,-7 16 3,0 0 1,0-1-1,0 1 1,1 0-1,0 1 0,0-1 1,0 1-1,0 0 0,1 0 1,-1 0-1,1 0 1,6-2-1,3-1 15,0 1 1,20-5 0,-23 7-35,17-4 50,1 1 0,37-3 0,5 0-27,-33 2-10,-4 4-9,-26 3-5,0 1-1,1-1 1,-1 2 0,0-1 0,0 1-1,0 0 1,-1 1 0,1 0 0,0 0-1,-1 1 1,0 0 0,0 0 0,0 0-1,0 1 1,8 8 0,-12-10-3,0 1 1,-1 0-1,1-1 1,-1 1-1,0 0 1,0 0 0,0 1-1,0-1 1,1 7-1,4 10-18,0 0-3,0 1 1,6 38 0,-11-40 17,0 2-22,0 0-1,-3 32 1,-1-35 7,0-1 0,-1 1-1,-7 20 1,7-31 14,1-1 1,-2 0-1,1 0 1,-1 0-1,0 0 1,0-1-1,0 1 1,-1-1-1,0 0 1,-12 10-1,15-14 3,-11 8-885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 4848,'-17'-3'18,"13"2"-7,0 0 0,0 0 0,0 1 0,0-1 0,-1 1 0,1 0 0,0 0 0,0 1 0,-9 1 0,5-1-7,1 1 0,-1 0 1,1 1-1,-1-1 0,1 1 1,0 1-1,0-1 0,-13 10 1,-12 17-4,-1 10-1,4 6 1,4 7 17,-27 84 0,44-115-16,4-13 5,1 0-1,0 1 0,-3 19 0,1 6 11,1 0 0,2 1 0,3 55 0,1-69-14,9 53 15,23 70 8,-24-118-12,8 6 0,31 47 0,-32-63 13,5-1-12,0 0 1,28 13 0,-28-22 57,-22-7-70,19 4 35,0 0 0,0-2 0,0 0 1,1-1-1,30-3 0,131-12-534,-72 4-2704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529 112 3864,'-6'-12'190,"-1"0"1,-1 0-1,0 1 0,0 0 1,-1 0-1,0 1 0,-19-16 1,27 26-182,-1-1 0,1 0 1,-1 0-1,1 0 1,0 1-1,-1-1 1,0 1-1,1-1 0,-1 1 1,1 0-1,-1-1 1,0 1-1,1 0 1,-1 0-1,0 0 1,1 0-1,-2 1 0,-5-1 15,1 0-11,-31 5 51,2 2 7,-61 20 1,85-22-66,-26 14 36,21-10-32,-1 1 23,0 0 0,0 2 1,1 0-1,0 0 0,-28 30 0,41-37-9,0 0 0,1 0 0,0 1 0,0-1 0,1 1 0,-1 0 0,1-1 0,0 1 0,1 0 0,0 0 0,-1 1 0,2-1 0,-1 0 0,1 0 0,1 12 0,-1-17-15,1 0-1,0 1 1,0-1 0,-1 0-1,1 1 1,0-1-1,0 0 1,0 0 0,0 0-1,0 0 1,1 0-1,-1 0 1,0 0 0,0 0-1,1 0 1,-1-1-1,3 2 1,23 7 15,-23-8-16,5 2 10,-1-1-1,1 0 1,-1 0 0,1-1 0,0 0 0,0 0-1,9-1 1,14 0 52,2 1 32,53-6 0,-74 3-91,-9 2 1,0-1 0,0 1 0,0-1 0,1 0 0,-1-1 0,0 1 1,4-3-1,1 0 21,0 0 0,-1-1 0,1-1 0,-1 1 0,0-1 0,0-1 0,9-8 0,-8 4 44,-1 0 0,10-16-1,-17 25-1,0-1 4,9-35 102,-10 36-114,-1-1 13,1 3-76,0-1-1,0 1 0,0 0 0,0 0 0,0 0 0,0-1 1,0 1-1,0 0 0,0 0 0,0 0 0,0-1 0,0 1 1,0 0-1,0 0 0,0 0 0,0-1 0,0 1 0,0 0 1,-1 0-1,1 0 0,0 0 0,0-1 0,0 1 0,0 0 1,0 0-1,-1 0 0,1 0 0,0 0 0,0 0 0,0-1 0,0 1 1,-1 0-1,1 0 0,0 0 0,0 0 0,0 0 0,-1 0 1,1 0-1,-2 1 5,-1 1-1,1-1 1,0 1 0,0-1 0,0 1 0,0 0 0,0 0 0,1-1 0,-1 1-1,0 1 1,1-1 0,0 0 0,-1 0 0,1 1 0,0-1 0,0 0 0,0 1-1,0-1 1,0 5 0,-2 6 8,1-1-1,0 20 1,1-21-12,-3 44 42,5 83 1,2-81-27,-1-3-16,-1 2 1,-1 3-2,5 1 2,1-2-3,0-10-2,2-15 0,-7-24 0,1 0 0,14 21 0,-3-15 1,-10-12 2,1-1-1,-1 0 1,1 1-1,0-2 1,0 1 0,0 0-1,0-1 1,0 0-1,0 0 1,0 0 0,1 0-1,-1 0 1,0-1-1,0 0 1,1 0 0,-1 0-1,0-1 1,0 1-1,5-2 1,0 0 17,-1 0-1,0 0 1,0-1-1,0 0 1,0-1 0,0 0-1,-1 0 1,1 0-1,6-6 1,0-4 25,0-1 0,-1 0 1,-1 0-1,0-2 0,-1 1 0,-1-1 0,9-20 0,-14 28-13,-1-1 1,1 1-1,-2-1 0,1 0 0,-1 0 0,-1 0 0,0 0 0,0 0 0,-1-1 0,0 1 1,-1-1-1,-2-16 0,-1-8 101,3 33-86,-3 0-1,2 0-32,0 0 0,-1 0 0,0 0-1,0 1 1,1-1 0,-1 1 0,0-1 0,0 1-1,0 0 1,0 0 0,-1 0 0,1 0-1,0 0 1,0 0 0,-1 0 0,1 1 0,0-1-1,-1 1 1,1 0 0,-1 0 0,1 0-1,0 0 1,-1 0 0,1 0 0,-1 1 0,-2 0-1,5-1-11,-1 0-1,1 1 1,-1-1-1,0 1 1,1-1-1,-1 0 0,1 1 1,-1-1-1,1 1 1,-1-1-1,1 1 1,-1 0-1,1-1 1,0 1-1,-1-1 1,1 1-1,0 0 0,0-1 1,-1 1-1,1 0 1,0 0-1,0 0 2,0 12 0,21 26-1206,-8-18-4810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14 5656,'-25'-14'-26,"33"43"-84,-2-8 110,-1 10 0,-3 5 0,2 87 24,-1-85-16,-1-11 32,-2 54 0,-1-75-23,-1-1 1,0 0 0,0 1-1,-1-1 1,0 0-1,0 0 1,0-1 0,0 1-1,-1-1 1,0 1 0,0-1-1,0 0 1,0-1-1,-10 8 1,13-10-18,-4 2 16,1 0 1,0 0-1,-1-1 0,1 0 1,-1 0-1,0 0 0,0 0 1,1 0-1,-1-1 0,-7 1 1,-12 3 75,-51 10-700,37-10-2912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581 108 1528,'-50'-37'-8,"27"26"181,-2 1 0,-30-9 0,44 17-143,-26-1 205,11 1-127,13 0-21,0 1 0,0 1-1,0 0 1,-1 1 0,1 0 0,0 1 0,0 0-1,-21 7 1,11 1 281,-40 23 0,54-27-251,0 0 0,1 1 0,-1 0 0,2 0-1,-1 1 1,1 0 0,-11 17 0,8-11 66,2 1 0,0 1-1,-9 22 1,15-32-129,0 0 0,0 0 0,1 1 0,0-1 0,0 1 0,0-1-1,1 1 1,0-1 0,0 1 0,0-1 0,1 1 0,3 11 0,-2-13-35,0 0 0,0-1 1,1 1-1,-1-1 0,1 0 1,0 0-1,0 0 0,0 0 0,1 0 1,-1-1-1,1 1 0,0-1 1,0 0-1,0 0 0,0-1 1,6 3-1,-8-4-14,0 0 1,0 0-1,-1-1 0,1 1 1,0-1-1,0 1 0,0-1 1,0 0-1,0 1 1,0-1-1,0 0 0,0-1 1,3 1-1,4-1 6,47-3 40,-53 3-49,144-17 137,-133 16-130,29-10 48,-32 8-35,0 0 1,0 0 0,0-1-1,-1 0 1,0-1 0,14-10-1,-20 11-11,0 0-1,-1-1 0,1 1 1,-1-1-1,0 0 0,0 0 0,-1 0 1,1 0-1,-2 0 0,3-9 1,0-9 39,2-33 1,-4 36-30,-1 13 2,-1 1 0,0-1-1,0 0 1,0 1 0,-1-1-1,0 1 1,0-1 0,-1 1-1,0-1 1,0 1 0,-1 0-1,0 0 1,0 0 0,-7-11-1,8 16-8,0-1 0,0 1 0,0-1 0,0 1 0,0 0 0,-1 0 0,1 0 0,-5-3 0,5 5-11,0 0 0,0 0 1,0 0-1,0 0 0,0 0 1,0 0-1,0 1 0,0-1 1,0 1-1,0-1 0,0 1 1,0 0-1,0 0 0,1 0 1,-4 2-1,3-3-2,1 1 1,-1-1-1,1 1 0,-1 0 1,1-1-1,-1 1 0,1 0 1,0 0-1,0 0 0,-1 0 1,1 0-1,-1 2 0,-2 1 2,-12 18 1,5 3 1,6 6-3,4 3-2,4-1 0,-1-24-3,0-1 0,0 1 0,1-1-1,0 0 1,0 0 0,1 0 0,0 0 0,1 0 0,0-1 0,0 0 0,0 0 0,12 12 0,-8-10-13,1 0-1,-1-1 1,1 0 0,1-1 0,19 11-1,12-2-21,-6-6-161,0-2 1,1-2 0,-1-1-1,64 0 1,-44-5-4162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1888,'13'6'1,"-6"-2"87,0 0 0,0 1 0,10 9 0,-12-10-48,1 2 34,-1-1 0,1 1 0,-1 0 0,0 1 0,0-1-1,-1 1 1,0 0 0,0 0 0,-1 1 0,1-1 0,-2 1 0,4 9 0,-3-1 17,0 0 1,-1-1 0,-1 1-1,0 28 1,-2-37-59,0-1 0,0 0 0,0 1 0,-1-1 0,0 0 0,0 0 0,-1 0 0,0 0 0,0 0 0,0 0 0,-4 5 0,2-4-2,4-6-20,1 0 1,-1 0 0,0 0 0,0 0 0,1 0 0,-1 0 0,0 0 0,0 0 0,0 0 0,0 0-1,0-1 1,-2 2 0,-109 58 203,83-49-94,-148 32-486,78-26-2215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81 1528,'1'-5'240,"4"-16"36,-5 14 144,-5-1 52,1 5-369,0-1 0,0 0 0,0 1 0,-1 0 0,1 0 0,-1 0 0,0 0 0,1 1 1,-1 0-1,0 0 0,-1 0 0,1 1 0,0 0 0,0 0 0,-1 0 0,1 0 0,-10 1 0,-5 0 94,0 0 0,-39 7 1,39-4 5,-27 10 1,-16 4 62,46-13-215,1 0 0,-1 1 1,-25 12-1,33-12-33,1 0 0,0 0 0,0 1 1,1 0-1,-1 0 0,1 1 0,1 0 0,-1 0 0,1 0 0,0 1 0,1 0 0,0 0 0,-6 12 0,10-13 1,-1 0 0,1-1-1,0 1 1,0 0 0,1 0-1,0 0 1,0 0 0,0 0-1,1 0 1,0-1 0,1 1-1,-1 0 1,4 7 0,-3-7-2,-1-5-10,0 0 0,0 0-1,0 0 1,0 0 0,1 0 0,-1-1-1,1 1 1,-1 0 0,1-1 0,-1 0-1,1 1 1,0-1 0,0 0 0,0 0-1,-1 0 1,1 0 0,0 0 0,0 0-1,5 1 1,2 2 65,-7-3-65,10 4 32,1 0-1,-1 0 0,1-1 0,15 2 0,19-3 52,-25-3-30,0-2 0,-1 0 1,25-5-1,14-11 52,-50 15-100,3 0 43,0-1 0,18-9 0,-27 11-34,-1 0-1,1 0 0,0 0 1,-1-1-1,1 1 1,-1-1-1,0 0 0,0 0 1,0 0-1,0 0 1,0-1-1,-1 1 0,5-7 1,-4 2 19,0 0 1,0 0-1,-1 0 1,0-1 0,0 1-1,-1-1 1,1-10-1,-2 16-21,0-1 0,-1 1 0,1-1 0,0 1-1,-1-1 1,0 1 0,0 0 0,0-1 0,0 1-1,-1 0 1,1 0 0,-1 0 0,0 0 0,0 0 0,0 0-1,0 0 1,0 1 0,0-1 0,-1 1 0,0-1-1,1 1 1,-5-2 0,4 1-20,-1 0 24,0 1-1,0-1 1,0 1-1,0 0 1,0 0 0,-1 0-1,1 0 1,0 1-1,-1 0 1,0 0-1,1 0 1,-1 0 0,1 1-1,-1 0 1,0 0-1,1 0 1,-7 1-1,11-1-20,-1 1 0,0-1 0,0 1 0,0-1 0,1 1 0,-1-1 0,0 1-1,1-1 1,-1 1 0,0-1 0,1 1 0,-1 0 0,1-1 0,-1 1 0,1 0 0,-1 0-1,1-1 1,0 1 0,-1 2 0,0-2 2,-2 20 1,3 13 0,3 7-3,-1-29-4,1 0 1,1-1 0,0 1-1,0 0 1,1-1 0,1 0-1,0 0 1,0-1 0,1 0-1,10 12 1,-14-18-1,27 23-10,-18-17-6,7 4 6,1-1-1,1-1 0,0-1 1,33 14-1,14-4 4,-42-14 5,-1-2 0,1 0 0,43 2 0,-17-13-1065,0-2-4271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6904,'4'4'-12,"0"0"0,0 1-1,-1 0 1,1-1 0,-1 2 0,0-1 0,-1 0 0,1 0 0,2 9 0,-3-6-4,1-1 0,0 0 0,1 0 0,0 0 0,0-1 0,0 1 1,10 10-1,-5-8 17,0 0 0,1-1 0,0 0 0,1 0 0,12 6 0,24 4 105,-45-18-110,11 5 107,1-1 1,-1-1 0,1 0 0,24 2-1,21-7 199,-56 2-284,11 0 92,1-2 1,-1 1-1,0-2 1,0 0 0,14-5-1,-24 6-82,0 0-1,0 0 1,0-1 0,0 1-1,0-1 1,-1 0-1,1 0 1,-1 0 0,0 0-1,0-1 1,0 1-1,0-1 1,-1 0 0,1 0-1,-1 0 1,0 0-1,0 0 1,-1 0 0,1-1-1,-1 1 1,0 0-1,0-1 1,0 1 0,-1-1-1,0 1 1,0-1-1,0 0 1,0 1 0,-1-1-1,1 1 1,-1-1-1,0 1 1,-2-6 0,1 6 0,0-1 0,-1 1 0,1 0 1,-1 0-1,0 0 0,0 0 0,0 1 1,0-1-1,-1 1 0,-4-4 1,1 1-2,1-1 17,-1 0 0,0 1 0,-1 0-1,0 1 1,1-1 0,-2 2 0,1-1 0,-1 1-1,1 0 1,-1 1 0,-10-3 0,17 5-24,2 2-20,0-1 1,0 0 0,0 0 0,0 1 0,-1-1-1,1 0 1,0 0 0,0 1 0,0-1-1,0 0 1,0 0 0,-1 0 0,1 0 0,0 1-1,0-1 1,0 0 0,-1 0 0,1 0 0,0 0-1,0 0 1,0 1 0,-1-1 0,1 0-1,0 0 1,0 0 0,-1 0 0,1 0 0,0 0-1,0 0 1,-1 0 0,1 0 0,-1 0-1,1 0 0,-1 0 1,1 0-1,-1 0 0,0 1 0,1-1 1,-1 0-1,1 0 0,-1 0 0,1 1 1,0-1-1,-1 0 0,1 1 1,-1-1-1,1 0 0,-1 1 0,1-1 1,0 1-1,-1-1 0,1 0 1,0 1-1,-1-1 0,1 1 0,0 0 1,-3 1 1,2 32 4,1 59-13,2-62 9,13 142-37,-11-147 23,13 42 1,-2-29 10,32 66 15,-41-94-13,-4-8 2,0 1-1,0-1 0,-1 1 0,0-1 0,0 1 0,0-1 0,1 5 0,3 11 0,-1-7 11,-1-1 0,0 1-1,-1-1 1,0 1 0,-1 0-1,0 0 1,-1 0 0,0-1-1,-2 14 1,-1-14 2,0 4 11,-1 0 0,0 0 1,-11 24-1,12-34-16,0 0-1,-1 0 1,1 0 0,-1-1 0,0 1-1,0-1 1,0 0 0,-1 0-1,0 0 1,-7 4 0,1-2 13,0-1 0,0 0 1,-17 4-1,24-8-9,0 0 1,0-1-1,0 1 1,0-1-1,-1 0 1,1 0-1,0 0 1,0-1-1,0 0 1,0 1-1,-7-3 1,-32-17 82,37 17-93,1 1 12,1-1 0,0 0 0,0 0 0,0-1 0,0 1 0,0-1 0,1 0 1,0 0-1,0 0 0,0 0 0,0 0 0,-2-6 0,-1-4 14,0 1 0,-5-19 1,8 22-27,-1-2 28,0-1 0,2 1 0,-1-1 1,1 0-1,1 0 0,0 0 1,1 0-1,1 0 0,2-19 0,-2 26-2,0 1 0,1-1 0,0 1 0,0-1 0,0 1 0,0 0 0,1 0 0,6-9 0,1 2 20,0 1 1,13-11 0,-20 19-39,18-13 8,1 0 1,0 2 0,38-19-1,-21 12-1305,-16 8-5888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4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3144,'5'2'160,"10"9"47,0 1 0,-1 0 1,0 1-1,21 26 0,-16-18-116,20 18 167,128 112 352,-161-145-568,20 19 63,-2 1-1,-1 0 1,31 48 0,-45-61-49,4 4-5,-1 2-1,-1-1 1,-1 2 0,0-1-1,11 33 1,-13-21 59,8 55 1,-16-84-102,1-1-1,-1 0 1,0 0 0,0 0-1,0 0 1,0 0 0,0 0-1,0 1 1,-1-1-1,1 0 1,0 0 0,-1 0-1,1 0 1,0 0 0,-1 0-1,0 1 1,-5 8 21,-1-1 0,1 1 0,-2-1-1,1-1 1,-1 0 0,-19 15 0,3-10 137,-143 43 62,127-46-81,-215 35-813,110-25-3575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3320,'0'0'1304,"5"-1"-1071,86-18 262,-73 15-409,0 1 0,37-2 0,-31 3-64,-11 1-52,1 0 0,-1 0 0,1 1 0,-1 1 0,1 1 0,-1 0 1,1 0-1,-1 1 0,0 1 0,0 0 0,12 7 0,5 2-3283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3232,'18'5'0,"19"2"97,18-5 199,102-11 0,16-4-16,-87 10-248,116-11-454,-97 2-1845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78 3592,'1'-6'4,"0"-5"82,0 0 0,0-20 1,-2 30-67,1 0 1,0 0 0,-1 0 0,1 0 0,0 0 0,-1 0 0,1 1 0,-1-1 0,0 0 0,1 0 0,-1 0 0,0 1 0,1-1-1,-1 0 1,0 1 0,0-1 0,1 1 0,-1-1 0,0 1 0,0-1 0,0 1 0,0 0 0,0-1 0,0 1 0,0 0 0,0 0 0,-1-1-1,-1 1 52,0-1 0,1 1 0,-1 0 0,0 0-1,1 0 1,-1 0 0,0 1 0,-3 0 0,1 1-40,1 0 0,-1 0 0,1 0 1,0 1-1,0-1 0,0 1 1,0 0-1,0 0 0,1 1 1,-1-1-1,1 1 0,0 0 1,0 0-1,0 0 0,1 0 1,-5 9-1,-15 21 124,-45 68 25,0 17 49,50-87-209,5-6 60,-37 105 36,42-105-43,3 126 30,9-120-24,38 117 28,-41-146-99,-1 0-1,0 0 1,1 0 0,-1 0 0,1 0-1,3 5 1,88 102 88,-90-108-83,-1 0-1,1 1 0,-1-1 1,1 0-1,0 0 0,4 2 1,40 19 52,50 17 1,-62-31 41,176 27 47,-188-32-938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461 102 3864,'-5'-5'169,"3"1"-132,-3-2 3,1 0 1,0 0 0,0 0-1,-3-8 1,6 12 11,-1-1-1,0 1 1,0-1-1,-1 1 1,1 0-1,0 0 1,-1 0-1,0 0 1,1 0-1,-1 1 1,0-1-1,0 1 1,-4-2-1,3 1 15,-2-1 40,0 0-1,-1 1 1,1-1 0,-1 1 0,1 1-1,-12-2 1,6 1-34,1 0 58,0 0 0,0 1 0,0 1 0,0 0 1,0 1-1,0 0 0,-19 4 0,23-3-88,-1 0 0,1 1 0,0-1 0,-1 1 0,1 1 0,1 0 0,-1 0 0,0 0 0,-6 6 0,-2 4 70,-26 29 1,36-38-103,-1 4 22,0 0 1,0 0 0,1 0 0,0 1-1,1-1 1,-6 18 0,0-2 23,3-10-37,4-10 0,1-1 0,0 1 0,0-1 0,0 1 1,1 0-1,0 0 0,-2 7 0,3-11-15,1 0-1,-1 0 0,0-1 1,1 1-1,-1 0 1,0 0-1,1 0 1,-1 0-1,1-1 0,-1 1 1,1 0-1,-1-1 1,1 1-1,0 0 0,1 0 1,4 6 45,-1-1 4,-2-3-40,0-1-1,0 0 0,0 0 0,0 0 0,0 0 0,0-1 0,0 1 0,0-1 0,1 0 1,-1 0-1,1 0 0,-1 0 0,1 0 0,5-1 0,48 1 73,-39-2-65,1-1 0,0 0 0,-1-2 0,0 0 0,0 0 0,28-13 0,-38 13 7,6-5 9,-8 4 16,3-6 6,-5 6 12,5-5 4,-5 6 12,5-1 2,-7 3 0,5-5 69,-7 7-13,-4 11-133,-4 19 48,-7 57 0,12-66-56,0 15 13,3-21-12,-2 24 0,5 4 1,5 9-3,-6-35-6,2-1 0,0 0 0,1 0 0,0 0 0,1-1 0,1 0 0,10 18 0,-15-31 0,0 1 1,1-1 0,-1 0 0,1 0 0,-1 1-1,1-2 1,-1 1 0,1 0 0,0 0-1,0-1 1,0 0 0,5 2 0,1 0-3,0-1 0,0 0 0,0-1 0,10 1 0,8-2 6,-11-3 16,0 0 0,0-2 1,30-11-1,-35 12 48,0-2-1,-1 1 1,1-1 0,-1-1 0,-1 0-1,1 0 1,-1-1 0,14-16-1,-17 17-11,-1 0-1,0 0 0,0-1 1,-1 0-1,0 0 0,0 0 1,-1 0-1,0-1 0,-1 1 1,0-1-1,0 0 0,-1 0 1,0 1-1,0-1 0,-1-15 1,0 22 9,0-1 4,0-37 227,-1 36-225,-1-5-4,0 8-31,-5 3-1382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11120,'0'0'384,"5"5"-64,-4-4-330,7 7 135,1 0-1,-2 1 1,1 1-1,9 14 1,-11-14-92,-4-5-23,1-1 0,-1 0 0,0 1 1,-1 0-1,1-1 0,-1 1 0,1 6 1,30 143 38,-28-139-51,-3-9-13,1 0 1,-1 0 0,-1 0 0,1 10 0,-1-7-21,0 0 1,0-1-1,-1 1 1,0-1 0,0 0-1,-1 1 1,0-1-1,-1 0 1,-5 13 0,1-14-7,0 0 0,-1-1 0,1 0 1,-1 0-1,-1 0 0,1-1 0,-1 0 1,-16 6-1,6-6-72,-110 14-38,-51-6-932,166-13 661,-71 2-6298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83 6192,'0'0'112,"-5"-6"-19,-4-5 70,-1 1 0,-16-14 0,22 20-127,-1 1 1,0-1-1,0 1 1,0 0-1,0 1 1,0-1-1,-1 1 1,1 0-1,-1 1 1,1-1-1,-8 0 1,5 2-31,0 0 0,1 1 0,-1 0 0,0 0 0,1 1 0,-1 0 0,1 1 0,-1-1 0,1 1 0,0 1 0,0-1 0,1 1 0,-1 0 0,-10 10 0,-17 9-3,3 5 2,0 3-3,-22 26-2,32-37 0,5-1 0,13-16 0,-2 3 0,3 16 0,5-8 0,9 0 0,8-3 1,-2-5 8,1-1 0,0-1 0,0 0 0,1-1 0,-1-2 0,32 0 0,-4-3 32,48-8 0,-79 8-36,26-8 28,-30 7-24,17-5 24,44-18-1,-70 24-18,-1-2-1,0 1-11,0 0 1,-1 0-1,0 0 0,1-1 1,-1 1-1,0 0 0,-1-1 1,1 1-1,0-1 0,-1 1 1,0-1-1,0 0 0,0 1 1,0-1-1,-1 1 0,1-1 0,-1 1 1,-2-5-1,0 3 1,0 0 0,0 0 1,0 1-1,-1 0 0,0 0 0,1 0 0,-2 0 0,1 0 1,0 1-1,-1 0 0,0 0 0,-9-5 0,11 7 1,0-1-1,0 1 0,-1 0 1,1 0-1,0 0 0,-1 0 1,1 1-1,0-1 0,-1 1 1,1 0-1,-1 0 0,1 0 1,0 1-1,-1-1 0,1 1 1,0 0-1,-1 0 0,1 0 1,0 0-1,0 0 0,0 1 1,0-1-1,-4 3 0,5-1 1,-1 1 0,0-1 0,1 0 0,0 1 0,-1-1 0,2 1 0,-1 0 0,0 0 0,1 0 0,-1 0 0,1 0 0,0 0 0,1 0 0,-1 0 0,1 0-1,-1 0 1,1 0 0,0 0 0,1 1 0,-1-1 0,2 4 0,-2-5 0,1 1 0,0-1 0,0 1 0,0-1 0,0 0 0,0 0 1,1 0-1,0 0 0,-1 0 0,1 0 0,0 0 0,0 0 0,1-1 0,-1 1 0,0-1 0,1 1 0,0-1 0,-1 0 0,5 2 0,2 2 2,-4-3 1,-1 0 0,1 0 0,0-1 0,0 0 0,0 0 0,5 1 0,182 46 106,-115-32-106,71 15-948,-77-19-3799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65 5744,'-46'-22'0,"30"18"-1,-4 0-14,-18-8 5,23 6 38,0 2-1,-31-6 1,41 9-19,-1 0 0,0 1 0,1-1 0,-1 2 0,0-1 0,1 0 0,-1 1 1,0 0-1,1 1 0,-1-1 0,1 1 0,0 0 0,-6 3 0,-29 13 63,29-13-57,0-1 1,1 2-1,0-1 0,0 1 1,0 1-1,0-1 0,-15 17 0,18-16-9,-16 21 35,4-4 2,-22 31 38,38-49-60,-1 0 1,1 1-1,0-1 0,0 0 0,0 1 0,1 0 0,-2 9 0,4-14 53,1 3 15,-2-5-86,1 0 0,0 0 0,0 0 0,0 1 0,0-1 0,0 0 0,0 0 0,0 1 0,0-1 0,0 0 0,0 0 0,0 0 0,0 1 0,0-1 0,0 0 0,0 0 0,0 0 0,0 1 1,0-1-1,1 0 0,-1 0 0,0 0 0,0 1 0,0-1 0,0 0 0,0 0 0,0 0 0,1 1 0,-1-1 0,0 0 0,0 0 0,0 0 0,0 0 0,1 0 0,-1 0 0,0 1 0,40 10 238,-29-7-173,0 0 0,0-1-1,22 3 1,95 6 376,-115-11-422,27-2 119,-16-1-40,-1-1 0,0-1 0,-1-1 0,36-13 0,-23 3 52,-34 14-143,0 0 0,0 1 0,0-1 0,0 0 0,-1 0 0,1 1 0,0-1 0,0 0 0,-1 0 0,1 0 0,-1 0 0,1 0 0,-1 0 0,1 0 0,-1 0 0,0 0 1,1 0-1,-1 0 0,0-2 0,1-23 107,-1 22-101,-1-1 1,0 1 0,1-1 0,-1 1-1,-1-1 1,1 1 0,-1 0-1,1-1 1,-1 1 0,-1 0 0,1 0-1,0 0 1,-1 1 0,-3-5-1,3 6-8,-1-1-1,0 1 1,1 0-1,-1 0 0,0 0 1,0 1-1,0-1 0,0 1 1,0 0-1,-1 0 1,1 0-1,-6 0 0,9 1-5,0 0-1,0 0 0,1 0 0,-1 1 0,0-1 0,0 0 0,0 0 0,1 1 1,-1-1-1,0 0 0,0 1 0,1-1 0,-1 1 0,0-1 0,1 1 0,-1-1 1,1 1-1,-1 0 0,0-1 0,0 2 0,-1 0 2,-11 16 0,5 8-3,6 2 0,3-23-1,0 1 0,0-1 0,1 0 1,-1 0-1,1 0 0,0 0 0,1 0 1,-1 0-1,1-1 0,0 1 0,0-1 1,0 0-1,1 0 0,-1 0 0,1 0 1,0-1-1,0 1 0,7 3 0,4 3-3,1-1 0,1 0 0,32 11 0,-28-12 3,42 14-6,-1-4 6,9-4 1,-23-4 111,0 0-704,79 7 1,-76-14-4734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4936,'6'0'73,"7"0"-22,-1 1 1,0 0-1,0 1 0,1 0 0,-1 1 1,13 5-1,-14-4-37,22 16 85,-9-4-11,-2 0 0,40 38 0,-49-41-74,-8-8 5,0 0-1,-1 0 1,1 0-1,-1 1 1,-1 0 0,6 10-1,54 112 142,-52-97-33,13 137 53,-25-134-40,-8 14-43,-19 59 0,27-104-82,0 0 0,0 0 0,0 0 0,-1-1 0,1 1-1,-1-1 1,0 1 0,-2 3 0,-30 33 76,-54 47 0,73-74-811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 3952,'-4'-2'65,"-15"-4"27,14 4 624,2 4-437,-1 0-209,0 0 0,0 1 0,1-1 1,-1 1-1,1 0 0,0 0 0,-6 7 0,5-3-19,0-1 0,0 1 0,1 0-1,0 0 1,1 0 0,-1 0 0,1 1 0,-1 12-1,1-8-19,1 39 145,4-4 51,17 81-1,-17-111-205,-1-10 3,-1-1-1,1 0 1,0 0 0,0 0-1,5 9 1,26 53 147,-31-65-144,0 1 1,0-1 0,0 0-1,1 0 1,-1 0-1,1 0 1,0-1 0,0 1-1,0-1 1,6 5 0,-3-3 5,-5-3-13,1 0 0,0 1 0,-1-1-1,1 0 1,0 0 0,0 0 0,0-1 0,0 1-1,0 0 1,0-1 0,0 1 0,0-1 0,2 0 0,-3 0-1,0 0 1,0 0-1,0 0 1,0 0 0,-1-1-1,1 1 1,0 0-1,0-1 1,0 1-1,-1 0 1,1-1 0,0 1-1,-1-1 1,1 1-1,0-1 1,-1 0 0,1 1-1,0-1 1,-1 0-1,1 1 1,0-2 0,0-2-105,1 0 1,-1 0-1,0 0 1,0 0-1,0 0 1,0 0-1,-1-1 1,1 1 0,-1-6-1,0-18-4688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4312,'0'-2'80,"1"-7"28,0 7 1201,12 12-512,-9-3-682,0-1 0,0 0-1,0 1 1,0 0-1,-1 0 1,0 0-1,3 15 1,-1-7-56,-4-12-9,9 23 265,-2 1 0,10 52 0,-8-23-95,24 114 464,-29-152-614,0-4 51,-1 0 0,-1 1 0,3 21-1,-6-35-105,0 1 0,0-1 0,0 0 0,0 1-1,-1-1 1,1 0 0,0 0 0,-1 1 0,1-1 0,-1 0-1,0 0 1,1 0 0,-1 1 0,0-1 0,1 0-1,-1 0 1,0 0 0,0 0 0,0 0 0,0-1 0,0 1-1,0 0 1,0 0 0,-1-1 0,1 1 0,0-1-1,0 1 1,0-1 0,-1 1 0,1-1 0,0 0 0,0 1-1,-3-1 1,-1 1-230,-1-1 0,1 0 1,-1 0-1,0 0 0,-9-2 0,-11-3-5938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32 174 5112,'-6'-10'27,"-15"-27"285,20 34-294,1 1-1,-1 0 1,0-1 0,1 1-1,-1-1 1,1 0 0,0 1-1,-1-1 1,1 1 0,1-1-1,-1 1 1,0-1 0,0 1-1,2-5 1,0 2 24,1 1 0,-1 0 0,1 0 0,0 0 0,0 0 1,0 0-1,1 1 0,-1 0 0,1-1 0,0 1 0,0 0 0,0 1 0,0-1 1,0 1-1,0 0 0,1 0 0,-1 0 0,1 1 0,7-2 0,11-3 247,0 2 0,39-4-1,-32 6-200,-16 0 34,-1 2 0,1-1 0,-1 2 0,22 3 1,32 1 307,13 5 137,-78-10-544,0 1 0,1-1 1,-1 1-1,0 0 0,0 0 0,0 0 1,0 0-1,0 0 0,0 1 0,0-1 1,0 0-1,-1 1 0,1 0 0,-1-1 1,1 1-1,-1 0 0,1 0 1,-1 0-1,0 0 0,0 0 0,0 0 1,0 0-1,1 4 0,0 1 1,0-1 0,0 1 0,-1 0-1,0-1 1,0 1 0,-1 11 0,0-15-23,0 0-1,0 0 1,0 0 0,0 0 0,0-1-1,-1 1 1,1 0 0,-1 0-1,0 0 1,-1 4 0,-2 0 0,-8 27 1,7-27-2,0-1 0,-15 24 0,15-25 0,-14 14 0,18-18 0,-1-1 0,1 1 0,-1-1 0,1 1 0,0 0 0,0-1 0,-1 1 0,1 0 0,0 0 0,0 0 0,0 0 0,0 0 0,0 0 0,-2 3 0,-7 7 1,3 1-1149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6552,'-21'0'232,"19"0"673,4 3-706,14 22 222,32 36 0,-45-59-396,0 0 0,-1 0 0,1 0 0,0 0 0,0 0-1,0-1 1,0 1 0,0-1 0,0 0 0,1 0 0,-1 0-1,0 0 1,0-1 0,1 1 0,3-1 0,140 17 249,-126-16-228,0-1 0,-1-1-1,1 0 1,24-6-1,-33 4-3,0 0 0,-1-1 0,0-1-1,1 0 1,13-8 0,6-7 101,-29 19-23,7-13 42,-8 13-150,-1 0 0,1 0-1,-1 0 1,1 0-1,-1 0 1,0 0 0,1 0-1,-1 0 1,0 0-1,0 0 1,0-1 0,0 1-1,0 0 1,0 0 0,0 0-1,0 0 1,-1-1-1,0-8 83,2 5-44,-1 4-29,1-1 1,-1 0 0,0 0-1,0 0 1,0 0-1,0 0 1,-1 0 0,1 0-1,0 1 1,-1-1-1,1 0 1,-2-3 0,1 4-19,0 1 1,0-1-1,0 0 1,0 1-1,1-1 1,-1 1-1,0-1 1,0 1-1,0 0 1,0-1-1,0 1 1,0 0-1,0 0 1,0-1-1,-2 1 1,2 0 2,-7-3 3,5 2 4,-1-1 1,1 1-1,-1 0 0,0 0 0,0 0 0,-7 0 1,3 2-6,-1 8-2,2 10-4,7 1-2,7 4 0,8 4 1,-10-19 1,24 28 4,-25-31-4,0 0-1,23 11 3,25 13-1316,-23-15-5248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30 301 5296,'47'-21'390,"-33"15"-164,-1 1-1,0-2 1,0 0 0,17-12-1,-24 14-123,-2 2-32,0-1 1,0 1 0,0-1 0,0 0 0,-1 0-1,5-6 1,-7 8-37,0 0-1,-1 0 1,1 0-1,-1 0 1,1-1-1,-1 1 1,0 0-1,1 0 1,-1 0-1,0 0 1,-1 0-1,1-1 1,0 1-1,-1 0 1,1 0-1,-1 0 1,0 0-1,-1-3 1,-2-7 51,-1 0 1,-1 0 0,0 1-1,0 0 1,-2 0 0,-11-15-1,14 21-25,0 0 1,0 0-1,0 0 0,0 1 0,-1 0 0,0 0 0,0 0 0,0 1 0,0 0 0,-1 0 1,1 0-1,-1 1 0,0 0 0,-12-2 0,14 3 39,-4-2-7,7 2-15,0 3 2,1-2-75,1 0 0,-1 0 0,1 0 0,-1 0 1,1 1-1,-1-1 0,1 0 0,0 0 0,-1 0 0,1 1 0,-1-1 0,1 0 0,0 0 0,-1 1 0,1-1 1,0 0-1,-1 1 0,1-1 0,0 0 0,0 1 0,-1-1 0,1 0 0,0 1 0,-1 0 0,-1 5 8,0 0-1,0 0 1,0 0-1,0 0 1,1 0-1,0 1 1,1-1 0,-1 1-1,1-1 1,2 13-1,-1-9-6,1 0 0,0 0-1,1-1 1,0 1 0,0 0 0,7 11-1,3 0-2,-9-14-2,31 22 0,-13-13 0,2-1 0,-17-10 0,1-1 0,29 3 1,16 4 7,-3 0 0,-8-3 0,-37-8-6,-3 0-2,-1 0 1,1 0-1,-1 0 0,1 0 1,-1 1-1,1-1 1,-1 0-1,1 1 1,-1 0-1,0-1 1,1 1-1,-1 0 1,2 1-1,80 44 40,-81-45-32,-2 0-7,1-1-1,-1 0 1,1 0 0,-1 1-1,0-1 1,1 0 0,-1 1-1,1-1 1,-1 0-1,0 1 1,0-1 0,1 0-1,-1 1 1,0-1 0,0 1-1,1-1 1,-1 1 0,0-1-1,0 0 1,0 1 0,0-1-1,1 2 1,-1-2-1,0 1 1,0-1-1,0 0 0,0 1 1,0-1-1,0 1 0,0-1 1,0 0-1,1 1 0,-1-1 1,0 1-1,0-1 0,1 0 1,-1 1-1,0-1 1,0 0-1,1 1 0,-1-1 1,0 0-1,1 0 0,-1 1 1,0-1-1,1 0 0,-1 0 1,1 1-1,1 0 5,0 1 0,-1 0 1,1 0-1,-1 0 0,0 0 0,1 1 0,-1-1 1,0 0-1,1 4 0,-6-1-1,0-1 0,0-1 0,-1 1-1,1-1 1,-1 1 0,0-1 0,0-1 0,0 1 0,0-1 0,0 0-1,-1 0 1,1 0 0,-1-1 0,1 0 0,-1 0 0,0 0 0,-5-1-1,1 1 17,-1-1-1,1-1 0,0 0 0,0-1 0,0 0 0,0 0 0,0-1 0,-16-7 0,26 10-16,-1-1 0,0 1 0,0-1 0,0 0 0,1 1 0,-1-1 0,0 0 0,1 1 0,-1-1 0,1 0 0,-1 0 0,1 0 0,-1 1 0,1-1 0,-1 0 0,1 0-1,0 0 1,0 0 0,-1-2 0,0-1 5,-8-23-1251,1-2-5003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7448,'-2'0'22,"0"0"0,0 0 1,1 0-1,-1 0 1,0 0-1,0 0 0,1 1 1,-1-1-1,0 0 0,0 1 1,1 0-1,-1-1 0,0 1 1,1 0-1,-3 2 0,3-2-3,0 0 0,0 1 0,1-1 0,-1 1 0,1-1 0,-1 1 0,1 0 0,0-1 0,-1 1 0,1-1 0,0 1 0,0 0 0,0-1 0,0 1 0,1 0 0,-1-1 0,0 1 0,1-1 0,0 3 0,1 5-7,9 27 64,68 151 124,-69-165-195,55 123 301,5-11 164,-40-79-1151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5296,'0'-6'7,"0"1"1,0-1 0,0 1-1,1-1 1,2-8 0,-2 12 2,0 0 1,0 0 0,1 0 0,-1 0-1,1 0 1,-1 0 0,1 0 0,3-3-1,8-9 40,-6 5 9,1 1 0,-1 0 0,1 0 1,1 1-1,-1 0 0,1 0 0,0 1 1,1 0-1,0 1 0,-1 0 0,16-5 0,92-23 1172,-108 31-1022,-5 1-145,-1 0 1,1 0 0,-1 0-1,1 1 1,-1 0-1,1-1 1,-1 1-1,1 1 1,-1-1-1,1 0 1,0 1-1,-1 0 1,7 2-1,-6-2 107,6 4-9,-9-4-140,1 1 0,-1 0-1,0 0 1,0 0-1,1-1 1,-1 1 0,0 0-1,-1 1 1,1-1-1,0 0 1,-1 0 0,1 2-1,0-1 2,8 18 148,8 35 0,-12-37-66,1-1 0,13 29 1,-15-39-103,2 5 49,0-1 0,1 0 1,10 13-1,-14-22-44,0-1 1,0 0 0,1 1-1,-1-1 1,0 0-1,1-1 1,0 1 0,-1-1-1,5 2 1,-1-1-3,2 2 10,0 0 1,0-1 0,0 0-1,1-1 1,-1 0 0,1 0-1,10 0 1,6-1-203,30-4 0,-28 2-669,28-2-5151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1:5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1440,'0'0'4544,"-3"6"-4358,-13 17-122,12-12 71,4 262 456,3-180-503,15 181 137,-9-157-173,18 84 32,-19-154-68,20 153 64,-27-185-56,1 0-1,1 0 1,1 0-1,6 18 0,-9-32 357,4 0-96,-5-1-282,0 0 0,0 0 1,1 0-1,-1 0 0,0 0 0,0 0 0,0 0 0,1 0 0,-1 0 1,0 0-1,0 0 0,0 0 0,1 0 0,-1-1 0,0 1 0,0 0 0,0 0 1,1 0-1,-1 0 0,0 0 0,0 0 0,0-1 0,0 1 0,0 0 1,1 0-1,-1 0 0,0 0 0,0 0 0,0-1 0,0 1 0,0 0 1,0 0-1,0 0 0,0-1 0,0 1 0,0 0 0,0 0 0,0 0 1,0-1-1,0 1 0,0 0 0,0 0 0,0 0 0,0-1 0,0 1 1,0 0-1,0 0 0,6-17 682,-4 8-779,1 1 0,-2-1 0,1 0 0,0-16 0,-2 8-5591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2072,'0'0'1304,"5"8"-1087,18 44 101,32 107-1,-31-49-22,-8-26-138,-5-29-82,39 163 282,-20-100-284,-18-68-4,8 84 1,-17-112-42,31 282 261,-21-178-198,-7 5 40,-5-38-73,17 224 109,-13-189-130,-5 94 78,1-115-66,2 104 126,1-83-110,2-7 29,0-30-20,16 104 93,-11-100 34,6 26-9,17 60 202,-25-128-359,14 79 216,-4-10 20,-17-112-233,1 0-1,7 18 1,2 8 31,-10-31-51,0 0-1,0 0 0,0 0 0,1 0 0,0 0 1,0-1-1,0 1 0,0-1 0,6 5 0,1 3 45,-8-10-50,1 1 0,0-1 0,1 0 0,-1 0 0,0 0 0,1-1 1,-1 1-1,0-1 0,1 1 0,0-1 0,-1 0 0,1-1 0,0 1 0,0-1 0,4 1 0,63 0 146,-57-2-139,39-1 84,177-23 246,-178 22-152,-30 2-129,0-1 0,39-8 1,194-40 307,-223 43-327,-1 2 0,1 0 1,0 3-1,37 0 1,-63 2-40,305-15 325,-156 2-94,-93 8-146,-21 3-42,-4 2 0,0-3 0,47-8 0,-79 10-47,3-1 5,0 0-1,-1 0 0,1-1 0,9-4 1,-15 7-9,0-1 1,-1 0 0,1 0 0,-1 0 0,0 0 0,1-1 0,-1 1 0,0 0 0,1 0 0,-1-1 0,0 1-1,0-1 1,0 1 0,0-1 0,0 0 0,-1 1 0,1-1 0,0 0 0,-1 1 0,0-1 0,1 0 0,-1 0-1,0 1 1,1-4 0,-3-1 15,0 1 0,0-1-1,-1 1 1,0-1 0,1 1-1,-2 0 1,1 0 0,-1 0 0,-4-5-1,1 1-16,1-1 25,-1-1-14,0 0 0,1-1 1,0 0-1,1-1 0,0 1 0,-4-19 1,-27-94-1393,15 53-5600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2424,'0'-47'-141,"0"45"719,0 4-366,0 18 3,4 221 626,9 11-583,-7-160-189,9 125 90,-11-108-77,14 176 188,-9-184-149,2 151 136,-11-218-246,4 45 49,9 37-3,11 102 22,-17-89-61,-6-91 0,2 15 4,11 72 0,31 163 122,-25-16 130,-19-81 68,-2-145-260,3 112 388,-2 67 188,-1-206-565,2 0 0,3 28 0,-1-10 10,-2-21-84,-1 1 20,1 0 0,1-1 0,0 1 0,5 17 0,-6-33-4,4 21 74,-5-22-97,0 1-1,0-1 1,0 0-1,0 0 1,0 0-1,0 1 0,0-1 1,0 0-1,0 0 1,0 1-1,0-1 1,0 0-1,1 0 1,-1 0-1,0 1 1,0-1-1,0 0 0,0 0 1,0 0-1,1 1 1,-1-1-1,0 0 1,0 0-1,0 0 1,1 0-1,-1 0 1,0 0-1,0 1 0,0-1 1,1 0-1,-1 0 1,0 0-1,0 0 1,0 0-1,1 0 1,-1 0-1,0 0 0,0 0 1,1 0-1,-1 0 1,0 0-1,0 0 1,1 0-1,-1 0 1,0 0-1,0 0 1,0-1-1,1 1 0,-1 0 1,0 0-1,0 0 1,0 0-1,1 0 1,-1 0-1,0-1 1,0 1-1,0 0 1,0 0-1,1 0 0,-1-1 1,0 1-1,0 0 1,0 0-1,0 0 1,0-1-1,0 1 1,0 0-1,1-2 156,-1-3-1,-2-28-541,-9-43 0,0 26-5385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46 337 2248,'-5'1'105,"-17"1"67,14 0 247,-1 1 52,7-2 1110,20 2-1107,-6-2-387,1-2 0,0 0 0,15-3-1,-7 1 30,32-1 0,153-16 419,-113 7-318,63-15 2,-104 18-49,172-37 152,2-17 14,51-17 102,-166 53-363,-79 20-56,79-18 49,-88 22-28,0 1 0,1 0 0,25 2 0,-21 7-20,-16 1 227,-12-6-228,1-1-1,-1 0 1,0 0-1,0 0 0,0 0 1,0 1-1,0-1 0,0 0 1,0 0-1,0 0 0,1 1 1,-1-1-1,0 0 0,0 0 1,0 1-1,0-1 0,0 0 1,0 0-1,0 0 0,0 1 1,0-1-1,0 0 0,0 0 1,-1 1-1,1-1 0,0 0 1,0 0-1,0 0 0,0 1 1,0-1-1,0 0 1,0 0-1,-1 0 0,1 0 1,0 1-1,0-1 0,0 0 1,0 0-1,-1 0 0,1 0 1,0 0-1,0 0 0,0 1 1,-1-1-1,-16 6-1135,-3 2-4563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4040,'0'0'760,"-1"-5"-487,-3-16-159,4 20-99,0 1 0,-1-1 1,1 1-1,0-1 0,0 1 1,1-1-1,-1 1 1,0-1-1,0 1 0,0-1 1,0 1-1,0-1 1,0 1-1,1 0 0,-1-1 1,0 1-1,0-1 1,1 1-1,-1-1 0,0 1 1,1 0-1,-1-1 1,0 1-1,1 0 0,-1-1 1,0 1-1,1 0 1,-1 0-1,1-1 0,-1 1 1,1 0-1,-1 0 1,1 0-1,1-2 48,8-3 23,-1-1 1,1 1-1,0 1 0,0 0 0,0 0 1,0 1-1,1 0 0,16-2 1,-20 4-50,0 0 0,-1 1 0,1 0 1,0 0-1,-1 0 0,1 1 1,0 0-1,-1 1 0,1-1 1,-1 1-1,1 0 0,-1 1 1,0-1-1,0 1 0,6 4 0,-9-3-16,0-1 0,0 1 0,0 0-1,0 0 1,-1 0 0,1 0-1,-1 0 1,0 1 0,-1-1-1,1 1 1,-1-1 0,0 1-1,0 0 1,0-1 0,0 10-1,-1-9-19,1 1 10,-2 1-1,1 0 0,-1 0 0,0-1 0,0 1 0,-1 0 0,0-1 0,0 0 0,0 1 0,-1-1 1,0 0-1,-5 8 0,-3 3 4,0 0 0,-18 18 0,-34 32 24,-8 8 68,70-73-86,0 0 0,-5 9-12,5-8 12,0 0 0,0-2-18,1 0 0,0 1 1,0-1-1,-1 0 1,1 0-1,0 1 0,0-1 1,0 0-1,0 0 0,0 1 1,1-1-1,-1 0 0,0 0 1,1 1-1,-1-1 1,0 0-1,1 0 0,-1 0 1,1 0-1,0 0 0,-1 0 1,1 0-1,0 0 0,0 0 1,0 0-1,0 0 0,1 1 1,1 0 6,0 0 1,0 0 0,1-1-1,-1 1 1,1-1 0,0 0-1,-1 0 1,1 0-1,4 0 1,10 1 44,-1-1 1,34-3-1,13-4 82,-42 5-97,9-2 79,-1 0 0,0-2 0,40-11 0,-45 8 108,35-6 0,-58 14-86,-1 0-122,-1 0 1,0 0 0,0 0 0,1 0-1,-1 0 1,0 0 0,1 0 0,-1 0-1,0 0 1,1 0 0,-1-1 0,0 1-1,1 0 1,-1 0 0,0 0 0,0 0-1,1-1 1,-1 1 0,0 0 0,0 0-1,1-1 1,-1 1 0,0 0 0,0 0-1,0-1 1,0 1 0,1 0 0,-1 0-1,0-1 1,0 1 0,0-1 0,-6 0-172,0 0-1,0 0 1,0 1 0,0 0 0,0 0 0,-8 1 0,-18 2-5807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5296,'15'-8'1,"-11"7"1,-1-1 0,1 1 0,-1 0 0,1-1 0,-1 1 0,8 0 0,1-1 39,3 1 40,1 1 0,-1 1 0,1 1 0,-1 0 1,0 0-1,0 2 0,26 8 0,-40-11-75,11 3 120,0 0-1,-1 1 1,1 0-1,17 13 0,-27-17 89,1-1-34,4 1-162,15 9 872,-14-7-638,-4-1-186,-1 1 0,1-1 0,-1 1 0,0 0 0,0 0 0,0 0 0,-1 0 0,1 0 0,-1 0 0,1 1 0,-1-1-1,0 1 1,0 0 0,2 6 0,0-1 38,0 1-25,0 0 1,-1 0-1,0 0 0,0 0 0,-1 0 1,-1 0-1,0 1 0,0 14 0,0-9 0,0-11-64,-1 0 0,1 0 0,-1 0-1,0 0 1,-1 0 0,0 7 0,0-10-8,0 0 0,0 1 0,0-1-1,-1 0 1,1 0 0,0 0 0,-1 0 0,1 0 0,-1 0 0,0-1 0,0 1 0,1 0 0,-1-1 0,0 1 0,0-1-1,-3 2 1,-7 1 10,1 1-1,0-2 1,-1 0-1,0 0 0,-22 2 1,29-4-17,-6 1 13,0-1-1,-1 0 1,1 0-1,-1-1 1,0-1-1,1 0 1,-12-2-1,20 2 15,1-9-1235,-1 2-4992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4312,'1'-1'8,"8"-5"-1,0 4 3,-5 2 38,5 0 34,7-2 318,0 0 1,26-6 0,-8 1-101,-21 5-255,24-6 270,167-43 560,-135 26-518,-16 5-117,-36 15-177,2-1 156,0-1-1,25-13 1,-41 19-18,7-4 476,-9 4-141,-6 7-332,5-6-206,-1 2 122,-2-1-114,0 0 1,0 0-1,1 1 1,-1-1-1,1 1 1,0 0-1,-5 4 1,0-1-1051,-6 5-5116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 6640,'-36'19'0,"14"-13"0,-29 2 0,34-7-2,12 0 2,0-1-1,0 1 1,0 0-1,1 0 0,-1 0 1,0 1-1,0 0 1,1 0-1,-1 0 0,-6 5 1,8-5 26,-1 1-1,1-1 1,0 1 0,0 0 0,0 0 0,1 0-1,-1 0 1,1 0 0,-1 1 0,1-1 0,0 1-1,1-1 1,-1 1 0,1 0 0,-1 0-1,1-1 1,0 1 0,0 0 0,1 0 0,-1 5-1,0 0 45,1 0 0,0 0 0,0 0-1,1 0 1,0 0 0,1 0 0,0 0-1,3 11 1,-2-15-30,0-1-1,0 1 1,1 0 0,-1-1 0,1 0-1,0 0 1,0 0 0,0 0-1,1-1 1,-1 1 0,1-1-1,7 4 1,-8-6-20,0 1 1,0-1-1,0 0 0,0 0 1,0 0-1,0-1 0,0 1 0,0-1 1,1 0-1,-1 0 0,8-2 1,-5 1 2,7 0 48,0 0 0,-1-1 1,1-1-1,0 0 0,-1-1 0,1 0 1,-1-1-1,25-14 0,34-25 706,-70 42-754,-1 0-1,1 1 1,-1-1-1,0 0 1,1 0-1,-1 0 1,0 0 0,0 0-1,-1 0 1,1 0-1,0 0 1,0 0-1,-1 0 1,0-1-1,1 1 1,-1 0-1,0 0 1,0 0-1,0-1 1,0 1-1,-1 0 1,1 0-1,0 0 1,-1-1-1,-1-3 1,0 0 15,0 0 0,-1 1 0,1-1 0,-1 0 0,0 1 0,-1-1 0,-6-6 0,6 8-7,-1 0 0,1 0 0,-1 1 1,0 0-1,0 0 0,-1 1 0,1-1 0,0 1 1,-12-3-1,9 2-7,-50-14 178,12 5-111,20 5-15,-1 1-742,-27-9-1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2520,'0'0'1777,"8"-3"-1358,12-7-150,1 1 1,0 1 0,0 2-1,37-8 1,160-10 488,-203 22-677,0 0 0,0-1 0,-1-1 0,0 0 0,16-7 0,32-12 236,93-17 28,-30 13 162,-3-3-208,121-48 359,-154 46-428,128-27 312,-190 49-403,-24 8-119,0 1-1,0-1 1,0 1 0,1 0-1,-1 0 1,1 0 0,4 0-1,-7 1 101,-3 1-62,-108 42 144,100-38-175,0 0-1,1 0 1,-1 1-1,1 1 1,1-1-1,-16 16 1,6-5 22,-2-2-1350,2-2-5259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47 4936,'0'0'177,"-3"-4"-25,-11-14-78,13 17-57,1 1 0,-1-1 0,0 0 0,1 1 1,-1-1-1,1 1 0,-1-1 0,0 1 0,1-1 1,-1 1-1,0-1 0,0 1 0,1 0 0,-1-1 1,0 1-1,0 0 0,0 0 0,0-1 0,1 1 1,-1 0-1,-1 0 0,-4-1 38,-6-2 15,0-1 0,0 2 0,-1 0 0,1 0 0,-1 1 1,0 0-1,1 2 0,-1-1 0,-22 5 0,-27 12 34,34-8 3,-43 20 0,61-25-81,0 2 1,1-1 0,0 1-1,0 0 1,1 1-1,0 0 1,0 1 0,-12 14-1,17-18-29,-1 0 28,1 0 0,1 0 0,-1 0 0,0 0 0,1 0 0,0 1 0,0-1 0,0 1 0,-1 4 0,3-6-5,0-1-1,0 0 1,1 1-1,-1-1 0,1 0 1,-1 0-1,1 0 1,0 0-1,-1 1 1,1-1-1,0 0 1,1 0-1,-1 0 1,0-1-1,0 1 1,1 0-1,-1 0 1,1-1-1,0 1 0,-1-1 1,5 3-1,0 1 13,1-1 1,0 0-1,12 5 0,-18-9-34,6 3 31,1-1 1,0 0-1,0 0 0,-1-1 1,1 0-1,0 0 0,0-1 1,14-1-1,-11 1-1,9-1 76,1 0 1,36-7-1,-42 5-75,2-1 49,0-1-1,-1 0 1,0-1-1,1-1 0,26-16 1,-17 9 36,-10 6-24,25-16-1,-37 20-55,1 0 1,0 1-1,-1-2 0,0 1 1,0 0-1,0-1 1,-1 0-1,1 0 0,2-6 1,-5 10-24,-1 0 0,1 0-1,-1 0 1,1 0 0,-1 0 0,0 0 0,1 0 0,-1-1 0,0 1 0,0 0 0,0 0 0,0 0 0,0-1 0,0 1 0,0 0 0,0 0-1,-1 0 1,1-1 0,0 1 0,-1 0 0,1 0 0,-1 0 0,1 0 0,-1 0 0,1 0 0,-1 0 0,0 0 0,0 0 0,0-1-1,-3-1 26,1 0 0,-1 1 0,0-1-1,0 1 1,-8-4 0,3 2 24,5 2-43,0 1 0,0 0 0,0 0-1,0 1 1,0-1 0,0 1-1,0 0 1,0 0 0,0 0 0,0 0-1,-1 1 1,1 0 0,0 0 0,-5 2-1,5-2 13,4-1-28,0 0 1,-1 0-1,1 1 0,0-1 0,0 0 0,-1 1 0,1-1 0,0 0 0,0 1 0,-1-1 0,1 1 0,0-1 1,0 0-1,0 1 0,0-1 0,0 1 0,-1-1 0,1 0 0,0 1 0,0-1 0,0 1 0,0-1 1,0 1-1,0-1 0,1 0 0,-1 1 0,0 1 3,0 9 2,0-1 1,1 0 0,1 0 0,-1 0-1,2 0 1,-1 0 0,1 0 0,1-1 0,0 1-1,0-1 1,1 0 0,0 0 0,7 9-1,-9-15-2,0 0-1,0 0 0,1 0 0,-1-1 0,1 1 1,0-1-1,0 0 0,0 0 0,0 0 0,0 0 1,8 2-1,-6-2 1,-1-1 2,1 1 0,0-1 1,-1 0-1,1 0 0,0 0 0,-1-1 1,1 0-1,0 0 0,0-1 0,8-1 0,-6 1 2,4-1 7,0-1 0,0 0-1,0 0 1,0-1 0,-1 0 0,13-7 0,-12 5-3,107-53-974,-116 57 787,50-28-6285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59 363 3416,'-59'8'3416,"102"-16"-3160,75-12-20,26-1 67,-60 11-154,89-14 11,-139 18-40,151-35 46,-144 32-51,164-25 50,-166 27-51,-19 3-67,20-4 26,-1-1-1,67-26 1,118-45 274,-145 56-223,-77 23-118,36-9 150,64-10 0,-100 20-44,-5 3-93,-16 15 52,-26 17 0,-14 13-1325,31-20-4499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73 4664,'-2'-4'208,"-7"-14"8,9 17-195,-1 0 0,1 0 0,-1 0 0,1 0-1,-1 0 1,0 0 0,0 0 0,1 0 0,-1 1 0,0-1 0,0 0 0,0 0 0,0 1 0,0-1 0,0 1 0,0-1 0,0 1-1,0-1 1,-1 1 0,1-1 0,0 1 0,0 0 0,0 0 0,-2 0 0,-8-3 208,-31-7 1,0 1 1,-50-3 0,77 12-161,1 1 1,-1 1 0,0 0-1,1 1 1,-1 0 0,1 1-1,-14 6 1,-4 3 201,2 0-1,-55 34 1,82-45-234,0 1 1,0 0 0,0 0-1,1 0 1,-1 0-1,1 0 1,0 1 0,0-1-1,0 1 1,0-1-1,1 1 1,-1 0 0,1-1-1,0 1 1,0 0-1,0 0 1,1 0 0,-1 0-1,1 8 1,0-10-23,1-1 1,-1 1 0,0-1-1,1 1 1,-1 0-1,1-1 1,-1 1 0,1-1-1,0 1 1,0-1-1,-1 0 1,1 1 0,0-1-1,0 0 1,0 0-1,1 1 1,-1-1 0,0 0-1,0 0 1,1 0-1,-1 0 1,1-1 0,-1 1-1,0 0 1,1-1-1,0 1 1,-1-1 0,1 1-1,2 0 1,3 0 7,0 1 0,1-2 0,-1 1 1,9-1-1,-15 0-25,11 0 37,-1-1-1,1-1 1,-1 0-1,0 0 1,0-1-1,13-6 1,-11 5-11,128-43 351,-112 38-321,2 0 24,-2-1-1,31-14 0,-56 21-24,2-2 11,-3 1 6,2-6 2,-5 9-67,0 0 1,0 0-1,0 0 0,0 1 1,0-1-1,0 0 0,0 0 1,0 0-1,-1 0 0,1 1 1,0-1-1,0 0 0,-1 0 1,1 0-1,-1 1 0,1-1 1,0 0-1,-1 1 0,0-1 1,0 0-1,1 0 6,-2-1 6,1 0 0,0 0 0,-1 0 0,1 0 0,-1 0 0,0 0 0,1 1 0,-1-1 0,0 1 0,0-1 0,0 1 0,0 0 0,0 0 0,-1 0 0,1 0 0,0 0 0,-5-1 0,-1 0 18,0 1 0,1 0 0,-16 0 0,21 1-2,1 0-29,0 1 0,0-1 0,0 0 0,0 0 0,0 0 0,0 1 0,0-1 0,0 0 0,1 1 0,-1-1 0,0 1 0,0-1 1,0 1-1,0 0 0,0 0-5,0 0 1,1 0-1,-1 0 0,1 0 1,-1 1-1,1-1 1,0 0-1,-1 0 1,1 1-1,0-1 0,0 0 1,0 0-1,0 1 1,0-1-1,0 0 1,0 0-1,1 0 0,-1 1 1,0-1-1,1 2 1,1 3 0,7 25 1,10 7-2,8 2 0,3-5 0,-5-14 0,0-7 0,2-6 0,8-6 0,0-5-1326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0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30 203 4312,'-3'-6'105,"-1"-1"12,0-1 0,0 0-1,1 0 1,0 0 0,1-1-1,0 1 1,0 0 0,1-1-1,-1-16 1,3 20-32,-1 0 0,1 1-1,0-1 1,0 0 0,0 1 0,1-1 0,-1 1 0,1 0 0,0-1-1,1 1 1,2-4 0,-3 5-40,0 0-1,0 0 1,1 0-1,-1 1 1,1-1-1,0 1 1,-1-1-1,1 1 1,0 0-1,0 0 1,0 1 0,1-1-1,-1 1 1,0-1-1,1 1 1,-1 0-1,6-1 1,-1 1-11,1 0 1,0 0-1,0 1 1,0 0 0,0 1-1,0 0 1,0 0-1,0 1 1,-1 0-1,1 0 1,-1 1 0,1 0-1,9 6 1,-16-8-25,-1 0 1,1 0 0,-1 0 0,0 0-1,1 0 1,-1 0 0,0 0-1,0 1 1,0-1 0,0 0 0,0 1-1,2 2 1,2 4 10,3 1-8,-5-6-2,-1 0 1,1 0-1,-1 0 0,0 1 1,0-1-1,0 1 0,2 5 1,6 18 23,-1 0 0,-2 0-1,-1 1 1,-1 0 0,2 48 0,-5-41 32,-1-8-17,8 43 0,8 74 159,2-66-100,-17-74-103,-1 1 0,1-1 1,0 0-1,1 0 0,-1 0 0,1 0 0,-1 0 0,1-1 0,0 1 0,1-1 0,4 5 0,-3-3-1,-1-2-1,0 0 0,0 0-1,0 0 1,0 0 0,0-1 0,0 0 0,1 0 0,-1 0 0,1 0 0,5 1 0,-1-1-1,-4 0 0,-1-1 0,1 0 0,0 0 0,0-1 0,0 0 0,0 0 0,0 0 0,0 0-1,5-2 1,-1 1 0,-4 1 2,-1 0 0,0 0 0,0-1 0,1 0-1,-1 0 1,0 0 0,4-2 0,-3 1 0,-3 1 29,5-17 31,-6 17-53,0-1 0,0 0 0,0 0 0,0 1 1,0-1-1,-1 0 0,1 0 0,-1 0 0,1-3 0,-1 3 6,0 0-1,0 0 1,-1 0-1,1 0 0,-1 0 1,1 0-1,-1 0 1,0 0-1,0 0 0,1 0 1,-1 1-1,-1-1 1,1 0-1,0 1 0,0-1 1,-1 0-1,1 1 1,-1 0-1,1-1 0,-1 1 1,0 0-1,1 0 1,-1 0-1,0 0 0,0 0 1,0 0-1,0 1 1,-2-2-1,1 1 7,0 0-1,0 1 1,0-1 0,0 1-1,0 0 1,0 0 0,0 0-1,-1 0 1,1 0 0,0 0-1,0 1 1,0 0 0,0-1-1,0 1 1,1 0 0,-1 1-1,-5 2 1,7-3-16,-1 0 0,1 0-1,0 0 1,0 0 0,0 0 0,1 0 0,-1 1-1,0-1 1,0 0 0,1 0 0,-1 1-1,0-1 1,1 1 0,-1 1 0,-2 5 8,-2 3-5,3-8-6,0 1 1,0 0 0,1 0 0,0 0 0,-1 0 0,1 0-1,1 0 1,-1 7 0,-6 45 69,3 66-1,3-102-66,1-10 2,1 1 1,-1-1-1,4 13 1,29 126 120,-27-126-109,3 30 22,-9-49-39,1 1 0,-2-1 0,1 1 0,0-1 0,-1 1 0,0-1 0,0 0 0,0 1 0,-1-1 0,-3 8 0,1-6-2,0-1 1,-1 0-1,1 0 1,-1 0-1,-1-1 1,1 1-1,0-1 1,-1 0 0,0-1-1,0 0 1,0 0-1,0 0 1,-1 0-1,-7 1 1,6-1-3,-3 1-1274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6104,'0'0'656,"-3"6"-610,-9 19-31,11-25-13,1 1-1,0-1 1,-1 1 0,1 0-1,0-1 1,0 1 0,-1 0-1,1 0 1,0-1 0,0 1-1,0 0 1,0-1 0,0 1-1,0 0 1,0 0-1,0 1 1,2 47 33,-1-18-3,6 44 0,-4-66-23,0 0 0,0 0 0,1 0-1,0-1 1,1 0 0,-1 0 0,2 0 0,-1 0 0,1-1 0,0 0 0,1 0 0,13 11 0,-19-18-9,3 4 8,0-1-1,0 0 1,1 0 0,-1-1 0,1 1-1,0-1 1,0 0 0,0 0-1,0-1 1,0 0 0,10 2 0,-7-2 5,6 2 40,1-2 1,0 1-1,19-2 0,-15 0-22,81 1 323,-91-1-325,-1-1 38,0 1 1,0-1-1,0-1 1,0 1-1,14-6 0,-6 2-15,-12 4 3,1 0-1,0-1 0,-1 1 1,1-1-1,-1 0 1,0 0-1,1-1 1,-1 1-1,0-1 1,-1 0-1,1 0 1,0 0-1,-1 0 1,0-1-1,1 1 1,-1-1-1,-1 0 0,1 0 1,2-5-1,-4 7 20,-1 0-61,0 1 1,0-1-1,0 1 1,0 0 0,0-1-1,0 1 1,-1-1-1,1 1 1,-1-1-1,1 1 1,-1 0 0,1-1-1,-2-1 1,1 3-11,1-1 1,-1 1 0,1-1 0,-1 1-1,1 0 1,-1-1 0,1 1-1,-1 0 1,0-1 0,1 1 0,-1 0-1,1 0 1,-1-1 0,0 1-1,1 0 1,-1 0 0,1 0-1,-1 0 1,0 0 0,1 0 0,-2 0-1,0 1-1,-1-1 0,1 1-1,0 0 1,-1 0 0,1 0-1,0 0 1,0 1-1,0-1 1,0 0 0,0 1-1,0 0 1,0-1 0,-2 4-1,-9 16 2,4 9 2,6 10-3,5 4-2,1-2 0,5-3 0,2-6 0,1-4 0,2-9 0,4-9 0,6-11 0,-12-2-157,1-2 0,0 1 1,-1-2-1,15-7 0,-22 10-195,41-18-5328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115 5384,'-14'-10'0,"-19"-10"0,27 16 0,-18-10 4,0 1-1,-1 1 1,-45-15 0,54 22-3,4 2 1,1 1 0,-1 0 0,-21-1 0,-169 4 21,126 5 19,37 0 23,0 1-1,-56 17 0,77-18-51,8-2 13,0 0 0,0 0 1,-16 11-1,-84 52 106,89-49 8,4 2-91,0 1 1,2 1 0,-18 33-1,22-26 105,-29 125 58,36-123-71,4 116 58,4-120-79,8 13-37,2-1 1,2-1 0,35 63-1,-3-30-48,-26-43 52,103 107 31,-99-112-43,104 61 41,-104-73-9,-16-8-73,6 3-4,0-2 1,1 1 0,0-2 0,-1 0-1,1-2 1,0 1 0,30-3 0,127-13 145,-139 10-55,130-28 59,-136 22-32,-14 4-89,5-2-19,-1-1-1,-1 0 0,1-2 1,-2 0-1,1-1 0,15-15 1,4-7 89,-2-1-1,57-75 1,-57 52-91,-25 35 42,-3-2-47,-1 0 1,3-31 0,-10 36-7,-7-2-18,-1 0-1,-1 0 1,-1 1 0,-1 0 0,-28-38 0,-9-2-6,-1 4-3,-3 3 0,-3 8 0,-5 9 0,-2 6 0,1 10 0,8 9 0,10 9 0,39 3-129,-1 0 1,1 1-1,-1-1 1,1 1-1,0 1 1,-1-1 0,1 1-1,-6 2 1,-7 5-5652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349 436 5832,'-8'-31'1,"6"25"176,-2 6-42,-3 0-97,0 1 0,0-1 0,1 2 0,-1-1 0,0 1-1,1 0 1,0 0 0,-12 5 0,-45 28 224,50-27-274,-2 3 173,-10 14-16,1 1-1,-37 53 0,52-66-127,5-5 7,-1-1-1,2 1 1,-7 16-1,2-2 35,2 0-1,0 1 1,-5 44 0,11-63-51,0-1 1,0 1-1,1-1 1,-1 0-1,1 1 1,0-1-1,0 0 0,0 0 1,0 1-1,1-1 1,-1 0-1,3 3 1,-2-2 1,6 5 46,52 37 28,-53-42-71,1 0 0,0-1 1,-1 0-1,1 0 0,0-1 1,1 0-1,-1 0 0,0-1 0,1 0 1,8 0-1,-6-1 3,13 1 72,0-1 0,0-1-1,0-1 1,0-2 0,32-8-1,-41 9-60,-10 3-2,0-1 1,-1 0-1,1-1 1,0 1-1,-1-1 1,0 0-1,6-3 1,0 0 36,-1-1 0,-1 1 0,1-2 0,-1 1 1,0-1-1,0 0 0,-1-1 0,13-16 0,-17 18-41,0 0 0,0-1 0,-1 0-1,0 1 1,-1-1 0,1 0-1,-1 0 1,0 0 0,-1 0-1,0 0 1,0 0 0,0 0 0,-1 0-1,-3-12 1,2 5-12,2 7 11,-1 0 0,-1-1 1,1 1-1,-1 0 0,0 0 0,-6-13 0,-1 0 1,-17-42 6,15 40-1,-1 1 0,0 0-1,-2 1 1,-15-19 0,14 21-15,8 7 9,-1 1-1,0 0 1,-18-16 0,10 11-8,2 1-2,7 7 2,0 0 1,-1 1 0,1 0-1,-16-9 1,-133-82 276,153 95-270,-1 0 1,1-1-1,0 0 1,0 1-1,0-1 1,0-1-1,1 1 0,-5-6 1,6 8-10,0-1 0,1 0-1,-1 1 1,0-1 0,0 0 0,1 0 0,-1 0 0,1 1 0,0-1 0,-1 0-1,1 0 1,0 0 0,0 0 0,0 0 0,0 0 0,1 0 0,-1 0-1,0 1 1,1-1 0,-1 0 0,1 0 0,0 0 0,1-2 0,2-2 4,0 1 1,0 0 0,0 0 0,1 0-1,0 1 1,0 0 0,0 0 0,1 0-1,-1 0 1,12-4 0,-7 2-11,-1 1 7,0 1 0,0 0 0,0 0 1,1 1-1,-1 1 0,1-1 0,18-1 0,-16 3-5,14-3 17,0 3 0,52 1 0,-35 2-7,9-5-3,-20 2 0,4-1-9,2 5-3,3 3 0,-33-4-5,0 1 0,0 0 0,0 0 0,0 0 0,-1 1 0,1 1 0,-1-1 0,0 1 0,0 0 0,-1 1 0,1 0 0,-1 0 0,6 9 0,-9-11-1,-1 1 0,0 0 0,0-1 1,0 1-1,0 0 0,-1 0 0,0 0 0,0 1 0,-1-1 0,1 0 0,-1 0 0,0 0 0,-1 7 0,1-3-5,0 12-7,0 3-2,-5 47-1,4-61 19,-9 23-13,-33 69-65,43-101 41,5 12-1266,1-1-5015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36 7176,'-17'-15'2,"17"14"-2,0 1 0,-1 0 1,1-1-1,0 1 0,-1 0 0,1 0 1,0-1-1,-1 1 0,1 0 0,-1 0 1,1-1-1,-1 1 0,1 0 0,0 0 0,-1 0 1,1 0-1,-1 0 0,1 0 0,-1 0 1,1 0-1,-1 0 0,0 0 0,-14-2 2,-7-2 6,17 2-3,-1 1 0,0 0-1,1 1 1,-1-1 0,0 1 0,0 0-1,1 1 1,-11 1 0,13-1 21,-1 1 0,0-1 0,1 0 0,0 1 0,-1 0 0,1 0 0,0 0 0,0 0 0,0 1 0,0-1 0,0 1 0,0 0 0,-4 5 0,0 5 49,1-1 1,0 1 0,1 1-1,0-1 1,1 1-1,-4 20 1,5-15 12,1 0 0,0 30-1,2-40-50,1-1-1,-1 1 0,1-1 1,1 0-1,0 0 1,0 1-1,1-1 0,7 15 1,-9-21 43,2 1-54,1 0 1,0-1-1,-1 1 1,1-1-1,0 0 1,1 0 0,-1-1-1,0 1 1,0-1-1,1 0 1,-1 0-1,1 0 1,-1 0-1,1-1 1,-1 0-1,1 0 1,5-1 0,5 0 29,1-1 0,29-9 0,-40 10-52,20-6 136,-1 0-1,-1-2 0,43-21 1,-56 25-120,-7 3-9,0 1 0,-1-1 0,1 1 1,0-1-1,-1 0 0,1 0 1,-1 0-1,0 0 0,0-1 0,2-2 1,36-40 125,-38 42-127,-1 1 0,1 0 1,-1-1-1,0 1 0,0-1 0,0 0 0,0 1 1,0-1-1,-1 0 0,1 0 0,-1 1 0,0-1 1,1 0-1,-1 0 0,-1 0 0,1 1 0,0-1 1,-2-5-1,1 5 0,0-2 5,-1 0 1,0 0-1,0 0 1,0 1-1,-1-1 1,1 1-1,-1-1 1,0 1-1,-1 0 1,1 0-1,-1 0 1,0 0-1,0 1 1,0 0-1,0 0 1,0 0-1,-7-4 1,-19-7 32,0 0 1,-35-9 0,10 3-2,46 17-42,6 1 0,0 1 0,0 0 0,0 1 0,-1-1 0,1 0 0,0 1 0,-1 0 0,1 0 0,-1 0 0,-3 0 0,5 0-1300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8 6816,'-1'-1'-15,"-6"-4"8,1 3 14,-18 5 46,1 0-1,-1 1 1,-43 15 0,57-15-16,0 0 1,1 0 0,0 1 0,-1 0-1,-10 8 1,9-5-16,2-2 11,0 0-1,0 1 1,1 1 0,0-1 0,0 1 0,-13 17-1,14-15-9,-8 10 54,1 1 0,1 1 0,0 0 0,2 0 0,-13 37 0,22-53-62,-6 12-1,5-11-5,0 0 0,0 1 0,1-1 0,0 1 0,-1 7 0,-5 25 14,3 0-1,1-1 1,2 47 0,12-6-18,9 0 0,-13-62-4,0 0-1,10 19 1,-10-26-1,0-1 0,0 1 0,1-1 0,10 10 0,-10-12 0,1-1 0,0 0 0,1 0 0,14 9 0,-12-9 0,1-1 0,-1-1 0,25 8 0,-10-6 0,38 5 0,136 5-940,-103-12-3760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694 274 2520,'-7'-7'-3,"-1"-5"19,-1-30 3,6 24-3,-2 1 0,0-1 0,0 1 0,-15-30 0,17 43 28,1 0 1,-1 0-1,1 0 1,-1 1-1,0-1 1,0 1-1,-1-1 1,1 1-1,-1 0 1,1 1-1,-1-1 1,0 1-1,-9-5 1,9 5 69,-10-5 47,0 0-1,-1 1 0,1 1 1,-1 1-1,0 0 0,-25-3 1,25 5-102,11 1-14,0 1 0,-1 0 0,1-1 0,0 1 0,0 1 0,-1-1 0,1 1 0,0 0 0,-5 1 0,-92 27 470,86-23-391,0 0 1,1 1-1,0 1 0,0 0 1,-18 15-1,16-11-53,0-1 94,1 1-1,1 0 1,-16 17-1,15-14-94,7-6 29,0 1 0,1 0 0,0 0 0,0 0 0,1 1 0,1 0 0,0 0 0,0 0 0,1 1 0,-4 20 0,5-23-29,3-7-48,-1 0 1,1 0 0,0 0-1,0 0 1,0 0-1,0 0 1,0 0-1,1 0 1,-1 0 0,1 0-1,-1 0 1,1 0-1,-1-1 1,1 1 0,0 0-1,0 0 1,0-1-1,0 1 1,0 0-1,1-1 1,-1 1 0,0-1-1,1 0 1,-1 1-1,1-1 1,-1 0 0,1 0-1,0 0 1,-1 0-1,5 1 1,2 2 20,1 0 0,-1 0 0,1-1-1,16 3 1,-12-3-28,-7-2 2,0 1-1,-1-1 1,1-1 0,0 1-1,11-2 1,159-8 247,-159 8-252,29-7 71,-35 6-62,-1 0 1,0-1 0,0 0-1,0-1 1,0 0 0,0 0-1,-1-1 1,0-1-1,0 1 1,0-1 0,-1-1-1,8-7 1,-11 9-10,5-6 18,0 0-1,8-14 0,-15 21-17,-1 0 1,1 0-1,-1 0 0,0 0 0,-1-1 0,1 1 0,-1-1 0,0 1 0,0-1 0,0 1 0,-1-7 0,1 2 3,0 7-9,-1-1 0,0 1-1,1 0 1,-1 0 0,0 0-1,0-1 1,-1 1 0,1 0-1,0 0 1,-1 0 0,1 0-1,-1-1 1,0 1-1,0 0 1,1 0 0,-1 0-1,-1 1 1,1-1 0,-3-4-1,1 3 21,-6-2-4,8 5-20,1-1-1,0 1 1,-1 0-1,1 0 0,-1 0 1,1 0-1,-1 0 0,1 0 1,-1-1-1,1 1 1,-1 0-1,1 0 0,-1 0 1,1 1-1,-1-1 1,1 0-1,-1 0 0,1 0 1,-1 0-1,1 0 1,-1 1-1,1-1 0,-1 0 1,1 0-1,0 1 1,-1-1-1,1 0 0,0 0 1,-1 1-1,1-1 0,-1 1 1,1-1-1,0 0 1,0 1-1,-1-1 0,1 1 1,0-1-1,0 1 1,0-1-1,-1 0 0,1 1 1,0-1-1,0 1 1,0 0-1,-6 25 20,6-23-19,-3 8 1,0 28 15,3 132 54,-1-139-60,1 16-8,2 3 1,3-1-3,1 0-2,-1 5 0,4-6 0,3-7 1,-7-31 9,0 0 0,0 1 0,8 9 0,-11-17 0,0-1-1,0 1 1,1-1-1,-1 0 1,1 0 0,0 0-1,0 0 1,0-1-1,1 1 1,-1-1-1,6 3 1,-6-4 5,0 0 0,-1-1 0,1 0 0,0 0 0,0 1 0,0-2 0,-1 1 0,1 0 0,0 0 0,0-1 1,-1 0-1,1 0 0,0 1 0,4-4 0,30-16 93,-33 18-108,6-6 63,0 1-1,0-1 0,-1-1 0,0 0 1,0 0-1,-1 0 0,12-20 0,-5 3 119,22-47 0,-32 58-59,0-1 1,-2 0-1,1 0 0,-2-1 0,0 1 0,-1-1 0,-1-21 1,-1 36-112,1 0 1,0 0 0,-1 0-1,0-1 1,1 1-1,-1 0 1,0 0 0,0 0-1,0 0 1,0 0 0,-1 1-1,1-1 1,0 0 0,-1 0-1,1 1 1,-1-1 0,0 1-1,1-1 1,-1 1 0,0 0-1,0 0 1,0 0 0,-3-2-1,0 1 6,0 0 1,0 0-1,-1 0 0,1 0 0,0 1 1,-1 0-1,0 0 0,-6 0 0,1 5 12,9-2-24,-13 12-1,15-7-5,0-5 2,1 14-1585,2-1-6336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6192,'4'2'6,"-1"0"31,1 0-1,-1 0 0,1-1 1,-1 1-1,1-1 0,0 0 0,-1 0 1,6 1-1,-7-2 192,2 3 4,2 3-172,-1 1 1,1-1-1,-1 1 0,0 0 0,4 8 0,-3-3-38,-2-7-6,-1 1 0,0 0 0,-1 1 0,4 10 0,-1 9 18,0-1 0,-1 1 1,0 51-1,-4-62-29,0-10-2,0-1-1,0 1 1,0 0-1,-1 0 1,0-1-1,-2 7 1,1-2 0,0-1 0,-1 0-1,-1 0 1,1 0 0,-1-1 0,0 0 0,-1 1 0,0-1 0,0 0-1,0-1 1,-1 0 0,-7 7 0,4-5-1,6-5-1,0-1 0,-1 1 0,1-1 0,0 0 0,-1 0 0,1 0 0,-1 0 0,0-1 0,-5 2 0,-97 30-866,44-19-3535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2608,'-10'-45'1688,"10"44"-587,-2 1-826,0 2-247,0-1 1,0 1-1,1-1 1,-1 1-1,0 0 1,1-1-1,-1 1 1,1 0-1,-1 0 1,1 0-1,0 0 1,0 0-1,0 1 1,0-1-1,0 0 1,1 0-1,-1 1 1,1-1-1,-1 0 1,1 4-1,-2 9 104,1-1 0,2 27-1,27 203 554,6-60-163,-30-163-422,1 0 1,1 1 0,1-2-1,0 1 1,2-1 0,0 0-1,20 29 1,-26-45 7,5 3-1032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5208,'23'-14'7,"-18"10"-2,1 0 1,-1 1-1,1 0 0,0 0 0,0 0 0,0 1 0,0 0 0,1 0 1,-1 1-1,9-2 0,14 1 8,4 2-9,80 15 90,-80-9 29,0-1 1,39 0-1,-43-4 126,1 1 0,-1 1 0,1 2-1,52 16 1,-79-20-102,-2-1-124,0 1 1,0-1-1,0 0 1,0 1-1,0 0 1,1-1-1,-1 1 0,-1 0 1,1-1-1,0 1 1,0 0-1,0 0 1,0 0-1,0 0 1,-1 0-1,1 0 1,0 0-1,0 1 0,11 25 245,-10-20-238,-1 1-1,0-1 1,0 1-1,-1 10 1,0-14-25,-1-1 1,1 1-1,-1-1 1,1 1-1,-1-1 1,0 1 0,0-1-1,-1 1 1,1-1-1,-1 0 1,1 1 0,-5 3-1,-17 20 1,14-22-4,0-2-1,-22 13 2,-4-3 2,-3 0-3,-1 2-2,1-3 1,26-8 11,-1-1-1,0 0 1,-1-1 0,1 0-1,0-1 1,-16-1-1,27 0 139,11-2-104,36-4-1004,8-1-3882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6368,'14'21'69,"-12"-19"-2,0 1-1,2 2-31,-1 0 0,1 0 0,-1 0 0,-1 0-1,1 1 1,-1 0 0,0-1 0,0 1 0,-1 0-1,2 6 1,-3-6-22,0-1 1,-1 0-1,1 1 0,-1-1 0,0 0 1,0 0-1,-1 0 0,0 0 1,0 0-1,0 0 0,0 0 0,-1-1 1,1 1-1,-1-1 0,-1 0 0,1 0 1,0 0-1,-1 0 0,0 0 1,0-1-1,-6 5 0,1-1-3,-28 13 55,-105 36 233,86-36-107,4-7 151,46-12-403,1 0 0,-1 0 0,1-1 0,-1 0 0,1 0 0,-1 0 0,1-1 0,0 0 0,-8-2 0,0-2-4872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88 2336,'-13'-30'467,"11"25"-77,-5-2 25,4 3-62,-5-3-3,-4-4 133,10 9-417,0 0 1,0 0-1,0 0 0,0 0 1,0 1-1,0-1 1,0 1-1,0 0 0,0-1 1,-1 1-1,1 0 1,-1 0-1,1 1 0,-1-1 1,1 0-1,-4 1 0,-9-1 147,1 1 0,-1 1 0,0 0 0,1 1 0,-21 5 0,-121 45 764,140-45-855,1 1 0,-22 14-1,20-11-89,14-9-11,-1-1-1,2 1 0,-1 0 0,0 0 0,0 0 1,0 1-1,1-1 0,-1 1 0,-2 4 1,-4 3 10,-2 0-12,-16 20 98,20-22-80,1-2-7,1 0 0,0 0 0,-8 14 0,11-17-12,0 0 0,1 0 0,0 0 0,0 0 0,0 1 0,0-1 0,0 0 0,1 1 0,-1-1 0,1 0 0,0 1 0,0-1 0,0 0 0,0 1 0,2 4 0,-1-7-13,-1 0 0,1 0 0,0 1 0,0-1 0,0 0 0,0 0 0,0 0 0,0-1 0,0 1 0,0 0 0,0 0 0,0 0 0,0-1 0,0 1 0,1-1 0,-1 1 0,0-1 0,2 1 0,1 1 5,42 12 41,-20-7-14,0-2 1,0-1-1,36 1 0,-50-5-28,-6 0 4,1 0 1,-1-1-1,0 0 0,12-3 0,0-1 26,1 0-1,-1-1 1,19-9 0,-30 12-12,0 0-1,-1-1 1,0 0 0,0 0 0,0 0 0,-1-1 0,1 0 0,-1 0 0,0-1 0,0 1-1,7-13 1,-10 14 7,0 0-1,0 0 0,0 0 1,-1 0-1,1 0 0,-1 0 1,0 0-1,0-1 0,-1 1 1,1 0-1,-1-1 0,0 1 1,0 0-1,0-1 0,-1 1 1,0 0-1,0 0 0,0-1 1,0 1-1,0 0 0,-1 0 1,0 0-1,0 0 0,0 0 1,-4-5-1,4 7-27,2 1 0,-1-1 0,0 1 0,0 0 0,1 0 0,-1 0 0,0 0 0,0 1 0,0-1 0,0 0 0,0 0 0,0 0 0,0 1 0,-1-1 1,-1 0-1,3 1-4,-1 0 0,0-1 0,0 1 0,1 0 0,-1 1 1,0-1-1,0 0 0,1 0 0,-1 0 0,0 0 0,1 0 1,-1 1-1,0-1 0,1 0 0,-1 1 0,0-1 0,0 1 1,-16 19-4,15-16 0,0 0 1,0 0-1,0 1 1,1-1 0,0 1-1,0-1 1,0 1 0,0-1-1,1 1 1,0 7-1,5 44-5,-4-45 6,1-2-3,0 0 0,0 0 0,1 0 0,0 0 0,0-1 0,9 15-1,-7-12 1,-1-4-2,-1 0 1,1 0-1,1 0 0,-1 0 1,1-1-1,0 0 1,1 0-1,0 0 1,7 5-1,-9-7 3,9 4-17,80 24 0,-65-26 17,0 0 0,45 3 0,-51-7 0,2-2-3,-11-1-182,-1-1 0,0 0-1,0-1 1,0 0 0,-1-1 0,18-8-1,16-11-6358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5744,'27'14'-24,"110"44"-16,-130-55 41,19 8 80,-1 1-1,0 1 1,-1 1 0,0 2-1,31 26 1,-12-2 226,82 83 449,-112-109-721,-7-8 11,-1 0-1,1 0 0,-1 1 0,7 13 0,47 84 208,-49-79-98,-2 10-45,8 62 0,-16-94-91,1-1-1,-1 1 1,0 0-1,0-1 1,-1 1-1,1 0 1,-2 4-1,-3 11 24,-1 0 0,-1 0 0,-1-1 0,-12 22-1,19-37-26,-1-1 0,1 1 0,0 0 0,-1 0 0,1-1 0,-1 1 0,0-1 0,-2 3 0,-105 67 177,82-58-65,-147 44 41,136-47-87,-161 39-1058,96-24-4423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2160,'0'0'185,"-5"-3"-26,-14-9-62,14 9 1103,4 3-1145,1-1-1,0 1 1,0-1 0,-1 1-1,1 0 1,0-1-1,0 1 1,0-1 0,0 1-1,-1-1 1,1 1 0,0-1-1,0 1 1,0-1-1,0 1 1,0-1 0,0 1-1,0-1 1,0 1-1,1 0 1,-1-1 0,0 0-1,9-4 47,0 1 0,0 1 0,1 0 0,-1 0 0,0 0 0,18-1 0,-13 2-53,16-5 111,0 1 1,52-2-1,-60 7-119,-9 0 38,-1 0-1,1 0 0,19 3 1,-13 0-34,-5-2-20,44 9 100,5 7-7,-63-16-115,1 0 0,0 0 0,0 1 0,0-1 1,-1 0-1,1 1 0,0-1 0,0 1 0,-1-1 0,1 1 0,0-1 0,-1 1 0,1 0 0,-1-1 0,1 1 0,-1 0 0,1-1 1,-1 1-1,1 0 0,-1 0 0,1-1 0,-1 1 0,0 0 0,0 0 0,1 1 0,0 1 4,3 28-797,-2 3-3195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4216,'55'-2'0,"-32"-5"0,16-5-7,110-18 1,-111 22-21,304-60-57,-231 46 79,-67 13-2,207-28-430,-113 20-1710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5296,'1'-2'-16,"4"-7"12,-4 7 646,11 16-11,-6-4-481,0 0-1,-1 0 1,0 0-1,-1 1 1,4 13 0,13 56 459,-9-16-217,17 103 529,-19-99-594,-6-40-96,2-1 0,0 0-1,2 0 1,17 39 0,1 3 723,-25-68-814,-3-1-166,0 1-1,0-1 1,1 1 0,-1-1 0,0 1 0,0 0 0,1-1 0,-1 1 0,0 0 0,1 0 0,-3 2 0,-5 2-928,-23 12-6219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29 4040,'-4'-4'44,"-1"1"-1,-1 0 1,1 0 0,0 0 0,-1 1 0,1 0-1,-1 0 1,0 0 0,1 1 0,-1 0 0,0 0-1,-11 0 1,14 1-4,1 1 0,-1-1 0,1 1 0,0 0-1,0 0 1,-1 0 0,1 0 0,0 0 0,0 0 0,0 1-1,0-1 1,0 1 0,0-1 0,1 1 0,-1 0 0,0 0 0,1-1-1,-1 1 1,1 0 0,0 1 0,0-1 0,0 0 0,-2 4-1,-3 9 157,1-1-1,-6 24 1,10-35-164,-15 72 369,-13 61-10,8 9 132,19-123-477,0 6 67,1 0-1,2 0 1,4 39-1,-2-43-70,1 7 145,33 122 65,-26-124-111,8 6-44,42 57 1,-60-90-88,1 0 0,0 0 0,-1 0 0,1 0 0,0-1 0,0 1 0,0-1 0,0 1 0,4 1 0,39 20 59,62 23 0,-71-36 26,155 29 42,-152-35-43,195 0-1089,-100-6-4538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94 4040,'-8'-2'49,"1"-1"1,0 0-1,0 0 0,0-1 0,0 0 1,-10-8-1,7 5 50,1 1-1,-21-10 1,11 9-27,1 0 0,-2 2-1,-28-6 1,35 9-58,-24 0 101,14 3-6,0 1-1,0 1 0,-22 6 0,34-7-80,7-1 0,0 0 1,1 0-1,-1 1 0,1-1 1,-1 1-1,1 0 1,-5 3-1,-4 2 58,1 0-1,0 1 1,1 0 0,0 1-1,0 0 1,1 1 0,-9 11-1,10-10-48,5-6 6,0 0 1,0 0-1,0 0 1,0 1-1,-2 7 1,0 0 15,-10 23 276,-10 40-1,24-71-133,1 3 35,3-3-40,2-1-162,0 1 0,1-1-1,-1 0 1,1 0 0,0-1 0,1 1 0,-1-1-1,0-1 1,1 1 0,-1-1 0,1 0-1,0-1 1,0 1 0,0-1 0,0-1 0,0 0-1,8 0 1,171-21 342,-110 10-240,-72 10-128,16-2 66,34-9 0,-46 9-50,0 0 0,0 0 1,0 0-1,-1-1 0,1 0 1,-1-1-1,0 0 0,13-11 1,-13 9 7,0-1 0,-1 0 0,0-1 0,0 0 0,5-10 0,-9 15-14,0 1-1,-1 0 0,1-1 1,-1 1-1,0-1 0,0 0 0,0 1 1,-1-1-1,1 0 0,-1 1 1,0-1-1,0 0 0,0 0 1,0 1-1,-1-1 0,1 0 0,-1 1 1,-2-7-1,3 10-14,-1-1 1,1 1-1,0-1 0,-1 1 1,1-1-1,0 1 0,-1-1 1,1 1-1,0 0 1,-1-1-1,1 1 0,-1-1 1,1 1-1,-1 0 0,1 0 1,0-1-1,-1 1 0,0 0 1,1 0-1,-1 0 0,1-1 1,-1 1-1,1 0 0,-1 0 1,1 0-1,-1 0 0,1 0 1,-1 0-1,1 0 0,-1 0 1,0 0-1,1 0 1,-1 1-1,1-1 0,-1 0 1,1 0-1,-1 0 0,1 1 1,-1-1-1,1 0 0,-1 1 1,1-1-1,0 0 0,-1 1 1,1-1-1,-1 0 0,1 1 1,0-1-1,-1 1 0,1-1 1,0 1-1,-1 0 0,-11 16 23,10-13-22,1-1 0,-1 1 0,1 0 0,0 0 0,0 0 0,1 0 0,-1-1 0,1 1 0,0 0 0,0 0 0,0 0 0,1 5 0,-1-2 0,4 82 76,17 104 0,-15-155-40,16 54-1,-19-82-26,-3-10-13,9 36 33,2 0 0,2-1 0,23 47 0,-34-75-30,16 16 38,-15-19-17,1 5 2,-1-6 12,5 3 7,-7-6-38,0-1 0,0 1 0,0-1 1,0 1-1,-1-1 0,1 1 0,0-1 0,0 1 0,0-1 0,0 0 0,-1 1 1,1-1-1,0 0 0,-1 0 0,1 0 0,0-1 0,1 1 5,6-8 43,1-1 0,-2 1 0,1-1 0,-1-1-1,-1 1 1,1-1 0,-2 0 0,5-13 0,2-25 97,-8 32-47,1 1 1,0 0-1,2 0 1,12-25 0,-5 18 60,-7 13-15,0-1-1,-1 0 1,10-23 0,-15 25-79,-3-15 244,2 24-313,0 0-1,0-1 1,0 1 0,0 0 0,0 0-1,0 0 1,0-1 0,1 1-1,-1 0 1,0 0 0,0 0 0,0 0-1,0-1 1,0 1 0,0 0 0,1 0-1,-1 0 1,0 0 0,0 0-1,0-1 1,0 1 0,1 0 0,-1 0-1,0 0 1,0 0 0,0 0-1,1 0 1,-1 0 0,0 0 0,0 0-1,0 0 1,1 0 0,-1 0 0,0 0-1,0 0 1,0 0 0,1 0-1,-1 0 1,0 0 0,0 0 0,0 0-1,1 0 1,-1 0 0,0 0 0,0 0-1,0 1 1,0-1 0,1 0-1,-1 0 1,0 0 0,0 0 0,0 0-1,0 0 1,0 1 0,1-1-1,-1 0 1,0 0 0,0 1 0,18 12-312,-9-5-1035,13 7-6729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6816,'10'12'2,"-3"-3"6,0 0 0,-1 0 0,0 0 0,0 1 0,-1 0-1,0 0 1,6 19 0,1 15 121,9 66-1,-20-97-108,0-8-3,-1 0-1,0-1 0,0 1 0,0-1 0,0 1 0,-1 0 0,0-1 1,-1 6-1,-2 3 26,0 0 1,-1 0 0,-7 13-1,3-17 93,-54 28 60,46-31-55,-105 9 45,82-13-199,-64-6 0,67 2-721,-43-3-4071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51 3680,'0'0'245,"5"-4"-25,13-14 50,-13 11 92,-5-1 37,0 5 473,-1 2-431,0 0-416,0 0 0,0 0 0,0 1 0,0-1 0,1 0 0,-1 1 0,0-1-1,0 0 1,-1 1 0,1 0 0,0-1 0,0 1 0,0 0 0,0-1 0,0 1 0,0 0 0,0 0 0,-1 0 0,1 0-1,-1 0 1,-2 0 60,1 1-1,-1 0 0,1-1 0,-1 1 0,1 1 0,-6 1 0,3 1 21,0-1 0,0 1 0,0 0 0,0 0 0,0 0 0,-6 8 0,-56 73 488,60-77-544,1 1 0,0 0-1,0 0 1,1 0 0,0 1-1,1 0 1,0 0 0,-5 15 0,3-8 40,-64 165 275,49-123-249,15-41-54,2 0 0,0 0 0,1 0 0,-2 27 0,6-44-54,0 0 0,0-1 0,1 1 0,-1 0 0,0-1 0,0 1 0,1-1 0,-1 1 0,0-1 0,1 1 0,-1 0 0,1-1 0,-1 1 0,1-1 0,-1 0 0,1 1 0,-1-1 0,1 1 0,0-1 0,-1 0 0,2 1 0,0 0 12,10 7 23,0-1-1,1 0 0,-1-1 0,1 0 0,1-1 0,-1-1 1,1 0-1,17 3 0,-18-5-28,-8 0 2,0-2 0,0 1 1,0 0-1,0-1 0,0 0 1,5-1-1,96-7 114,9-10 71,-39 4-81,34 2 49,-66-1-103,-43 12-64,-1 1 1,1-1-1,0 1 0,-1-1 0,1 1 0,0-1 0,-1 1 0,1-1 0,-1 0 0,1 1 1,-1-1-1,1 0 0,-1 0 0,1 1 0,-1-1 0,0 0 0,0 0 0,1 0 0,-1 1 1,0-1-1,0 0 0,0 0 0,0 0 0,0 0 0,0 1 0,0-1 0,0 0 1,0 0-1,0 0 0,0 0 0,-1 0 0,-7-19 3,8 20-2,-7-8 19,-3 2-214,0 1 0,-1 0 1,1 1-1,-1 0 0,0 0 0,-12-1 1,-36-8-6708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6728,'5'2'-1,"-1"1"0,1-1 0,0 0 1,0 0-1,0 0 0,0-1 0,0 0 0,9 1 1,2-1-8,50 5-1,-28-8 10,52-9 22,-47 4 29,53-1 1,133-10 419,-148 10 21,-79 8-339,11-2 344,-12 2-482,0-1-1,-1 0 0,1 0 1,0 0-1,-1 0 0,1 0 1,0 0-1,-1 0 0,1 0 1,-1 0-1,1 0 0,-1 0 1,0 0-1,1 0 0,-1 0 1,0 0-1,0 0 0,0-1 1,0 1-1,0 0 0,0 0 1,0 0-1,0-2 0,-1 1 80,-1-1 4,-6-15-1129,-3-4-4216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4664,'15'6'2,"0"0"0,21 14 0,-9-4 9,63 41 17,-21-15 20,-47-28 1,0 0 0,36 30 0,51 65 122,-90-83 3,53 125 78,-61-118-64,24 130 96,-31-134-17,-11 97 106,0-102-105,-5 2-144,-2-1 0,-28 40 0,39-62-91,1 0-1,-1 0 1,0 0-1,1-1 1,-1 1 0,-6 3-1,-180 115 295,140-98-86,-87 26 4,-39-8-1153,174-41 902,-178 37-4814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3864,'-1'-5'136,"-2"-17"-5,1 14 77,0-1 0,1 1-1,0 0 1,1-1 0,0 1 0,0-1-1,2-9 1,0 15-159,-1 1 0,1-1 0,0 1 0,0-1 0,0 1 0,0 0 0,0 0-1,0 0 1,0 0 0,1 0 0,-1 1 0,1-1 0,-1 1 0,1-1 0,3 0 0,-2 0 3,1 0 1,0 0-1,0 0 0,0 1 1,0-1-1,0 1 0,0 1 1,1-1-1,-1 1 0,8 0 1,-3 1-3,0 2 1,0-1 0,0 1-1,0 1 1,-1-1 0,0 2-1,1-1 1,-2 1 0,1 1-1,0 0 1,-1 0 0,8 8-1,-15-13-20,1 1-1,-1 0 1,0-1-1,1 1 1,-1 0-1,0 0 0,0 0 1,0 0-1,0 3 1,0-2-3,0-1 114,-4 13 63,1-8-135,-1 1 0,1-1-1,-2 1 1,1-1 0,-1 0 0,0-1-1,0 1 1,-8 9 0,3-4-32,2-4 82,1 0 0,-1 0 0,-14 11 0,5-4 5,14-13-56,2-2-63,0 0 0,-1 0-1,1 0 1,0 0 0,-1 1 0,1-1 0,0 0-1,-1 0 1,1 0 0,0 1 0,-1-1 0,1 0 0,0 1-1,0-1 1,0 0 0,-1 0 0,1 1 0,0-1-1,0 0 1,0 1 0,0-1 0,-1 0 0,1 1-1,0-1 1,0 1 0,0-1 0,0 0 0,0 1-1,0-1 1,0 0 0,0 2 0,1 9 148,-1-9-132,5-2 4,12 2-17,0-1-1,0-1 0,0 0 0,0-1 1,33-7-1,11-1 1,2 1 0,-45 8-6,-6 4-2,3 4 0,1 3 0,-12-8 0,2 3 0,0 21 0,-1 8 0,-3-29 0,-1 34 0,-1 6 0,1-41 0,0-3 0,-1-1 0,0 0 0,0 1 0,1-1 0,-1 1 0,0-1 0,0 1 0,-1-1 0,1 1 0,0-1 1,0 0-1,-1 1 0,1-1 0,0 1 0,-1-1 0,0 2 0,-9 16 5,-11 9-3,5-14-6,0 0 0,0-2 0,-2 1 1,1-2-1,-39 18 0,40-20 3,-21 7-30,23-11 22,-2 0 3,-1 0 1,0-1 0,0 0-1,0-2 1,-33 2 0,18-3 5,5-3 0,20 1-238,-1-1 1,1-1 0,0 1-1,-10-6 1,-4-1-5696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0 3504,'-179'58'245,"110"-36"-121,31-6 56,-63 38 0,86-45-161,-24 19 146,26-16-42,0 0 0,0 1-1,1 0 1,-17 23 0,24-27-87,-12 30 201,7-5-93,0 0 0,2 1 0,-4 49 0,10-20-75,4-38 118,25 109 71,-25-125-206,0 0 0,1 0 0,0 0 0,1-1-1,6 13 1,-1-5-9,22 36 26,-16-35 99,75 49 72,-70-57-72,38 10 100,91 19 0,-127-35-243,-12-2 8,0 0 0,0-1 1,0 0-1,15-1 0,-14 0 12,18-1 26,-1 0-1,0-1 1,38-9 0,86-21 129,-131 28-61,37-12 0,-31 6-97,46-13 26,-47 13 112,79-51 74,-88 47-60,44-64 68,-52 61-108,-5 0-75,0 0 1,-1-1 0,-1 1-1,0-1 1,-2 1-1,-2-29 1,-5 1-13,2 27 94,-4 3-91,0 0-1,-1 1 1,-1 0 0,0 1-1,0 0 1,-2 1 0,-16-14-1,15 15-42,9 7-4,0 0 0,-1 0 0,1 1 0,-1 0-1,0 0 1,-12-4 0,-35-11 162,-81-17 1,114 31-171,-31-3 71,-86 9 114,136-2-206,1 0 0,-1 0 0,0 0 1,0 0-1,1 0 0,-1 0 0,0 0 0,0 0 0,1 1 1,-1-1-1,0 0 0,0 0 0,1 1 0,-1-1 0,0 0 1,1 1-1,-1-1 0,0 1 0,0 0 0,0 5-917,-2 5-6766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2248,'5'-39'31,"-4"26"70,0 1 1,1 0-1,1 0 0,0 0 0,5-13 1,-7 23 331,1-5 319,1 11 140,2 17-464,1 37-219,11 70-2,7 2 51,-9-68-84,35 189 287,-38-155-406,-7-56 85,30 294 350,-28-231-434,-4-61 79,8 189 57,-9-183-64,25 322 265,-18-256-354,-5-68 49,26 326 155,-21-266-225,-5-63 17,18 184 16,-17-182-31,48 286 48,-34-230-59,-10-60 19,69 292 105,-71-308-123,22 61 71,33 84 24,-49-134-11,44 147 38,-46-150-31,-5-15-54,4 14 22,2-1 0,23 44 1,-26-61-13,-1 0 0,1-1 0,1 0 0,1 0-1,-1-1 1,17 13 0,-19-18-37,-6-5-12,1 0 1,-1-1-1,0 1 1,1-1-1,-1 0 1,1 1-1,-1-1 1,1 0-1,0 0 1,-1-1-1,6 2 1,6 1-291,1-1 0,-1-1 1,29 0-1,4-3-5831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3056,'0'0'233,"-5"-4"-167,-13-10-42,13 10 96,4 9-75,-4 25-14,1 1 0,2 0 0,2 52 0,0-77-31,0-3 8,2 55 111,12 83-1,35 134 257,-22-161-151,20 94 13,-37-163-49,67 291 445,-55-241-561,-13-56 103,34 164 77,-34-164-64,63 282 468,-53-221-584,-13-58 96,20 167 63,-20-170-111,55 257 214,-43-202-300,-11-55 47,27 158 36,-27-158-43,54 267 190,-40-203-226,-11-61 76,39 164 50,-39-167-23,65 163 179,-20-40-148,-24-50 41,-1-14-86,-24-77-108,2 4 115,0 0 0,20 40 0,-27-63-143,0-1-1,0 1 0,0 0 0,1 0 0,-1 0 1,0-1-1,1 1 0,0-1 0,-1 1 0,1-1 1,0 0-1,0 0 0,-1 0 0,1 0 0,0 0 1,0 0-1,0 0 0,3 0 0,5 3-568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3232,'0'0'144,"0"0"-113,-1 0 0,1 0 1,0 0-1,0 0 0,-1 0 1,1 0-1,0 0 0,0 0 0,-1 0 1,1 1-1,0-1 0,-1-1 0,1 1 1,0 0-1,0 0 0,-1 0 0,1 0 1,0 0-1,-1 0 0,1 0 1,0 0-1,0 0 0,-1 0 0,1-1 1,0 1-1,0 0 0,-1 0 0,1 0 1,0-1-1,0 1 0,6-7 320,-4 6 66,-2 1-354,1-1 0,-1 1-1,0 0 1,1 0 0,-1-1-1,1 1 1,-1 0 0,1 0 0,-1 0-1,0 0 1,1-1 0,-1 1-1,1 0 1,-1 0 0,1 0 0,-1 0-1,1 0 1,-1 0 0,1 0-1,-1 1 1,0-1 0,1 0 0,-1 0-1,1 0 1,0 1 0,11 10 235,-7-6-191,0 0 0,0 0 0,0 0 0,0 1 0,-1 0 0,0-1 0,0 2 0,-1-1 0,6 12 0,-6-5 46,0 1 0,0-1 0,0 21 1,7 30 459,-9-60-521,1 1-1,0-1 1,0 1-1,0-1 0,0 0 1,1 0-1,0 0 0,0 0 1,0 0-1,5 5 1,37 26-619,-37-29-76,22 14-5523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1352,'62'-2'689,"96"-16"-1,34-18 72,-10 11-517,-142 21-143,301-49 225,-232 33-286,-63 12 62,180-26 47,-182 27-41,304-59 226,-244 43-297,-63 14 51,173-32 90,39-18 303,-160 38 31,-91 21 21,-4 0-415,-26-3 107,22 2-190,0 0 0,0 0 1,0 1-1,0 0 0,-7 0 0,11 0-37,-1 0-1,1 0 0,-1 0 0,1 0 0,-1 0 0,1-1 0,0 0 0,-1 1 0,1-1 0,0 0 0,0 0 0,-1 0 0,-2-2 1,-4-2-705,-13-3-3472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18 546 2336,'-4'0'7,"-9"-1"115,12-1 468,25-7 790,7-1-1350,72-20 285,17 3 64,-8 3-177,227-58 339,-219 49-471,-70 19 110,202-51 77,-201 54-49,217-46 101,-212 47-34,245-44 365,33-8 125,-219 42-522,-63 10-106,86-14 262,-134 23-210,-7 3-123,0 0-62,1 0 0,-1 0 1,0 0-1,0-1 1,1 1-1,-1-1 0,0 0 1,0 0-1,-1 0 1,1 0-1,-6 1 0,-31 6 64,-12 5-28,-3 0 23,-59 21 0,87-22-100,-27 15 0,27-11-986,-27 12-4830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40 109 2248,'-3'-1'50,"1"-1"1,-1 1-1,0 0 0,0 0 1,0 0-1,1 0 0,-6 0 1,5 0 611,1 0-222,-4-3 50,4 3 108,2-2-72,0 2-459,1-1 0,-1 1 1,0-1-1,1 1 1,-1 0-1,0-1 1,1 1-1,0-1 1,-1 1-1,1 0 1,0 0-1,0-1 1,0 1-1,0 0 1,0 0-1,0 0 1,0 0-1,2-2 1,2 0 92,0 0 0,0 0 0,0 0 0,0 1 0,6-3 0,13-2 378,37-7-1,-45 10-412,2 0-57,32-5 343,114 2 538,-139 8-846,-14-1 55,0 0 0,-1 2 0,1-1 0,0 1 0,18 6 0,-26-7 51,-1 1-37,-2-2-174,1 1 28,0 1 0,1-1-1,-1 0 1,0 1 0,0-1 0,0 1-1,0-1 1,-1 1 0,1-1 0,0 1-1,-1 0 1,1-1 0,-1 1 0,1 0-1,-1-1 1,0 1 0,0 0 0,0 0 0,0 1-1,-3 5 4,-1-1 0,-1 0 0,1 0 0,-1 0 0,0-1 0,-1 1 0,-10 8 0,1 1 11,-57 73 43,58-73-66,1 1 1,-14 22-1,21-29-10,1 1 0,0-1-1,1 1 1,0 0 0,0 0 0,1 0 0,1 0-1,-3 22 1,5-30-3,0-1 0,1 0-1,-1 1 1,1-1 0,-1 0-1,1 1 1,0-1 0,0 0-1,0 0 1,0 0-1,0 0 1,1 0 0,-1 0-1,1 0 1,2 3 0,25 17 17,-26-20-21,-2-1 2,1 0 0,0 0 0,0 0 0,0 0 0,0 0 1,0 0-1,0-1 0,0 1 0,0-1 0,0 1 0,0-1 0,0 0 0,3 0 0,5 1 3,1 1-2,-7-1 1,0 0-1,0-1 1,0 0-1,0 1 1,1-1-1,7-2 1,3 1 1,-2 1 13,0-1-1,0 0 0,0-1 1,0-1-1,-1 0 1,1 0-1,14-7 1,4-5 35,0 3 0,34-10 0,52-12 160,-24-8 92,-89 41-238,5-1 2,-7 1 110,-5 1-134,-75-8-1655,44 8-6770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32 164 5024,'-25'0'432,"18"-1"-384,9-1 106,15-3 169,-8 2-362,0-2 83,0 1-1,0 1 1,0 0-1,1 0 1,10-1-1,8-3 170,183-26 600,-175 28-434,1-2-1,52-17 1,66-22 1684,-151 44-1787,7-3-16,-8 3 521,-9 3-922,-1 0-1,1 0 1,0 0 0,0 0-1,-1 1 1,1 0 0,-11 6-1,6-3-6984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11 3952,'0'0'1008,"-5"-1"-462,-15-3-324,15 3 339,-11-3 670,0 9-847,4-2-179,0 1 0,1 1 0,-16 8 0,15-7-155,-23 17 264,1 1-91,15-12-86,1 0 0,1 1 1,0 1-1,1 1 0,1 0 0,0 1 0,-21 29 0,28-32-68,1 1 1,0 0-1,1 0 1,1 0-1,-8 29 1,11-29-51,1-10-7,0 0 1,0 0 0,1 1 0,0-1 0,0 1 0,0-1 0,0 0 0,2 7 0,3 17 85,0 0 0,17 44 0,-20-64-72,1-2-1,0 1 0,0 0 1,1-1-1,0 1 0,0-1 1,0 0-1,1-1 0,0 1 1,0-1-1,0 0 0,1 0 1,9 7-1,-4-7 9,1-1 0,-1 1 1,1-2-1,0 0 0,0 0 0,1-1 1,-1 0-1,17-1 0,-16-1-19,41-5 77,134-28 142,-109 21-132,-43 6-22,-1-2 1,64-24-1,-82 25 77,16-11 85,-31 17-137,10-9 374,-12 9-473,0 1 1,0 0 0,0-1 0,0 1 0,0-1 0,0 1 0,0 0 0,-1-1 0,1 1 0,0-1-1,0 1 1,0 0 0,0-1 0,0 1 0,-1 0 0,1-1 0,0 1 0,0 0 0,-1-1-1,1 1 1,0 0 0,-1-1 0,1 1 0,0 0 0,0 0 0,-1-1 0,1 1 0,-1 0 0,1 0-1,0 0 1,-1 0 0,1-1 0,0 1 0,-1 0 0,1 0 0,-1 0 0,1 0 0,0 0 0,-1 0-1,1 0 1,-1 0 0,0 0 0,-24 3-437,16-2-810,-15 2-7026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9 227 4400,'0'0'57,"-6"5"-70,6-5 28,0 0 0,0 0 0,0 0 0,0 0 0,0 0 0,0 0 0,-1 0 1,1 0-1,0 0 0,0 0 0,0 0 0,0 0 0,0 0 0,0 0 0,0 0 1,0 0-1,0 0 0,-1 0 0,1 0 0,0 0 0,0 0 0,0 0 0,0 1 0,0-1 1,0 0-1,0 0 0,0 0 0,0 0 0,0 0 0,0 0 0,0 0 0,0 0 1,0 0-1,0 1 0,0-1 0,-1 0 0,1 0 0,0 0 0,0 0 0,0 0 1,0 0-1,0 0 0,0 0 0,1 1 0,-1-1 0,0 0 0,0 0 0,0 0 1,0 0-1,0 0 0,0 0 0,0 0 0,0 0 0,0 1 0,0-1 0,0 0 1,0 0-1,0 0 0,0 0 0,0 0 0,0 0 0,1 0 0,-1 0 0,0 0 0,0 0 1,0 0-1,0 0 0,10-2 115,-1-1 0,1-1 1,-1 0-1,0 0 0,9-6 0,8-3-50,71-30 674,-28 11-400,7 2 69,113-40 886,-184 68-1203,-1 0 0,1 1 0,-1 0 0,1 0 0,8-1 0,27-4 771,-35 5-539,3-3-24,-5 4 844,-6 2-1129,1 1 1,-1-1 0,1 1-1,-1-1 1,0 0 0,-5 3-1,8-5-16,-6 6-8,0-1 0,0 1 0,1 0 0,0 0 0,0 1 0,1-1 0,-6 11 0,0 1-1384,-3 3-6294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5296,'0'0'2256,"5"4"-2083,15 11-109,-13-6 84,6 21-29,0 0-1,-2 1 0,-2 1 1,0-1-1,5 51 1,15 56 205,-29-135-312,1 0 0,-1 0 0,1 0 0,0 0 0,0 0 0,0 0 0,1-1 0,-1 1 0,1 0 0,-1 0 0,1-1 0,0 1 0,0-1 0,0 0-1,0 1 1,1-1 0,-1 0 0,1 0 0,-1-1 0,1 1 0,-1 0 0,1-1 0,5 2 0,-1-1 6,-1 0 0,0-1-1,1 0 1,-1-1 0,1 1-1,-1-1 1,0 0 0,1-1-1,-1 0 1,1 0 0,-1 0-1,7-3 1,17-5 62,0-2 0,32-16 0,-6-4 7,117-50 109,-105 54-119,64-23 180,-126 47-203,2-2 6,-6 4-15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6280,'0'-2'-23,"0"-5"7,0 4 8,0-6 5,0 5-2,0-3 5,0 6 71,0 4-36,0 0 0,0 1 0,1-1 0,-1 1 1,1-1-1,0 0 0,0 0 0,2 6 0,8 24 178,53 192 422,-60-212-554,-1 0 0,4 21 0,-4-13-44,7 43 176,-8-40-111,1 6 365,7 34 0,-9-62-240,-1-2-195,0 1 0,0-1 1,0 0-1,0 0 0,0 1 1,0-1-1,0 0 0,0 1 1,0-1-1,0 0 0,0 1 1,0-1-1,1 0 0,-1 0 1,0 1-1,0-1 0,0 0 1,0 0-1,1 1 0,-1-1 1,0 0-1,0 0 0,1 0 1,-1 1-1,0-1 0,0 0 1,1 0-1,-1 0 0,0 0 1,1 0-1,-1 0 0,0 0 1,0 1-1,1-1 0,0-1-14,-1 1-1,1 0 0,-1 0 0,1 0 1,-1-1-1,1 1 0,-1 0 0,0-1 1,1 1-1,-1 0 0,1-1 0,-1 1 1,1 0-1,-1-1 0,0 1 0,1-1 1,-1 1-1,0-1 0,0 1 0,1-1 1,-1 1-1,0-1 0,0 1 0,0-1 1,0 1-1,0-1 0,1 1 0,-1-1 1,3-17-572,1-30 0,-1 6-5946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39 5384,'0'0'0,"-7"-5"26,-1 0 0,0 1 0,0 0 0,0 0 1,0 1-1,-1 0 0,1 1 0,-1-1 0,0 2 0,0-1 1,0 1-1,-9 0 0,6 1-10,-23 3 116,7 3-62,1 1 0,1 1 1,-40 18-1,48-19-59,12-4-2,0-1 0,1 1-1,-1 1 1,0-1 0,1 1-1,-6 5 1,-83 70 67,78-62-47,1 0 0,0 1 0,1 1 0,-14 25 1,16-26-17,-1 6 48,-68 180 156,65-138-191,12-37 35,-3 139 36,8-131-3,1-10-44,-1 5 0,2-1-1,1 1 0,13 49 1,27 40 108,-32-102-43,69 64 57,-61-69-25,37 18 95,90 37 0,-85-48-189,-36-16 75,117-2 52,-111-8-72,147-34 63,-141 29 9,267-90 512,-280 90-653,-8 3 51,-1-1 0,27-16 0,78-48 221,-100 57-110,-1-6-106,0 0-1,18-26 1,-29 27 93,-6 13-135,1-3-20,-1-1 1,0 1 0,0 0-1,-1-1 1,-1 0-1,0 0 1,0 1 0,-1-1-1,0 0 1,-3-13 0,-26-101 183,19 102-90,5 13-83,-1-2-16,-1 0 1,0 0 0,-1 1-1,-1 0 1,0 0 0,0 1-1,-17-15 1,-19-8 118,-64-35 1,92 57-136,10 6-1,0 1 1,0 1-1,0-1 1,-1 1-1,-11-3 1,4 0 12,-12-3 0,0 0 0,-1 2 0,-37-5 0,-201-16 89,242 27-109,-48 0 6,37 3-12,0 2 0,1 1 1,-38 11-1,9 6-1519,2 1-6079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15 204 3056,'0'0'56,"-2"-5"-9,-9-15-1,10 19-31,1 1-1,0-1 0,0 0 0,-1 1 1,1-1-1,0 0 0,0 0 1,0 1-1,0-1 0,0 0 1,0 0-1,0 1 0,0-1 1,1 0-1,-1 0 0,0 1 1,0-1-1,1 0 0,-1 1 0,0-1 1,1 0-1,-1 1 0,0-1 1,1 0-1,-1 1 0,1-1 1,-1 1-1,2-2 0,2-4 766,-3 5-703,0-1 1,0 1 0,0 0-1,0-1 1,0 1-1,1 0 1,-1 0 0,0 0-1,0 0 1,1 0-1,-1 0 1,1 0 0,-1 1-1,1-1 1,-1 0-1,1 1 1,-1-1 0,1 1-1,2-1 1,8 1 42,0 0 0,0 0 1,1 2-1,-1-1 0,0 2 0,-1-1 0,18 7 1,-15-5-94,-4 0 56,1 0 1,-1 1-1,-1 0 1,1 0-1,-1 1 0,0 0 1,0 1-1,-1-1 0,12 14 1,-4-3 74,0 0 1,-2 2-1,16 25 1,-19-28-39,-8-11-91,1 0 0,-1 0 0,0 0 0,0 0 0,-1 1 0,0-1 0,0 1 0,0 0 0,0-1 0,-1 1 0,0 0 0,0 0-1,-1 8 1,1-10-9,-1 0-1,0 0 0,0 0 0,0 0 1,0 0-1,-1 0 0,0 0 1,0-1-1,0 1 0,0 0 0,0 0 1,-1-1-1,0 1 0,1-1 0,-2 1 1,1-1-1,0 0 0,0 0 0,-6 6 1,3-6-10,1-1 0,0 1-1,-1-1 1,1 0 0,-1 0 0,0-1 0,0 1 0,0-1 0,0 0 0,1 0 0,-1-1 0,0 0-1,0 1 1,0-2 0,-7 0 0,2 0 9,-1-1 1,1 0-1,1-1 0,-1 0 1,0-1-1,-9-5 0,14 6-6,0 0 0,0 0 0,0-1 0,1 1 1,-1-1-1,1 0 0,0-1 0,0 1 0,1-1 0,-1 1 0,-2-8 0,2 6 1,-3-6 28,1-1 0,0 0-1,1 0 1,0 0 0,1 0 0,0-1 0,2 0 0,-1 0 0,0-19 0,2 18-31,0 6 39,1-1 0,0 0 1,1 0-1,-1 0 0,2 1 0,0-1 0,0 0 0,0 1 0,2-1 0,5-13 0,-5 13-28,-3 7-8,0 0 0,0 1 0,0-1 0,1 1 0,-1-1 0,1 1 0,-1-1 1,1 1-1,4-4 0,11-10 99,1 0-1,35-23 1,-26 19-19,-24 18-193,0 0 1,0 0 0,1 0 0,-1 1-1,0-1 1,0 1 0,1 0 0,-1 0-1,1 0 1,-1 1 0,1-1 0,6 1-1,3 0-6647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43 1264,'-5'-2'393,"-1"-1"-276,3 2-76,-1 0-1,1-1 0,0 1 0,0 1 0,0-1 0,-1 0 1,1 1-1,-5-1 0,-37 9 1408,43-8-1403,-1 1-1,0-1 1,1 0 0,-1 1 0,0 0 0,1-1-1,-1 1 1,0 0 0,1 1 0,-1-1 0,1 0-1,0 1 1,-1-1 0,1 1 0,0 0-1,0-1 1,0 1 0,0 0 0,0 0 0,1 1-1,-1-1 1,1 0 0,-1 0 0,1 1-1,0-1 1,0 1 0,0-1 0,0 1 0,0 0-1,0-1 1,1 1 0,-1 4 0,0 3 96,0 0 1,0 0-1,1 1 0,1-1 1,-1 0-1,2 0 1,3 18-1,3-2 126,-7-24-86,1 0 4,2 0-120,0 1 0,0-1-1,-1 0 1,1-1 0,0 1-1,0-1 1,1 1 0,-1-1-1,4 0 1,40 5 197,-40-5-256,-1-1 41,0 0 0,0 0-1,0 0 1,1-1 0,-1 0-1,9-3 1,-5 2-13,-5 0 13,0 1-1,0-1 0,0 0 0,0 0 0,0 0 0,5-4 0,0 0-5,-9 5-22,0-1 0,0 1 0,-1 0-1,1-1 1,-1 1 0,1-1-1,-1 0 1,1 0 0,-1 0-1,0 1 1,0-1 0,0 0 0,0 0-1,0 0 1,0-3 0,1 2 3,-2 0-9,0 0 0,0 1 0,0-1 0,0 0 0,0 1 0,0-1 0,-1 0 0,0 1 0,1-1 0,-1 0 0,0 1 1,0-1-1,0 1 0,-1 0 0,1-1 0,-3-3 0,2 4 2,1-1 1,-1 0-1,0 0 1,0 0-1,0 0 1,-1 0-1,1 1 1,-1-1-1,0 1 1,1 0 0,-1 0-1,-5-3 1,-37-13 88,5 4 20,-13-4-14,41 15-82,0 0-1,0-1 0,0-1 0,0 0 1,1-1-1,-15-9 0,24 13 1,-6-8-1097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3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4760,'-1'1'153,"-6"3"21,5-3 420,-1 31-381,2-28-207,1 0 1,-1 0-1,1 1 1,0-1 0,0 0-1,0 1 1,0-1 0,1 0-1,1 8 1,-1-12-6,18 64 79,-17-59-66,1 1-1,-1-1 1,1 0-1,0 0 1,0 0 0,1 0-1,0 0 1,-1-1-1,1 0 1,6 5-1,-4-5 10,1 0 0,0-1 0,0 0 0,0 0 0,0 0 0,0-1 0,1 0 0,-1-1 0,1 1 0,-1-1 0,1-1 0,-1 0 0,1 0 0,12-1-1,-8 0-5,26-4 128,-22 1-59,-1 0 0,0-1 0,0 0 1,0-2-1,27-15 0,-30 11 40,0 0-1,0-1 1,-1 0-1,18-28 1,-27 37-96,0 1-1,-1-1 0,1 0 1,-1 0-1,0 0 1,0 1-1,0-1 0,0 0 1,0 0-1,0-1 1,-1 1-1,0 0 0,1 0 1,-1 0-1,0 0 1,-1 0-1,1 0 0,0-1 1,-1 1-1,0 0 1,0 0-1,0 0 0,0 0 1,0 0-1,-1 1 1,1-1-1,-1 0 1,1 1-1,-1-1 0,0 1 1,0-1-1,-1 1 1,1 0-1,-4-3 0,-31-26 641,34 28-562,-4-1-7,5 3-10,2 1-84,-1 0 1,0 0 0,0 0 0,0 1 0,0-1-1,0 0 1,1 1 0,-1-1 0,0 0 0,0 1-1,1-1 1,-1 1 0,0-1 0,1 1-1,-1 0 1,0-1 0,1 1 0,-1 0 0,1-1-1,-1 1 1,1 0 0,-1 0 0,1 0 0,0-1-1,-1 1 1,1 0 0,0 0 0,0 0-1,0 0 1,0-1 0,-1 1 0,1 2 0,0 30 1,0-26-2,3 33 5,0-26-11,5 33 1,-4-25-4,2 0 0,0-1 0,1 1 0,11 21 0,-16-40 2,1 0-1,-1 0 1,1 0 0,0 0-1,-1 0 1,1-1-1,1 1 1,-1-1-1,0 0 1,0 0-1,1 0 1,-1 0 0,1-1-1,4 2 1,-3-1-2,6 0-3,-4-3 4,-1 0 1,0-1-1,1 1 1,-1-1-1,0-1 1,0 1-1,0-1 0,0 0 1,-1 0-1,1-1 1,-1 0-1,0 0 0,0 0 1,0 0-1,7-10 1,14-28-1183,-2-1-4730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5832,'0'0'305,"1"0"-279,0 1 0,0-1-1,0 1 1,0-1 0,0 1-1,0-1 1,0 1 0,0 0 0,-1 0-1,1-1 1,0 1 0,0 0-1,0 1 1,13 23 132,10 28 0,-23-51-146,83 187 447,-47-108-222,-20-46-127,-1 1 141,2-1 1,35 50-1,-32-53-42,-6-9 187,30 35-1,-39-52-475,0-1-1,1 1 1,0-1 0,0 0-1,1-1 1,12 6-1,-10-5-5765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86 328 4488,'241'-109'665,"-204"87"-473,-29 16-163,-7 5-20,0 1 0,-1-1 0,1 0 0,-1 1 0,1-1-1,-1 0 1,1 1 0,-1-1 0,0 0 0,1 0-1,-1 0 1,0 1 0,1-1 0,-1 0 0,0 0 0,0 0-1,0 0 1,0 1 0,0-1 0,0 0 0,0 0-1,0-1 1,0-1 15,-1-4 8,1 1 0,-1 0-1,0-1 1,-1 1 0,1 0 0,-1 0-1,0 0 1,-1 0 0,0 0 0,0 1-1,0-1 1,-6-7 0,2 4 17,0 0 0,0 1 0,-1 0 1,0 0-1,0 1 0,-10-7 0,14 12-2,0 0-1,0-1 1,-1 1-1,1 1 1,0-1-1,-1 1 1,1-1-1,-6 0 1,2 1 1,5 0-13,-1 1 0,1 0-1,0 0 1,0 0 0,-1 0 0,1 1-1,0-1 1,0 1 0,0 0-1,-1 0 1,1 0 0,-5 3 0,3-2 2,-5 4 138,-10 13-1,2 1 1,-32 44-1,35-44-119,1 2 1,1 0 0,1 0 0,-12 33-1,23-50-52,0 0 0,0-1 0,0 1 0,1 0 0,0 0 0,0 0 0,0 0 0,1 0 0,-1 0 0,1 0 0,0-1 0,1 1 0,-1 0-1,3 4 1,12 19 0,-13-25-2,-1 1 0,1-1-1,0 0 1,1 0 0,-1 0 0,7 3-1,-5-2 1,2-1-1,-1-1 0,0 1 0,0-1 1,8 2-1,-2-2 0,1 0 0,18 1 0,35-4 1,75-3-958,-72 4-3863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2160,'3'-1'-91,"-1"0"186,0-1-1,0 1 0,1 0 1,-1 0-1,0 1 1,1-1-1,-1 0 0,1 1 1,-1-1-1,1 1 0,-1 0 1,1 0-1,-1 0 1,0 0-1,1 0 0,-1 1 1,1-1-1,-1 1 0,1 0 1,-1-1-1,0 1 1,4 2-1,26 11-6,1-2-52,47 25 0,-79-37-36,18 10-157,1-2 0,26 8 0,-10-6-2196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2:4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2968,'0'0'329,"4"-2"-110,-1 1-165,0 0-1,0 0 1,0 1 0,1-1-1,-1 1 1,0 0 0,0-1 0,0 1-1,1 1 1,-1-1 0,0 0-1,0 1 1,5 1 0,41 10 788,-37-10-745,-1 0 0,0 1-1,11 4 1,7 6 64,-2 1-1,0 2 1,0 0-1,38 33 1,-35-26 11,-23-18-117,-1-1 1,0 1-1,0 0 0,0 1 0,-1-1 0,1 1 0,-1 0 0,-1 0 0,1 1 0,5 11 0,10 29 256,-19-45-203,-1 0-80,0-1 0,-1 1 0,1 0 0,0 0 0,-1 0 0,0 0 0,1 0-1,-1-1 1,0 1 0,0 0 0,0-1 0,0 1 0,0 0 0,-1-1 0,1 0 0,0 1 0,-1-1 0,1 0 0,-1 1-1,1-1 1,-1 0 0,0 0 0,-2 1 0,1 0-5,-1-1-1,0 1 0,0-1 1,0 1-1,0-1 1,0 0-1,0-1 1,-6 1-1,5-1-6,1-1 0,-1 0 0,0-1-1,0 1 1,1-1 0,-1 0 0,1 0 0,0 0 0,-1 0-1,1-1 1,-4-3 0,2 2 2,-4-5 70,3-2-40,1 0 0,1-1 1,0 0-1,0 0 0,1 0 0,1 0 0,0 0 0,-2-25 0,-1-35 231,3-27 20,3 95-257,0-1 1,0 1-1,0-1 1,1 0-1,-1 1 1,1-1 0,0 1-1,3-8 1,2-4 14,-2-2-20,-3 11 19,1-1-1,1 0 1,0 0 0,5-11 0,11-18 147,1 1 0,47-63 0,-54 82-179,-3 5 21,0 0 0,16-14 0,-16 17-115,7-8-270,2 1 0,32-22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1624,'0'0'257,"-2"7"-85,-2 16 110,1 0-1,1 0 1,2 41-1,-3 43 445,1 54 105,2-150-790,-5 32 238,-7 143 502,11-150-765,1 103 388,3-73-189,8 175 293,-3-153-344,3 75-10,-9-125-60,21 264 223,-13-199-217,5 52 1,-6-59 39,10 65-29,34 84 202,-25-157-163,13 54-10,-23-80-41,27 78-2,33 46 36,-62-150-114,-9-20 5,0 1 1,-1 0 0,6 27-1,-3-3 38,38 151 148,-34-114-131,16 131 152,-22-44-106,-7-141-95,-4 88 23,-22 93 7,22-187-57,-13 43 15,-48 147 78,27-66-7,26-78-43,6 7 71,2 0 1,4 0 0,8 73-1,-8-81 41,0-61-138,1-2-19,0 0 0,-1 1 0,1-1 0,-1 0 0,1 1 0,-1-1 0,1 0 0,-1 1 0,0-1 1,1 1-1,-1-1 0,1 0 0,-1 1 0,0-1 0,1 1 0,-1-1 0,0 1 0,0 0 0,1-1 0,-1 1 1,0-1-1,0 1 0,0-1 0,0 1 0,0 0 0,0-1 0,0 1 0,0-1 0,0 2 0,0-1 2,1 0 0,-1 0-1,0 0 1,0 0-1,0 0 1,1 0 0,-1 0-1,1 0 1,-1 0 0,1 0-1,-1-1 1,1 1-1,1 1 1,15 12 81,-13-12-53,4-1 1,-5 1 1,4 3 7,-4-3 8,5-2 8,3 2 48,-2 0-98,15-13 283,46-24 31,-50 24-286,1 1 1,0 1-1,1 1 0,0 0 1,25-4-1,125-13 21,-151 23-53,33-2 8,131-3 34,-111 1-25,146-13 39,-55 13-10,-150 6-42,48 2 4,96-1 40,-82-10-29,137 4 40,-162 6-57,149 4 34,-136-4-32,8 0-3,-7-1 2,-5 3-2,2-3 2,6 0-2,8 0 2,5-4-2,-3 0 2,-4 2-2,-7 2 2,-5 0-3,-7 0-2,-9 0 1,116 0 20,-98-4-10,-32 1-3,144-20 21,-101 10-27,-53 9-1,-20 2 4,2-5-2,-2 4 2,2-3-3,-22 5-2,-12 1 0,-15-1 0,30-1-218,0 0 0,0-1 0,1 0 0,-1-1 0,1-1 0,-17-8 0,-28-13-7408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1440,'0'0'713,"2"7"-618,3 27 8,-2-1 0,-1 42 0,-2-55-33,-3 180 450,-3-110-71,-2 101 252,12 59 90,1-157-470,11 112 375,-10-104-465,16 171 305,-12-169-343,0-25-45,8 72 91,-16-125-222,1 63 99,-3 80 24,1-136-32,27 202 268,-18-147-217,6 60 1,-3-34 86,-3-13-76,15 88 200,-13-112-243,13 61 0,6 13 53,-18-94-96,41 141 150,-27-128-147,19 91 47,-31-104-95,15 50 11,-1-21-14,30 97 57,-22-16-26,-27-96-39,2 76 140,-10-138-130,1 22 157,-4-29-185,0 0 0,0 0 0,0-1 0,1 1-1,-1-1 1,0 1 0,0 0 0,0-1 0,0 0 0,0 1 0,0-1 0,0 0-1,0 1 1,0-1 0,-1 0 0,1 0 0,-2 0 0,3 0-7,-4 1 13,0-1 0,0 0 0,1-1 0,-1 1 0,0 0 0,0-1 0,0 0 0,0 0 0,1 0 0,-1-1 0,0 1 0,-5-4 0,-1-2-244,0 1 1,-14-15 0,13 12-461,-34-30-6012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0 207 992,'5'2'8,"-1"-1"1,1 1-1,0-1 1,-1 0-1,1 0 1,0 0-1,0 0 1,0-1-1,0 0 0,8 0 1,-4-1 19,147-7 163,-85 4-154,3 3 86,-43 0-19,44-4 1,86-19 130,-123 18-14,165-18 105,-162 20-53,161-13 103,-161 13-136,180-22 89,-173 20-121,350-36 428,-283 30-572,-69 7 84,194-13 60,-192 17-80,298-6 272,-246 6-359,-60 2 53,340 25 354,-213-7 64,-156-17-426,-2 0 36,-1 0-1,1-1 1,-1 0-1,1-1 1,15-1 0,-16 1-13,-6 0 182,-2-1-283,0 0 0,-1 0 0,1 0-1,0 0 1,-1 1 0,1-1 0,0 0 0,-1 0 0,1 0 0,-1 1 0,0-1 0,1 0 0,-1 0 0,1 1 0,-1-1-1,0 0 1,0 1 0,1-1 0,-1 1 0,0-1 0,0 1 0,0 0 0,0-1 0,1 1 0,-1 0 0,0-1 0,0 1-1,0 0 1,0 0 0,0 0 0,0 0 0,-2 0 0,-38 0 60,34 1-47,-41 3-949,-5 1-3758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0 992,'0'0'48,"13"2"784,-6 2-621,-3-1 42,5 6 19,-6-6-198,0-1 1,0 1-1,1-1 0,-1 1 1,1-1-1,0-1 0,-1 1 0,1 0 1,0-1-1,0 0 0,0 0 1,0 0-1,0 0 0,1-1 1,7 1-1,26 5 401,-8 2-169,1-1 0,0-2 0,55 3 0,82 12 471,-101-7-434,114 40 861,-179-52-1188,0 0 0,1 0 0,-1 0 1,0 0-1,0 1 0,0-1 0,0 1 1,0 0-1,0-1 0,0 1 0,0 0 1,-1 0-1,1 0 0,-1 0 0,1 0 1,-1 0-1,0 1 0,0-1 0,0 0 1,0 1-1,-1-1 0,1 1 0,0-1 1,-1 1-1,0-1 0,1 4 0,-1 6 16,-1-1-1,1 1 0,-2-1 0,-3 16 0,2-8-23,2-15 2,0 1-1,0 0 0,-1-1 0,0 1 1,1-1-1,-1 0 0,-1 0 0,1 1 0,-1-1 1,-5 6-1,-1 0 9,0-1 0,-17 12 1,-1 2 3,9-8 0,-1-1 1,-33 20-1,6-11 6,37-19-23,-9 5 41,0 0 1,1 1-1,-28 22 0,23-10 110,18-19-70,-6 4 0,9-7-80,1 1-1,0-1 0,-1 1 1,1-1-1,0 1 1,-1-1-1,1 1 0,0-1 1,0 1-1,-1 0 0,1-1 1,0 1-1,0-1 0,0 1 1,0 0-1,0-1 0,0 1 1,0-1-1,0 1 0,0 0 1,0-1-1,0 1 1,0-1-1,0 1 0,1-1 1,-1 1-1,0 0 0,1 0 1,5 11 24,-4-10-18,-1 0-1,1 0 1,0-1 0,0 1 0,0-1 0,0 0-1,0 1 1,0-1 0,0 0 0,0 0 0,0 0-1,1-1 1,-1 1 0,5 0 0,8 4 51,6 1-28,0-2 0,1 0 0,-1-1-1,42 0 1,65-8 60,-84 0-91,0-5 1,-1-5-3,3 0-2,8 0 0,125-21 14,-123 23 12,-23 8 160,46-2 1,-92-3-90,5 5-111,-1 2-1,0-1 0,0 1 1,0 1-1,0 0 0,0 0 1,0 1-1,0 0 0,-17 0 1,-6-1-1014,-31-3-5132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1888,'180'-10'353,"67"-14"434,-165 10-430,125-11 681,-125 16-612,-38 2-234,138-17 1535,-89 23-53,-91 1-1362,-18 8-80,-9 3-155,12-6-407,1 0 0,-20 13 0,15-7-4983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 6104,'-12'-4'0,"2"1"8,8 2 32,1 1-35,0 0 1,1 0 0,-1 0-1,1 0 1,-1 0-1,0 1 1,1-1-1,-1 0 1,0 0 0,1 1-1,-1-1 1,1 1-1,-1-1 1,1 0-1,-1 1 1,1-1 0,-1 1-1,1-1 1,0 1-1,-1-1 1,1 1-1,-1-1 1,1 1 0,0 0-1,0-1 1,-1 1-1,1 0 1,-7 19 91,5-11-81,-2 28 92,12 218 300,4-73 64,3 65 107,-15-217-551,1-13 44,0 0 1,4 23-1,-3-22 21,0 2-1,1 0 1,1 0-1,12 35 1,-12-44-58,0 3 84,1-1 0,1 1-1,0-1 1,0-1 0,12 16 0,-15-25-70,0 0 1,0-1-1,0 0 1,0 0-1,0 0 1,1 0 0,-1 0-1,1-1 1,0 1-1,-1-1 1,8 2-1,37 2 198,-38-4-231,-4-1 29,-1 0 1,1 0-1,0 0 0,-1-1 0,1 0 1,-1 0-1,1 0 0,7-4 0,-5 3-9,2-4 124,-5 0-132,-1 0-1,1 0 1,-1 0 0,-1-1 0,1 1 0,-1-1 0,0 0 0,-1 0 0,0 0 0,0-1 0,0 1 0,-1 0 0,0-1-1,0-12 1,0 5-12,-1 10-6,0 0 0,0-1 0,0 1 0,-1 0 0,1 0 0,-4-9 0,1 2 3,0 1 0,-1-1-1,-1 1 1,1 0 0,-2 0 0,0 1 0,0 0 0,-1 0 0,-9-11 0,7 11-9,6 7-2,0-1-1,-1 1 0,1 0 1,-1 0-1,0 0 0,0 1 0,0-1 1,-4-1-1,-31-19 11,-6 2-8,2 5 1,-1 5-3,31 7-2,-40-2 0,25 5-2,26 1-4,2 0-4,0-1 9,1 0 0,-1 0 0,0 1 0,0-1-1,0 0 1,1 1 0,-1-1 0,0 0 0,1 1-1,-1-1 1,1 0 0,-1 1 0,0-1 0,1 1-1,-1-1 1,1 1 0,0-1 0,0 0 0,206-18-57,-122 7 52,-18-1-4,-62 12 5,4-3 2,-15 3-3,5 0 5,0 1 0,1-1 0,-1 1 1,0 0-1,1-1 0,-1 1 0,0 0 0,0-1 1,1 1-1,-1 0 0,0 0 0,0 0 0,0 0 1,1 0-1,-1 0 0,0 0 0,0 0 0,0 0 0,-1 0 1,-39 3-1364,17-3-5376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 1080,'-129'34'59,"46"-15"177,58-14-66,1 1 0,-1 1 0,-31 14 0,-31 21 392,84-41-524,0 1 0,1 0 1,-1 0-1,0 0 0,1 1 0,-1-1 0,1 1 0,-1-1 0,1 1 0,0 0 1,-3 5-1,2-3 2,-24 31 382,26-35-255,4 17 65,-2-15-204,0 0-1,0-1 1,0 1 0,0 0-1,1-1 1,-1 1 0,1-1-1,0 1 1,0-1 0,-1 0-1,2 0 1,3 3 0,-3-2 4,-2-1-12,1-1 0,-1 1 0,1-1 0,-1 1 0,1-1 0,0 0 0,-1 0 0,1 0 0,0 0 0,0 0 0,0 0 0,0-1 0,3 2 0,4 1 20,2 1-13,28 7 147,0-6 93,52 0 0,-34-5-41,-14-4 35,69-16-1,-60 6-30,-29 9-118,-11 4-43,-1-1 1,1-1-1,-1 0 0,0 0 0,0-2 0,0 1 0,12-8 0,-22 11-55,0 1 1,0-1-1,0 0 0,0-1 1,0 1-1,0 0 0,0 0 0,-1 0 1,1 0-1,0-1 0,-1 1 0,1 0 1,-1-1-1,1 1 0,-1 0 1,0-1-1,1 1 0,-1-1 0,0-2 1,0 0 7,-1 0 1,1-1-1,-1 1 1,0 0-1,0 0 0,-3-7 1,0 0 18,-2 0 0,1 0 0,-15-19 0,17 26-24,-1 0 1,0 0-1,0 1 0,-1-1 1,1 1-1,-1 0 1,0 0-1,0 0 1,-9-3-1,5 2-1,1 0 11,-1 0 0,0 0-1,0 1 1,-1 1 0,-13-3-1,11 2-8,0 2 8,1-1 1,0 2 0,0-1-1,-1 2 1,1-1 0,0 2-1,0-1 1,0 1 0,0 1-1,-13 5 1,-56 25 28,28-14-50,40-15-165,1-1 1,0-1-1,-1 0 0,0 0 0,-18 0 0,-5-2-4666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1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0 238 992,'6'0'65,"110"-6"281,-32-9 389,61-7 8,73 5 208,-125 7-622,59-14-13,-116 20-129,171-12 72,-163 15-86,175-10 62,-174 8-102,203-14 48,-195 15-73,206-5 44,-208 5-64,224-9 40,-218 9-40,372-16 132,-307 12-201,-73 4 21,325-20 73,-335 20-108,48-5 30,173-3 77,-169 14-49,32 6 245,-130 2-210,2-8-85,-1-1 0,0 0 0,-1 0 0,1 0 0,0-1-1,-8 2 1,7-2-13,-8 4 6,-33 6 28,-115 24 27,101-19-906,1 1-3395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3864,'0'0'65,"1"-6"-3,-1 6-59,0 0 0,0 0 0,0 0 0,0 0-1,0 0 1,-1 0 0,1 0 0,0 1 0,0-1 0,0 0 0,0 0 0,0 0 0,0 0 0,0 0-1,0 0 1,0 0 0,0 0 0,0 0 0,-1 0 0,1 0 0,0 0 0,0 0 0,0 0 0,0 0-1,0 0 1,0 0 0,0-1 0,0 1 0,0 0 0,0 0 0,0 0 0,0 0 0,-1 0 0,1 0 0,0 0-1,0 0 1,0 0 0,0 0 0,0 0 0,0 0 0,0 0 0,0 0 0,0 0 0,0 0 0,0-1-1,0 1 1,0 0 0,0 0 0,0 0 0,0 0 0,0 0 0,0 0 0,0 0 0,0 0 0,0 0 0,0 0-1,0 0 1,0 0 0,0-1 0,0 1 0,0 0 0,0 0 0,0 0 0,0 0 0,0 0 0,-5 6 31,0 0 0,0 0 0,1 1 0,0-1 0,0 1 0,1 0 0,0 1 0,0-1 0,-4 15 0,1 4-4,-3 40 1,6-41-6,1-12-7,1 0 0,1 0-1,-1 0 1,2 0 0,0 0 0,5 25-1,-3-18 18,2 6 6,1 0 1,1 0-1,20 45 0,6-18 67,-12-18 61,31 65 0,-31-39-19,-4-4-24,19 61 461,-30-100-1269,-1 0-2838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2248,'29'6'31,"-13"-2"54,0-1-1,0 0 1,29 0-1,148-2 130,-177 0-162,0 0 1,16 3 0,-10 0 27,-18-3-13,2 4 12,-1-3-6,6 5-2,-6-4-5,5 4 2,-8-5-9,-1-2-57,-1 0 0,0 0 0,1 0 0,-1 0 0,0 0 0,1 0 0,-1 0 0,0 0 0,1 0 0,-1 0 1,0 0-1,0 1 0,1-1 0,-1 0 0,0 0 0,0 0 0,1 1 0,-1-1 0,0 0 0,0 0 0,1 1 0,-1-1 0,0 0 0,0 0 0,0 1 0,0-1 0,0 0 1,1 1-1,-1-1 0,0 0 0,0 1 0,0-1 0,0 1 0,-1 14 84,-8 12 6,1-17-63,0 0-1,0-1 1,-1 0 0,-1-1-1,-12 10 1,-61 36 141,37-25-55,31-19-89,-7 4 189,0 0 0,-38 17 0,39-23-135,-88 34 505,-17-15 127,122-26-624,-3-1 21,6 0 205,1-2-298,1 1 0,-1-1 0,1 1 0,0-1 1,0 1-1,0-1 0,0 1 0,0-1 0,0 1 0,0 0 1,0 0-1,1-1 0,-1 1 0,0 0 0,1 0 1,-1 0-1,1 1 0,-1-1 0,1 0 0,-1 0 0,1 1 1,2-1-1,5-2-80,0 1 1,0 1 0,12-1-1,-3 0-490,3-1-3546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1751 0 3056,'0'0'2905,"-3"5"-2686,-20 22 26,-32 64 115,-42 97 25,85-164-368,4-7 37,-20 31 1,27-47-49,-24 39 95,-54 63 1,-15 14 25,77-91-47,-74 136 30,73-125-36,-122 253 160,85-185-147,-35 57 2,69-127-35,-100 144 19,95-144-25,-173 222 124,144-183-153,34-43 21,-69 116 24,82-131-16,-2-1 0,-14 20 0,7-13-26,1 2-7,8-13 22,0 1-1,0-1 1,-13 12 0,2-3 50,0 0 0,-1-2 0,-1 0 0,-1-1 0,0-2 0,-31 17 0,41-26 16,-1 0-1,1-1 1,-26 7 0,36-12-2,-5 5 64,5-9 12,10-14-76,14-14-1345,1-2-5036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2072,'0'0'2979,"4"7"-2942,101 173 32,-84-141-39,41 55 0,-22-38 1,-28-38-19,21 29 14,50 55 0,113 118 57,-134-146-74,-35-43 11,121 131 12,-116-129 9,135 120 22,-134-124-23,115 127 22,-121-124 12,106 129 31,-106-130-18,114 121 38,-113-124-17,-21-21-78,135 122 260,38 42 695,-152-148-598,-24-20-224,3 0-9,-27-6 93,-19-6-1200,-4-1-3927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81 2872,'-5'-7'62,"1"0"1,-2 1-1,1 0 1,-1 0-1,1 1 0,-2-1 1,1 1-1,0 1 1,-1-1-1,-13-6 1,13 9-11,1-1 1,-1 1 0,1 1-1,-1-1 1,1 1 0,-1 0 0,0 1-1,0 0 1,-6 0 0,1 0-23,3 1 46,-1 1-1,1-1 1,-1 2 0,1-1 0,-1 1 0,1 1-1,0 0 1,1 0 0,-1 0 0,1 1-1,-10 7 1,2 1 75,1 0-1,-17 20 1,5-5-43,16-17-55,1 0-1,1 1 0,0 0 1,0 0-1,-9 19 1,17-28-43,1-1 1,-1 1-1,1-1 1,-1 1-1,1 0 1,0-1-1,0 1 0,0-1 1,0 1-1,1-1 1,-1 1-1,1 0 1,0-1-1,-1 1 1,1-1-1,0 0 1,0 1-1,1-1 1,-1 0-1,3 4 0,1 1 7,1 0 0,0-1 0,12 11-1,-14-13-16,0-1 10,1 0-1,-1 0 0,1 0 1,-1 0-1,1-1 0,0 1 1,0-1-1,0-1 0,0 1 1,0-1-1,1 0 0,-1 0 0,8 0 1,-8 0-2,14 0 47,0-2-1,1 0 1,-1-1 0,1-1-1,-1 0 1,0-2-1,30-11 1,-40 13-56,60-23 257,-10 2-32,-34 15-113,-2-1-1,1-1 0,-2 0 1,24-17-1,-45 27-95,0-1-1,0 1 1,0-1-1,1 1 1,-2-1-1,1 1 0,0-1 1,0 0-1,0 1 1,-1-1-1,1 0 1,-1 0-1,1 1 1,-1-1-1,0 0 1,0 0-1,0 0 1,0 1-1,0-1 1,0 0-1,0 0 1,0 0-1,-1 0 1,1 1-1,-1-1 1,0 0-1,1 0 1,-1 1-1,0-1 1,0 1-1,0-1 1,-1-1-1,-2-4-8,3 4 6,0 1 1,-1-1-1,1 1 0,-1 0 1,1 0-1,-1 0 0,0 0 1,0 0-1,0 0 0,0 0 1,0 1-1,-1-1 0,-3-1 1,-32-12 103,33 13-89,-5-2 8,0 1 0,0 1 0,0 0-1,-12-1 1,17 2-29,1 1-1,0 1 1,0-1-1,0 1 1,0-1 0,0 1-1,0 0 1,0 1-1,0-1 1,0 1-1,0-1 1,1 1 0,-5 3-1,-7 8-1,4 5 1,9 3-3,11 4-2,11 6 0,9 2 0,-23-28 0,1 0 0,0-1 0,10 6 0,28 12 0,10 1 1,105 26-2,-139-43 1,-3 0-1,-13-4 0,0 0-1,-1-1 0,1 1 0,0-1 0,0-1 1,0 1-1,10 0 0,3-2-205,1 0 1,-1-1-1,0-1 0,31-9 1,23-8-4914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4576,'0'0'704,"-2"5"-551,2-4-166,-2 5 67,1-1 0,0 1 0,0 0 0,0-1 0,1 1 0,0-1 0,1 12 0,-1-7-26,1-7-6,-1 1-1,1-1 0,-1 1 0,1 0 0,0-1 0,0 0 0,3 7 0,55 107 395,-30-68-280,59 92 217,-47-79-171,34 63-657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3504,'12'-4'-7,"0"0"0,0 0 0,0 1-1,0 1 1,0 0 0,1 0 0,-1 1 0,21 2 0,61-1 39,129 15 1745,-212-14-1646,0 1-1,-1 0 0,13 5 1,-20-7-95,0 1 1,-1 0 0,1 1 0,0-1-1,-1 0 1,1 1 0,-1-1-1,1 1 1,-1 0 0,0 0 0,0 0-1,0 0 1,0 0 0,0 0 0,0 1-1,-1-1 1,3 5 0,-3-4-18,-1 0 0,1 1 1,-1-1-1,0 0 0,0 1 0,-1-1 1,1 0-1,-1 1 0,1-1 0,-1 0 0,0 0 1,0 0-1,-3 5 0,3-4 1,-5 10 16,-1-1 1,0 0-1,-1 0 0,0-1 0,-1 0 1,0 0-1,-1-1 0,0 0 0,-23 18 0,18-16-26,-4 4 71,0-1 1,-35 22-1,31-23-25,-17 10 67,37-24-102,-1 2 9,3-2-26,1-1 0,0 0-1,0 0 1,-1 0-1,1 0 1,0 0 0,0 0-1,-1 0 1,1 0-1,0 0 1,0 0 0,0 0-1,-1 0 1,1 1-1,0-1 1,0 0 0,0 0-1,0 0 1,-1 0-1,1 1 1,0-1 0,0 0-1,0 0 1,0 0-1,0 1 1,0-1 0,-1 0-1,1 0 1,0 1-1,0-1 1,0 0 0,0 0-1,0 0 1,0 1-1,0-1 1,4 1-80,1-1 0,-1 0 0,0 0 1,0 0-1,0 0 0,0-1 0,0 0 0,1 0 0,-1 0 0,4-2 0,24-8-4370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3952,'0'0'1352,"0"7"-926,20 154 1068,-9-97-1245,33 104 383,-40-153-600,15 38 167,-12-37-164,2 10 269,2-1-1,1 0 1,28 43-1,-37-63-299,-3-3-44,1-1 0,0 0 0,0 0-1,0 0 1,-1 0 0,1 0 0,0 0 0,0 0 0,0 0 0,0 0 0,1 0 0,-1 0 0,0-1 0,0 1 0,0 0 0,1-1 0,1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124 389 2872,'0'0'24,"7"-4"24,-2 1-30,0-1-2,1 1 0,0 0-1,0 0 1,0 0 0,1 1 0,9-3 0,13-5 266,-1-1 1,39-23-1,-39 20 215,-25 13-407,0-1-1,0 0 1,0 1 0,0-1-1,0 0 1,-1 0-1,1-1 1,-1 1 0,0-1-1,1 1 1,-1-1-1,2-3 1,-3 3 10,1-1 0,-1 0 0,0 0 0,0 0 0,0 0 0,0 0-1,0 0 1,-1-1 0,0 1 0,0 0 0,-1-5 0,1 0-51,-1-1 78,1 0 0,-1 0 0,-1 0 1,0 0-1,0 1 0,-1-1 0,-6-14 1,4 14-48,-1 2 1,0-1 0,0 1-1,-1-1 1,0 2 0,0-1-1,-16-11 1,18 16-53,1-1-1,-1 2 0,0-1 1,0 1-1,0-1 1,0 1-1,-1 1 1,1-1-1,0 1 1,-1 0-1,1 0 0,-1 0 1,1 1-1,-1 0 1,1 0-1,-8 2 1,-100 23 230,62-12-200,36-4-53,4 2 0,10-10-4,0 0-1,0 1 0,0-1 0,0 0 0,0 1 0,0-1 0,0 1 0,1-1 1,-1 1-1,1-1 0,-1 3 0,5 3 0,-3-6 0,6 7-1,-1-1 0,1 0 0,0-1 0,0 1 0,0-2 1,1 1-1,0-1 0,17 9 0,-5-5-2,-1-1 0,38 11-1,-47-16 3,0-1-1,0-1 0,20 2 1,23 3-6,-16 1 6,3 1 1,119 17 110,-156-22-92,1 5-4,-3-5-11,1 0 0,-1 0 0,1-1 0,0 1 0,0-1 0,0 0 1,2 3-1,1 0-1,-3-3 6,1 1 4,8 6-8,-8-4 1,1 7-2,-2 0 2,4 6-3,-6-18-2,0 0 0,0 1 0,0-1 0,1 0 0,-1 1 0,0-1 0,0 0 0,0 1 0,0-1 0,0 0 0,0 1 0,0-1 0,0 1 0,0-1 0,0 0 0,0 1 0,0-1 0,0 0 0,0 1 0,0-1 0,0 0 0,0 1 0,-1-1 0,1 0 0,0 1 0,0-1 0,-9 23 0,8-17-1,-11 19 3,5-15 14,0-1 0,0 0 0,-1 0 0,-1-1 0,0 0 0,0 0 0,0-1 0,-1-1 0,0 1 0,0-2 0,-12 6 0,5-4 77,1 1 1,-21 13-1,36-20-106,0 0 0,0 0-1,-1 0 1,1 0 0,-1-1-1,1 1 1,-1 0 0,1-1 0,-1 1-1,1-1 1,-1 0 0,1 1 0,-1-1-1,1 0 1,-1 0 0,0 0 0,1 0-1,-1 0 1,1 0 0,-1-1 0,1 1-1,-1 0 1,0-1 0,1 1 0,-1-1-1,1 0 1,0 1 0,-1-1 0,1 0-1,0 0 1,-1 0 0,1 0 0,0 0-1,0 0 1,0 0 0,0-1-1,0 1 1,0 0 0,0 0 0,0-1-1,0 1 1,1-1 0,-1 1 0,1-1-1,-1 1 1,1-1 0,-1 1 0,1-1-1,0 1 1,0-1 0,0 0 0,0 1-1,0-2 1,3-11-6120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 6280,'-1'-2'104,"-1"-5"22,-11 16 298,10-5-389,0-1 0,0 1 0,1-1 0,-1 1-1,1 0 1,0 0 0,0 1 0,0-1 0,1 0-1,-1 1 1,1-1 0,0 0 0,1 1 0,-2 5-1,-3 18 103,-16 131 242,18-86-262,-1-26-42,-3 89 186,10-115-193,-1-17-36,-1 1 0,0 0 1,0 0-1,-1 0 0,0 0 1,1 0-1,-2 0 0,0 8 1,-1-5-989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3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3 216 4760,'-2'-8'6,"2"0"1,-1-1-1,1 1 1,1 0-1,2-17 1,-2 21 2,1 1 1,-1-1 0,1 1-1,0-1 1,0 1-1,0 0 1,0 0-1,1 0 1,5-5 0,4-4 62,1-1 0,0 2 0,1 0 1,19-12-1,-16 16 4,1 0 1,-1 1 0,1 1-1,21-4 1,-22 6-54,-6 1 112,-1 1 0,1 0 0,0 0 0,0 2 0,0-1 0,0 1 0,18 4 0,-13-2 60,0 0 0,18-1 1,-19-1-49,0 1 1,0 0-1,0 2 1,0-1 0,18 9-1,-29-9-123,0 0-1,0 0 1,-1 0-1,0 1 1,1-1-1,-1 1 1,-1 0 0,1 0-1,-1 0 1,4 6-1,-3-4-17,5 4 54,-7-8-54,0 0-1,1 0 0,-1 0 1,0 0-1,0 0 0,0 0 1,0 0-1,-1 1 0,1-1 1,0 4-1,-1-5-4,0 0 0,0 0 1,0 0-1,0 0 0,0 0 0,0 0 0,-1 0 0,1 0 1,0-1-1,-1 1 0,1 0 0,-1 0 0,1 0 0,-1 0 1,1 0-1,-1-1 0,-1 2 0,1 1 2,-18 26 3,11-23-4,0 1-1,-40 41 7,40-42 10,1 1-1,-1-2 1,0 1 0,-1-1-1,1-1 1,-1 1-1,0-1 1,0-1-1,0 0 1,-1 0-1,1-1 1,-15 2-1,22-4 157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3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60 3768,'-5'-6'19,"1"2"24,0 0-1,0 0 0,0 0 1,0 1-1,-1-1 1,1 1-1,-1 0 0,0 1 1,0-1-1,0 1 0,-10-3 1,1 1 46,0 1 1,0 1-1,0 0 1,-1 1-1,1 1 1,0 0-1,0 1 0,-1 0 1,1 1-1,0 1 1,-23 7-1,22-4 55,0 0-1,0 1 1,-22 14 0,26-13 18,0 0 0,0 1 0,-13 13 0,19-16-44,0 1-1,1-1 1,0 1 0,0 0-1,0 1 1,-5 13 0,8-18-91,0 0 1,1 0-1,-1 1 0,1-1 1,-1 0-1,1 1 1,0-1-1,0 0 0,0 1 1,1-1-1,-1 0 1,1 0-1,0 1 0,0-1 1,0 0-1,0 0 1,3 4-1,-2-2-11,1-1 0,0 1 0,0-1 0,0 0 0,0 0 0,1 0 0,8 6 0,-8-7 4,1 0-1,-1-1 1,1 0 0,0 0-1,-1 0 1,1 0 0,0-1-1,0 0 1,1 0 0,-1 0-1,6-1 1,-3 1 3,35 3 257,61-2 1,-53-3-198,-48 2-70,81-2 378,-74 0-323,0-1-1,0 0 1,0 0-1,-1-1 1,1 0-1,9-5 1,-16 7-44,2-1 10,0 0 1,-1-1-1,1 1 0,-1-1 0,1 0 0,-1 0 0,0 0 1,-1-1-1,1 1 0,0-1 0,-1 0 0,0 0 0,0 0 0,0-1 1,3-6-1,-5 8 51,-1-5-5,-4 3-25,-7-3-47,1 1 1,-1 0 0,-1 1 0,1 0-1,-1 1 1,0 0 0,-1 1-1,1 0 1,-1 1 0,-14-2 0,-12-1-3,-4 2-4,3 5-2,-2 6 0,22-2 229,-32 5-1730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4488,'-24'6'163,"22"-6"2,-1 2-12,1-1-153,0 0 58,0 1-1,0-1 1,0 0-1,1 1 1,-1-1-1,0 1 1,0 0-1,1 0 0,-1-1 1,1 1-1,0 0 1,0 0-1,-1 0 1,1 0-1,0 1 1,1-1-1,-1 0 0,0 0 1,1 1-1,-1 1 1,-4 84 783,5-77-781,-1 4 74,1 1 0,1-1 0,0 1 0,1-1 0,1 1 0,0-1 0,1 0 0,1 0 0,10 22 0,-14-36-123,23 43 511,34 45 0,-53-80-382,24 27 329,-26-33-310,4 0-1253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5296,'0'-12'143,"2"0"-1,-1 0 1,1 0-1,1 0 1,0 0 0,1 1-1,0-1 1,10-17 0,-12 26-109,0 0 0,0 0 0,0 0 0,1 1 0,-1-1 0,1 1 0,0-1 1,0 1-1,0 0 0,0 0 0,0 0 0,0 1 0,7-3 0,2 0 64,0 1 0,1 0-1,0 1 1,13-1 0,4-1-12,-10 1 42,0 1 0,1 1 0,-1 0 0,1 2 0,26 4 0,-32-4-34,-1 2 0,0 0 0,0 0 0,14 7-1,-24-8-71,0-1-1,0 1 1,0 0-1,0 1 1,-1-1-1,1 1 1,-1 0-1,0 0 1,0 0-1,0 0 1,0 0-1,0 1 1,-1-1-1,1 1 0,-1 0 1,2 5-1,-1-5-10,-1 1-1,0-1 0,0 1 0,0 0 1,-1 0-1,1 0 0,-1 0 1,0 0-1,-1 0 0,1 0 0,-1 0 1,0 0-1,-1 0 0,1 1 0,-1-1 1,-2 8-1,0-2-5,-11 24 21,6-16-17,-2-1 1,0 0 0,-14 16-1,-1-8-6,17-16-1,3-5-1,1 0 0,-1-1-1,0 0 1,0 1 0,0-2 0,-6 5 0,6-4 1,-24 8 4,23-10 4,4-2 1,0 1-1,0-1 1,0 1 0,0 0-1,0 0 1,0 0-1,1 0 1,-1 0 0,0 0-1,1 1 1,-1-1-1,-1 3 1,1-3 65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2696,'0'0'-15,"-2"6"7,-3 19 3,5-24 3,-1 0 1,1 1-1,0-1 1,-1 0-1,1 0 1,-1 1-1,1-1 0,-1 0 1,0 0-1,0 0 1,1 0-1,-1 0 1,0 0-1,0 0 0,0 0 1,0 0-1,0 0 1,-2 1-1,-3 3-1,-32 33-1,35-34 4,-28 32 1,-6 6 0,3-11 157,32-30-4,1 1 85,1-1-208,-1-1 0,1 0-1,0 0 1,0 0-1,0 0 1,0 1-1,0-1 1,-1 0-1,1 0 1,0 0-1,0 1 1,0-1-1,0 0 1,0 0-1,0 0 1,0 1 0,0-1-1,-1 0 1,1 0-1,0 1 1,0-1-1,0 0 1,0 0-1,0 0 1,0 1-1,0-1 1,1 0-1,-1 0 1,0 1-1,0-1 1,0 0-1,0 0 1,0 0 0,0 1-1,0-1 1,0 0-1,0 0 1,1 0-1,-1 1 1,0-1-1,0 0 1,0 0-1,1 0 1,4 2 37,1-1 0,0 0 0,0 0 1,-1-1-1,1 0 0,11 0 0,41-7 256,-37 4-320,136-11 729,-46 3-343,-93 10-328,33 3 0,-18 0-4,-27-2-32,0 1 0,-1 0 0,1 0-1,0 0 1,-1 1 0,11 4-1,-14-5 29,-2-1-52,0 1 1,0-1-1,0 0 1,0 1-1,0-1 1,0 0-1,0 1 0,0-1 1,1 1-1,-1-1 1,0 0-1,0 1 1,0-1-1,1 0 1,-1 0-1,0 1 1,0-1-1,1 0 1,-1 1-1,0-1 0,0 0 1,1 0-1,-1 0 1,0 1-1,1-1 1,8 11 61,1 14 73,-5-13-82,0-1 1,-1 1-1,0 0 1,-1 0-1,-1 0 1,0 1 0,1 22-1,-5-1 32,-2-1-1,-14 56 1,13-73-49,0 0 0,0-1 0,-2 0 1,-13 24-1,17-35-31,0 0 1,0-1-1,-1 1 0,0 0 1,1-1-1,-1 0 1,0 0-1,-1 0 0,1-1 1,-1 1-1,1-1 0,-1 0 1,1 0-1,-1-1 1,0 1-1,-5 0 0,1 0 1,0-1-1,0 0 1,0 0 0,0-1-1,-1 0 1,1-1-1,0 0 1,-12-3-1,20 4-2,-1-1 0,0 1 0,0-1 0,1 0 0,-1 0 0,1 0 0,-1 0 0,0 0 1,1 0-1,0 0 0,-1 0 0,1-1 0,0 1 0,0 0 0,-1-1 0,1 1 0,0-1 0,0 1 0,1-1 0,-2-2 0,-1-4-258,1 0-1,0 1 1,-1-15-1,-2-15-4519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4216,'0'0'-88,"2"-2"-119,16-11 197,2 1 0,-1 0 1,1 2-1,29-12 0,79-27 127,-73 23 94,134-43 741,-117 53 149,-79 27-717,-8 0-261,-1-2 0,0 0 0,0-1 0,-34 13 0,-2 0-877,24-7-3432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931 28 3504,'-40'-13'0,"6"4"0,-2 4 0,-10 4 0,-18 4 0,-14 5 0,-10 8 0,-1 4 0,7 3 0,6 4 0,62-21 0,1 1 1,-24 14-1,22-8 5,0 0-1,0 1 1,2 0-1,-20 27 1,19-19 75,-48 112 53,48-98 14,2 1 1,-10 50-1,20-78-121,-4 17 113,2 1-1,1 0 1,0 35-1,3-46-94,0 10 57,1-1 0,1 1 1,2 0-1,8 31 1,-7-35-63,3 13 129,38 133 65,-34-139-99,12 9-44,35 44 0,-57-80-76,0 1 1,0-1-1,1 1 1,-1-1-1,1 0 1,4 3-1,29 16 58,73 31 0,-74-42 15,153 25 30,-150-31-50,36 2 75,141-9 1,-128-10-104,-52 6 61,135-39 42,-139 35-27,9-10-28,48-33 1,-86 53-68,0-1 0,1 0 0,-1 0 0,0 0 1,0 0-1,-1 0 0,4-3 0,11-21 59,-1 0-1,19-45 1,-26 41 108,9-131 69,-18 130-95,-12-106 67,7 112-80,4 16-106,-5-13 18,0 1 0,-1-1 0,-1 1 1,-19-30-1,-8-7 111,-68-84 0,52 88-145,30 34 15,18 17-35,-21-17 19,-2 2-1,-51-28 1,64 38-16,-12-6 5,-1 1-1,0 1 0,-1 1 1,-48-12-1,70 22-12,-20-1 10,25 2-10,0 1-1,0-1 1,1 0-1,-1 0 1,0 1-1,0-1 1,0 0 0,0 1-1,0-1 1,0 1-1,0-1 1,1 1-1,-1 0 1,0-1-1,0 1 1,1 0 0,-1 0-1,0-1 1,1 1-1,-1 0 1,1 0-1,-1 0 1,1 0 0,0 0-1,-1 1 1,-19 64-1133,6-22-4568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630 600 2608,'-5'-6'25,"3"4"-29,-4-5 29,-1 0-1,1 0 0,-1 1 1,-1 0-1,1 0 1,-1 0-1,0 1 0,0 1 1,-11-6-1,-1 4 47,0 0 0,0 1 0,-36-5 0,41 9-54,-26 0 121,10 5 12,0 0 0,-46 14 1,65-14-125,-28 13 162,21-8-52,1 2 0,1 0-1,-32 26 1,42-30-105,4-4-5,0-1 0,1 1-1,0 0 1,0 0 0,0 0 0,0 1 0,0-1 0,-1 4 0,-5 10 136,1 0 0,0 1 0,2 0 0,-7 35 0,9-38-118,2-10-9,1 0 1,-1 0-1,1 0 0,0 0 1,0 0-1,0 0 1,2 8-1,12 84 281,-13-89-274,1 0 0,0 0 0,0-1 0,1 1 0,0-1 0,0 0 0,1 0 0,0 0 0,7 9 0,-6-9-11,0-1 4,-1 0 0,2-1 0,-1 1 0,1-1 0,-1 0 0,1-1 0,1 1 1,-1-1-1,13 6 0,-10-5-4,9 2 124,8-1-49,0-1-1,1-2 1,-1 0 0,46-3-1,-57-1-77,-5 0 18,0 0 1,-1-1 0,18-5 0,-11 2 24,0 0 0,-1-1 0,1-1 1,-1 0-1,0-1 0,25-18 0,-30 17-44,-6 6-5,-1 0-1,0 0 1,1 0 0,-1-1-1,0 0 1,-1 0-1,1 1 1,2-7 0,6-11 95,-1-1 1,-2-1 0,0 0-1,9-44 1,-11 22-48,-7 28 104,-4-5-56,-2 0-1,0 0 1,-2 1 0,-18-34 0,19 39-91,6 11-3,-1 0 1,0 0-1,0 0 0,-1 0 0,1 1 0,-8-9 0,-130-126 355,123 122-364,-35-26 78,1 6-30,-100-80 170,148 113-227,-2 0 6,0-1 0,1 0 0,0 0 0,0-1 0,0 1 1,1-1-1,0 0 0,0-1 0,1 1 0,-4-9 1,6 14-11,1 0 0,0 0 0,0 0 0,1 0 1,-1-1-1,0 1 0,0 0 0,1 0 0,-1 0 0,0 0 1,1 0-1,-1 0 0,1 0 0,-1 0 0,1 0 1,0 0-1,-1 0 0,3-1 0,-1-2 3,2-3-1,-2 5-2,-1 0-1,1-1 1,0 1 0,0 0-1,0 0 1,0 0-1,0 0 1,0 0-1,0 1 1,5-3 0,8-6 5,0 2 0,0 0 1,1 1-1,30-10 0,-12 8 4,37-7 0,-28 10 11,0 2 0,48 2 0,-28 2-9,-24 0-1,-2 1-8,-1 1 1,6 1-2,22 1 4,-62-4-9,0 0 1,0 0 0,0 0 0,0 0-1,0 0 1,0 0 0,0 1 0,0-1-1,0 1 1,0-1 0,0 1-1,0 0 1,0 0 0,0 0 0,-1 0-1,1 0 1,0 0 0,-1 0 0,1 1-1,0-1 1,-1 0 0,0 1-1,1 0 1,-1-1 0,0 1 0,0 0-1,0 0 1,0-1 0,0 1 0,0 0-1,-1 0 1,1 0 0,-1 0 0,1 0-1,-1 0 1,1 0 0,-1 0-1,0 0 1,0 0 0,-1 4 0,0 24-78,-1-1 0,-1 0 1,-12 48-1,0-14-82,6-21 72,-26 99-181,32-133 257,0 0 0,-1 1 1,-1-2-1,1 1 0,-1 0 0,-6 6 1,-24 37-1484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5112,'-17'0'19,"-1"0"1,-26 5-1,37-3-13,0 0 0,0 0 0,1 0 0,-1 1 0,0 0 0,1 0 0,0 1 0,0 0 0,-6 5 1,5-4-5,1 1 0,0 0 0,0 0 1,0 0-1,1 1 0,-1 0 1,2 0-1,-1 0 0,1 1 0,0 0 1,1 0-1,0 0 0,-3 12 1,2-7-1,-9 44 29,-13 85 9,11-38 47,12-78-79,-3 43 65,4-24 14,3-1 1,7 54-1,-5-82-71,-1-6 13,0 1-1,1-1 0,5 11 1,32 81 108,-30-82-10,4-2-68,0-1 0,27 25 0,-23-31 68,101 27 49,-90-33-55,135 4 68,-128-9 6,166-33-800,-92 8-3615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689 149 3144,'0'-6'8,"-6"-18"35,4 20-28,0 0 1,-1 0 0,0 1 0,1-1-1,-1 0 1,-1 1 0,1 0-1,0-1 1,-1 1 0,-5-3 0,-4-5 43,5 5-21,0-1 1,-1 2-1,1-1 1,-1 1-1,0 1 1,0 0-1,-1 0 1,-18-5-1,4 4 20,1 1 0,-32-3 0,40 7 19,0 1 1,0 0 0,1 1 0,-1 0 0,0 1 0,-22 8 0,27-8-14,-40 13 261,21-5-54,0 1 0,1 1 0,1 1 0,-34 24 0,55-34-218,1 1 1,0 0-1,0 1 0,1-1 1,0 1-1,0 0 1,0 0-1,-5 12 0,2-4 49,2 1 0,-7 24 0,12-37-87,0-1 0,-1 1 0,1-1 0,0 1 0,0 0 0,0 0 0,0-1 0,0 1 0,0 0 0,0-1 0,0 1 0,1 0 0,-1-1 0,1 1 0,-1-1 0,1 1 0,0-1 0,-1 1-1,1-1 1,0 1 0,0-1 0,0 0 0,0 1 0,0-1 0,1 0 0,-1 0 0,0 0 0,1 0 0,-1 0 0,0 0 0,1 0 0,-1 0 0,1-1 0,2 2 0,1 0 2,0-1 0,1 1 1,-1-1-1,1 0 1,-1-1-1,1 0 1,0 1-1,-1-2 0,8 0 1,3-2 49,0 0-1,0-2 1,-1 0 0,1-1 0,-1 0 0,-1-1-1,1-1 1,24-18 0,118-102 930,-155 126-802,6-13 612,-1 6-655,-6 7 185,-9 16-218,5-9-99,1 1-1,0 0 1,0-1 0,0 1 0,1 0 0,-1 1 0,2-1 0,-2 10 0,1-6-9,-2 14 29,-2 46-1,3-17-19,0 4-1,0 13-14,0-5 0,4-11-3,3-9-2,3-7 0,3-2 0,2 0 0,-9-24 0,20 34 0,-21-39 0,-2-5 0,1 1 0,-1-1 0,1 0 0,-1 0 0,1 1 0,0-1 0,-1 0 0,1 0 0,0-1 0,5 4 0,26 22 1,-30-25 0,0 1 1,0-1-1,1 0 1,-1 0-1,1 0 1,-1 0-1,1-1 1,4 2-1,-7-3-1,1 0 1,-1 0-1,0 0 0,0 0 0,0 0 1,1 0-1,-1 0 0,0 0 0,0 0 1,1-1-1,-1 1 0,1-1 0,4-1 5,4 0 45,0 0 0,1-1-1,-1 0 1,0-1 0,-1 0 0,1-1-1,-1 0 1,1 0 0,-2-1-1,1 0 1,-1-1 0,10-8 0,-2-2 159,1-1 0,-2 0 0,-1-1 0,13-22 0,-22 33-72,0-1-1,-1-1 0,6-17 0,-9 23-112,0-1 0,0 1 0,0-1 0,0 0 0,0 0 0,-1 1 0,0-1 1,0 0-1,-2-8 0,2 11 24,-1 0-35,-2-4 0,2 4 5,1 5-12,10 20-1656,-2-12-6610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4400,'24'1'120,"-20"1"49,5 1 47,3 0-61,-1 0 0,1-1 0,-1-1 0,1 1 0,0-2 0,0 0-1,15-1 1,-2 0-18,26-4 140,94-19-1,-123 19-251,-10 2 19,1 0-1,-1-1 1,13-6-1,-13 6 20,-2 1-34,-1 0 1,1-1-1,-1-1 1,0 1-1,0-2 1,-1 1-1,1-1 1,9-9-1,-8 5 25,-1-1-1,0 1 1,-1-1 0,0-1-1,-1 0 1,0 0 0,9-22-1,-12 23-30,-3 8-9,0 0-1,0 0 1,0 0-1,0 0 1,-1 0 0,1 0-1,-1-1 1,0 1-1,0 0 1,0 0-1,-1-5 1,1 3 4,-1-6 35,0 0 0,-1 1 0,-3-13 1,5 20-34,-1 0 1,0 0-1,0 0 1,-1 0-1,1 0 1,-1 0-1,0 0 1,1 1-1,-1-1 1,0 0-1,0 1 1,-1-1-1,1 1 1,-1 0-1,1 0 1,-1 0-1,-4-2 1,3 2 3,-1-1 1,0 2 0,0-1-1,0 1 1,0-1 0,0 1-1,0 1 1,0-1 0,-1 1-1,1 0 1,0 0-1,0 0 1,0 1 0,-1 0-1,1 0 1,-8 3 0,8-2-7,0 1 0,0-1 0,0 1 0,0 1 0,1-1 0,-1 1 0,1-1 0,0 1 0,0 0 0,0 1 0,0-1 0,1 1 1,0 0-1,0 0 0,-3 7 0,1-3-10,-8 24 21,3 0-4,-1 6-19,8-19-8,1 1 0,1 0 0,1 0 0,1 0 0,7 39 0,-6-53-5,0 1 0,0-1-1,1 0 1,0 0 0,0 0 0,1 0 0,-1-1 0,2 0 0,-1 1 0,1-1 0,9 9 0,-12-12 6,16 13-4,-10-11 4,19 13 1,7-3 0,0-2 0,-1-4 0,-9-2 0,-11-5 4,16-5 1,-23 4-3,38-3 1,-39-2-9,4-8-5,-8 7-9,-3-4-1,0 5-14,-3-2-2,3 4-15,35 2-412,1-1 376,-1-2 1,46-11-1,-47 6 87,7-7 1,-32 12 1,0-1 0,0-1 0,0 1 0,-1-1 0,0 0 0,0-1 0,0 1 0,-1-1 0,1 0 0,-1 0-1,-1-1 1,1 0 0,-1 0 0,3-9 0,-1 4 2,-4 8 4,0 0 0,0-1 0,0 0 0,-1 1-1,0-1 1,0 0 0,1-6 0,0-7 41,0 0 1,-2 0-1,0 0 1,0 1-1,-7-35 0,6 47-13,-1 0-1,0 0 1,1 0-1,-2 1 0,1-1 1,-1 0-1,1 1 1,-1-1-1,-1 1 1,1 0-1,0 0 0,-1 0 1,0 1-1,0-1 1,0 1-1,-1 0 0,1 0 1,-1 0-1,1 1 1,-10-4-1,11 5-7,0 0 1,0 0-1,0 0 0,1 1 0,-1-1 1,0 1-1,0 0 0,0 0 0,0 0 1,0 0-1,0 1 0,0-1 0,1 1 1,-1-1-1,0 1 0,0 0 0,1 0 1,-1 1-1,0-1 0,1 0 1,-1 1-1,1 0 0,0-1 0,-1 1 1,1 0-1,0 0 0,0 0 0,0 0 1,0 1-1,1-1 0,-1 1 0,1-1 1,-1 1-1,1-1 0,0 1 0,0 0 1,-1 3-1,-7 20 61,1 1 1,-6 39-1,11-53-78,2-9-4,1 0-1,-1 0 1,1 0 0,0-1-1,0 1 1,0 0-1,1 7 1,2 9 10,1-1-1,0 0 1,2 0-1,0 0 1,1 0-1,1-1 1,0 0-1,12 17 1,-13-24-14,14 20 23,23 13-1295,-23-26-5196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6192,'2'1'-48,"6"6"5,-3-4 23,7 4 11,-8-4 7,1 1 1,-1 0-1,0 0 1,0 0-1,-1 1 0,1 0 1,-1-1-1,0 1 1,-1 0-1,1 0 1,3 11-1,0-4-2,12 32-13,-15-34 17,0 0-1,-1 0 1,0 1 0,0-1 0,-1 0 0,-1 1 0,-1 12-1,1-10 4,0-9 4,0 1 0,0-1 0,-1 0 0,1 0 0,-1 1 0,0-1 0,-3 5 0,3-3 17,-1 0-11,0 0 0,0 0 0,0 0 1,0 0-1,-1-1 0,0 1 1,0-1-1,-1 0 0,1 0 0,-1 0 1,0 0-1,-1-1 0,1 0 1,-6 5-1,-27 16 121,0-1-1,-49 24 1,34-28-90,48-18-25,-1 0 1,1 0-1,-1-1 0,1 0 1,-1 1-1,1-2 0,-1 1 0,0-1 1,-8 1-1,-1-2 8,-37-3-800,0-4-3207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78 2160,'0'-2'225,"2"-6"-5,0 4-40,1-5-9,-3 9-154,0-1 0,0 0 1,-1 0-1,1 0 0,0 0 0,0 0 1,-1 0-1,1 1 0,-1-1 0,1 0 1,-1 0-1,1 1 0,-1-1 0,1 0 1,-1 0-1,1 1 0,-1-1 0,0 1 1,0-1-1,1 1 0,-1-1 0,0 1 1,0-1-1,0 1 0,0-1 0,0 1-5,-12-6 164,-1 0 0,0 1 0,0 1 0,-1 0 1,0 1-1,-23-3 0,33 6-122,-10-2 219,1 1 1,-1 1 0,1 1 0,-16 2 0,1 0 50,15-2-99,-1 2 0,1-1 0,0 2 0,1 0 1,-23 10-1,21-8-108,1-1-18,1 1 1,1 0-1,-18 12 1,25-15-77,0 1 0,0 0 0,0 0 0,0 1 0,1-1 0,0 1 0,0 0 0,0 0 0,1 0 0,0 0 0,-4 8 0,4-3-15,1 0 0,0-1 0,0 1 0,1 0 0,0 0 0,1 0 0,0 0 0,0 0 0,1 0 0,1 0-1,0 0 1,0 0 0,1-1 0,0 1 0,7 15 0,-8-22-6,-1 0-1,1 0 0,0 0 1,0 0-1,0 0 1,0 0-1,5 4 1,2 1-1,21 23 2,0-7 2,-2-11-2,-15-8 1,-1-1 0,1 0 0,1-1 0,-1-1 0,0 0 0,1 0 0,-1-2 0,1 0 0,15-1 0,69-21 123,-87 19-100,0 0 0,0 0 0,-1-1 0,1 0 0,-1-1 0,16-10 0,-17 11-10,-3-1 14,1 1 0,0-1 0,-1 0-1,0-1 1,0 0 0,-1 0 0,6-7-1,-3 3-2,-3 4-2,-1 1 1,0-1-1,-1 0 1,1 0-1,-1 0 0,-1 0 1,1-1-1,-1 1 1,3-13-1,-3 10-2,0 1 13,0 0-1,0 0 1,-1 0 0,0 0 0,-1 0 0,0-10-1,-1 6-4,1 6 0,-1 1 0,0 0 0,0 0 0,-1 0 1,1 1-1,-1-1 0,0 0 0,-1 1 0,1-1 0,-1 1 0,0-1 0,0 1 0,0 0 0,-6-5 0,-2-5 62,9 12-70,0 0 0,0 0 0,0 1-1,0-1 1,0 1 0,0-1 0,0 1 0,0 0 0,-1 0 0,1 0 0,-1 0 0,1 0 0,0 0 0,-1 1 0,1-1 0,-4 1 0,-41-1 186,33 1-162,12 2-29,0-1-19,1 0 0,-1 0 0,1 0 0,0 0 1,-1 0-1,1 0 0,0 0 0,0 1 0,0-1 0,0 1 1,0-1-1,0 1 0,0-1 0,0 1 0,1-1 1,-1 1-1,1 0 0,-1 2 0,-1 0-1,0 1-4,0 0 0,0 0 0,1 0 0,-1 0 0,1 0 0,0 0 0,1 1 0,-1-1 0,1 0 0,1 9 0,7 41-47,-7-52 53,1 6-22,1 0 1,0 0 0,0 0-1,1-1 1,7 13-1,-4-9 5,-6-9 4,0 0 1,1 0-1,0 0 0,0 0 1,0 0-1,0-1 1,0 1-1,0-1 0,1 1 1,3 2-1,5 4-7,-1 3 7,-6-7 1,0-1-1,1 0 0,-1 0 1,1 0-1,0-1 1,7 5-1,24 11-27,0-1 0,66 22 0,-36-21 35,-8-4 4,-5-5 0,74 4-1242,-54-10-4964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3144,'4'0'9,"1"0"1,-1 1 0,1 0-1,-1-1 1,8 4-1,-10-3-2,-1-1-5,1 1-1,0 0 1,-1 0-1,1 0 1,-1 0 0,1 0-1,-1 0 1,1 0 0,-1 0-1,0 1 1,0-1 0,0 1-1,0-1 1,0 0-1,0 1 1,0 0 0,1 2-1,11 32 55,-11-28-44,11 37 100,-9-29-107,21 119 526,-24-128-440,-1 0 0,0 0 0,-1 0-1,1 0 1,-4 13 0,2-8-28,1-8-20,-1 1 1,1-1-1,0 1 0,-1-1 0,0 0 0,0 1 1,0-1-1,-1 0 0,0 0 0,1-1 1,-1 1-1,0 0 0,-1-1 0,-5 6 0,4-6 5,-3 5 41,-1-1-1,-1 0 0,1-1 0,-1 0 1,0 0-1,-19 7 0,14-7-46,-8 5-57,-1-1-1,0-1 1,-45 11 0,52-16-294,-62 15-3198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2784,'0'0'1277,"2"4"-1009,0 6-180,-1 0 0,0 0-1,-1 0 1,1-1 0,-2 1 0,-2 16 0,1-9 74,1 0 1,2 34 0,18 84 599,-17-121-724,-1-8 3,0 1 1,1-1-1,0 0 0,0 0 0,3 6 1,55 143 527,-38-95-378,-22-59-211,8 18-157,0 0-1,5 26 1,-11-32-4143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3952,'8'-4'18,"-1"-1"1,1 2-1,0-1 0,0 1 1,0 0-1,1 0 0,-1 1 1,15-2-1,-11 4-4,33 0 151,132 23 416,-97-12-334,-54-8-154,177 9 900,-201-12-818,-2 0-99,1 0 0,0 0 0,-1 0 0,1 0 0,-1 0-1,1 0 1,0 0 0,-1 0 0,1 0 0,0 0 0,-1 0 0,1 0 0,-1 0-1,1 0 1,0 1 0,-1-1 0,1 0 0,-1 0 0,1 1 0,0-1 0,0 1-1,-1 2-31,0 1-1,0-1 0,0 0 0,0 0 0,0 0 0,-1 1 0,0-1 0,1 0 1,-1 0-1,0 0 0,-1 0 0,1 0 0,-1 0 0,1 0 0,-3 3 0,-7 15 117,-1 11-10,6-14-94,0-1 0,-2 0-1,0-1 1,-1 0 0,-15 22 0,17-30-22,-1-1 0,1-1 0,-1 1 0,-1-1 0,1 0 0,-1-1 0,0 0 0,-12 5 0,6-4 9,-1 0 1,1-2-1,-29 6 0,40-10-23,0 0 1,0 1-1,0-2 1,-1 1 0,1 0-1,0-1 1,0 0-1,0 0 1,-1 0 0,1 0-1,0-1 1,1 1-1,-1-1 1,0 0 0,0-1-1,1 1 1,-6-5-1,6 3 94,0-2 14,2 4-176,1 1 0,-1-1-1,1 0 1,0 0 0,0 1 0,0-1 0,-1 0 0,2 1 0,-1-1 0,0 0 0,0 0 0,0 1 0,1-1 0,-1 0-1,1 1 1,-1-1 0,2-1 0,-2 2-149,5-12-6076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8 4936,'6'-1'3,"1"-1"32,0 0 1,1 1-1,-1 0 1,1 1-1,-1 0 1,1 0-1,-1 0 1,14 3 0,-6 0-27,34 9 12,-36-8-12,-4-2-5,1 1 0,-1 0 1,0 1-1,0 0 0,0 0 0,-1 1 0,0 0 1,14 10-1,8 13 45,-1 1 1,36 46-1,-54-60-34,-4-5 25,0 1-1,0 0 1,4 12-1,100 163 574,-97-166-581,-6-10 60,-2 0-1,11 20 1,-5-5 60,-1 0 1,-1 1-1,-1 0 0,8 43 0,-13-12-62,-5-33 130,-6 3-120,-1-1 0,-17 38 0,24-61-78,0-1 1,-1 0-1,1 1 1,-1-1-1,1 0 1,-1 0-1,-3 3 1,-28 26 100,-42 30 0,71-58-100,1-1-1,-1 0 0,1 0 0,-1 0 0,0 0 0,-5 1 0,-204 57 195,202-57-183,1-1 0,0-1-1,-15 0 1,-134 4 105,-46-13-1163,-7-5-4236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4664,'0'0'305,"-4"-3"-139,1 1-75,2 1-9,0 0 0,0 1 0,0-1-1,0 0 1,-1 0 0,1 1 0,0-1-1,-1 0 1,1 1 0,-1-1 0,1 1-1,-3-1 1,5 1-75,0 1 1,0-1-1,0 0 0,0 0 0,0 0 1,0 0-1,0-1 0,0 1 0,0 0 1,-1 0-1,1-1 0,0 1 0,0 0 1,0-1-1,0 1 0,0-1 1,-1 1-1,2-1 0,0-1 0,0 1-1,0 0 1,-1 0 0,1 0-1,0 0 1,0 1-1,1-1 1,-1 0 0,0 1-1,0 0 1,0-1 0,0 1-1,4 0 1,113-8 99,-52 8-8,-41 2-82,0-2-7,-14 0 2,-1 0 0,1 0 0,13 4 0,24 3 28,-2 3-31,-37-6-138,0 0 1,0 1 0,-1 0-1,1 1 1,11 9 0,11 8-3751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2696,'320'-19'-92,"-218"4"56,71-6-233,-73 11-918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23 4216,'-5'-3'-1,"1"0"0,-1 0 0,0 1 0,0 0 0,0 0 1,0 0-1,-1 1 0,1-1 0,0 1 0,-1 1 0,1-1 0,0 1 0,-1 0 0,1 0 1,-1 0-1,1 1 0,-10 2 0,-31 5 1,-4 8 0,39-11 0,1 0 0,-17 12 0,18-10 1,1 0 0,1 0 0,-1 1 0,1 0-1,0 0 1,1 1 0,0-1 0,1 2 0,0-1 0,-8 19 0,5-5 9,0 0 0,-7 43 0,7-21 81,-2 56 1,10-86-72,-1-3 18,1 0 0,0 1 1,1-1-1,0 1 0,1-1 1,1 0-1,6 21 1,-5-22-13,4 7 135,-3-9-97,0-1-37,-1-1 0,1 0 0,0 0 0,1 0 0,-1-1 0,1 1-1,1-2 1,-1 1 0,1 0 0,14 7 0,91 46 162,-81-45-106,0-1 0,54 14 0,-69-22-66,14 1 64,130 14 43,-125-19-17,175-8-674,-92-1-2906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630 196 4936,'-7'-14'15,"-1"0"-1,0 0 1,0 0 0,-20-22-1,18 27 7,0 1 0,0 0 0,-1 0 0,-18-9 1,-8-4 264,19 15-87,0 0 1,0 1-1,0 1 0,-22-3 0,26 5-147,9 1 5,0 1 1,0-1-1,0 1 0,0 0 0,-8 1 0,-6 1 109,1 0 1,0 2 0,0 0-1,-23 8 1,35-9-133,-28 18 196,15-8-63,2 2 1,0-1-1,-20 23 0,29-27-132,-14 20 220,18-22-177,-1 0 1,1 0-1,-3 11 1,6-15-38,0-1 0,0 1 1,0-1-1,0 1 0,1 0 0,0-1 0,0 1 0,0-1 1,0 1-1,0 0 0,1-1 0,-1 1 0,1-1 1,2 4-1,-2-4-23,0-1 0,0 0 0,0 0 0,1 0 0,-1 0 0,1 0 0,-1 0 0,1 0 0,0-1 0,0 1 0,0-1 0,0 1 0,0-1 0,0 0 0,3 2 0,0-1 14,1 0-1,-1-1 1,0 1 0,0-1 0,1 0-1,8 0 1,5-2 33,0 0 0,0-1 0,18-4 0,-27 4-45,46-9 107,-40 7-96,5 0 13,-1 0-1,0-2 1,0 0-1,-1-2 1,22-10-1,-37 15-26,0 1 1,0-1-1,-1 0 0,1 0 0,-1 0 1,1-1-1,3-4 0,13-14 73,6-3 11,-25 23 65,1 1-89,6-7 0,-6 6 71,-6 16-54,-5 18-69,2 0 0,2 1 1,-3 57-1,7-31-21,1-6 1,2-9-2,9 19 4,-11-55-7,1 0 0,11 18 0,-11-22 0,-1-3 0,0 0 0,1 0 0,-1 0 0,1 0 0,-1 0 0,1 0 0,-1 0 0,1-1 0,0 1 0,0 0 0,-1 0 0,1 0 0,0-1 0,0 1 0,0 0 0,0-1 0,0 1 0,-1 0 0,1-1 0,0 1 0,2 0 0,26 16 0,-25-13-1,-3-3 2,1 0-1,-1 0 0,0 0 0,1 0 0,-1-1 0,1 1 0,-1 0 0,1-1 0,-1 1 0,1-1 0,0 1 1,-1-1-1,1 0 0,-1 0 0,3 0 0,4 1 4,0 0 0,1-1 0,-1 0 0,0 0 0,1-1 0,-1-1 0,0 1 0,0-1 0,0 0 0,12-6 0,-13 5 12,0 0 1,-1 0-1,0-1 0,0 0 1,0 0-1,0 0 0,0-1 0,6-8 1,16-12 143,-20 18-97,0 0 1,-1 0 0,0-1 0,-1 0-1,8-11 1,-12 15-19,1 0 0,-1 0 0,0 0-1,-1 0 1,1 0 0,-1-1 0,1 1 0,-1-1-1,-1 1 1,1 0 0,-1-1 0,1 0-1,-1 1 1,-1-1 0,1 1 0,-2-7 0,-1-1 51,0 0 0,-1 1 1,-5-12-1,8 21-9,-3 1-1,1 0-82,0 0 7,0 0-1,0 0 1,0 0 0,0 1-1,0-1 1,0 1 0,0 0 0,0 0-1,0 0 1,0 0 0,0 0-1,0 1 1,-6 1 0,8-2-50,0 0-1,0 1 1,0-1 0,0 1 0,0-1 0,0 1 0,0-1 0,0 1 0,0-1 0,0 1 0,0 0 0,0 0 0,1-1 0,-1 1 0,0 0 0,0 0 0,1 0 0,-1 0 0,0 0 0,1 0 0,-1 0-1,1 0 1,0 0 0,-1 0 0,1 0 0,0 0 0,-1 0 0,1 1 0,0-1 0,0 0 0,0 1 0,0 0-387,0 8-8074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3056,'0'0'2185,"0"5"-2006,6 152 734,5-70-916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6904,'20'15'33,"-18"-13"-28,0 1 1,0-1-1,-1 0 0,1 1 1,0 0-1,-1-1 0,0 1 1,0 0-1,0 0 0,0-1 0,0 1 1,0 0-1,-1 0 0,0 0 1,1 0-1,-1 0 0,0 0 1,-1 6-1,1-6-1,-2 53 8,-3-36-10,1-9-1,1-2 4,-1 0 0,1 0-1,-2 0 1,-5 9 0,6-10-1,2-5 1,-1 1 0,0 0 0,0-1 0,0 0 0,0 0 0,0 0 0,-1 0 0,0 0 0,1 0 0,-1-1 0,0 0 0,0 0 0,-5 2 0,4-2 4,-5 3 21,0-2 0,0 1 1,0-1-1,0-1 1,-1 0-1,1 0 0,-1-1 1,1-1-1,-1 0 0,1 0 1,-1-1-1,-15-2 0,19 1 45,-1-1-883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84 3680,'0'-1'-3,"0"0"-9,0-1-1,0 1 1,0-1-1,0 0 1,0 1-1,0-1 1,-1 1-1,1-1 1,-1 1-1,1-1 1,-1 1-1,1 0 1,-3-3-1,1 1-16,-1 0 1,0 0-1,-1 1 1,1-1-1,0 1 0,-1 0 1,1 0-1,-1 1 1,-5-3-1,-18-9 105,20 10 112,0-1 1,0 1-1,-1 0 0,0 1 0,-13-4 0,16 6-42,1 0 0,-1 0 0,0 0 0,1 0 0,-1 1 0,1 0 0,-1 0 0,1 0 0,-1 0 0,1 1 0,0 0 0,0 0 0,0 0 0,0 0 0,-4 3 0,-9 8 273,0 0 0,-17 18 0,9-7-153,9-8-86,1 1 1,0 0 0,-13 22-1,21-28-151,-8 18 180,6-5-60,1 1 1,-8 41 0,14-54-131,0 25 113,2-27-92,0 0 1,1 1 0,0-1-1,1 0 1,0 0 0,0 0-1,5 11 1,-1-12-4,0-1 0,1 0 0,0 0 0,1 0 0,-1-1 0,15 10 0,-18-14-21,-1-1 0,1 0 0,0 0 0,0 0 0,0-1 0,-1 1 0,2-1 0,-1 0 1,0 0-1,5 1 0,20 4 95,-3-1-52,1 0 1,-1-2 0,1 0-1,0-2 1,0-1-1,51-7 1,-62 5-33,166-26 558,-182 28-583,0 0-1,0 0 1,0 0-1,0 0 1,0 0-1,0 0 1,1 0 0,-1 0-1,0 0 1,0 0-1,0 0 1,0 0 0,0 0-1,0 0 1,1 0-1,-1 0 1,0-1-1,0 1 1,0 0 0,0 0-1,0 0 1,0 0-1,0 0 1,0 0 0,0 0-1,0 0 1,0-1-1,1 1 1,-1 0-1,0 0 1,0 0 0,0 0-1,0 0 1,0 0-1,0-1 1,0 1 0,0 0-1,0 0 1,0 0-1,0 0 1,0 0-1,0 0 1,0-1 0,0 1-1,0 0 1,-1 0-1,1 0 1,0-2 2,0 0 0,-1-1-1,0 1 1,1 0 0,-1 0 0,0 0 0,0 0 0,0 1-1,0-1 1,0 0 0,0 0 0,-1 1 0,1-1 0,-1 0 0,1 1-1,-1-1 1,1 1 0,-1 0 0,-3-2 0,-47-26 0,42 25 0,-49-23-1410,-2 0-5634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4400,'25'6'-80,"0"-1"0,50 2 0,-27-7 64,7-5 193,58-12 0,-73 10-44,148-18 1744,-119 16-1272,-60 8-475,2 1 44,-1 0-1,1-1 1,-1-1-1,0 0 1,0 0 0,12-5-1,-20 6 81,17-8 402,-8-2-1720,2-2-4416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5112,'212'180'2240,"2"3"-1695,-193-161-418,71 106 51,-78-99-44,33 122 63,-43-122-9,-4-1-97,-1-1-1,-5 30 1,6-55-78,-1-1 0,1 0 0,0 0 0,0 0 0,-1 0 0,1 0-1,0 0 1,-1 0 0,1 0 0,-1-1 0,0 1 0,1 0 0,-1 0 0,0 0 0,-1 1 0,-10 10 34,-2-1 1,1-1 0,-2 0 0,1-1 0,-16 8-1,-1-5 148,-167 49 84,151-50-78,-88 14 4,-48-3-1385,-8-2-4926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30 5024,'0'0'64,"-4"-5"-11,-10-14-13,14 19-31,-1-1 1,1 1-1,-1-1 0,1 1 0,-1 0 0,1-1 0,-1 1 1,1-1-1,-1 1 0,0 0 0,1 0 0,-1-1 1,1 1-1,-1 0 0,0 0 0,1 0 0,-1-1 1,0 1-1,1 0 0,-1 0 0,0 0 0,1 0 1,-1 0-1,0 0 0,1 1 0,-1-1 0,0 0 0,0 0 1,-2 1 23,-4 0 5,1 0 0,-1 0-1,1 1 1,-1 0 0,1 0-1,0 0 1,0 1 0,0 0-1,0 0 1,0 0 0,-8 8 0,8-7-28,-1 1 17,0 1 1,0 0-1,1 0 0,0 0 1,0 1-1,0 0 1,1 0-1,0 0 1,-8 16-1,10-16-12,-6 10 23,1 0-1,2 1 1,-1-1 0,-5 32-1,7-28-20,-5 12 55,3-1 0,-8 62 0,14-81-46,-2 18 34,2 1 0,1-1 1,8 53-1,-5-68-46,13 36 83,23 54 24,-32-89-65,1-1-1,0 1 1,1-1-1,20 26 1,-18-28-27,-1 0 34,1 0 0,0-1 0,1-1 0,20 17 0,-18-17-29,-9-7-4,1-1 1,0 1-1,0-1 0,0 0 0,1-1 1,-1 1-1,1-1 0,0-1 0,0 1 1,0-1-1,0 0 0,10 0 0,-11 0-3,6 0 54,1-1 1,-1 0-1,1-1 0,-1 0 0,1 0 0,-1-2 1,0 0-1,1 0 0,-1-1 0,0 0 1,0-1-1,-1 0 0,16-8 0,-22 8-33,0 1 0,0-1-1,0 0 1,-1 0 0,1 0 0,-1-1-1,0 1 1,0-1 0,-1 0-1,7-10 1,-6 8-6,-1 3 2,-1-1 0,1 0 0,-1 1 1,0-1-1,0 0 0,0 0 0,-1-1 0,1 1 0,-1 0 0,-1 0 1,1-10-1,-1 14-37,0-3 16,0-1-1,-1 1 1,0-1-1,0 1 0,0-1 1,-1 1-1,0 0 1,1-1-1,-1 1 1,-1 0-1,1 0 0,-1 1 1,1-1-1,-4-3 1,2 1 2,-8-6 95,-5 0-73,-1 0 1,0 1 0,0 1 0,-1 1 0,-1 0 0,-24-7-1,26 11-33,-41-8 54,-172-10 101,177 14-154,44 7-16,7 2 0,0-1-1,0 1 1,0-1-1,0 0 1,0 0 0,0-1-1,0 1 1,-3-3-1,5 3 0,0 1-1,1-1 1,0 0 0,-1 0-1,1 0 1,0 0-1,-1 0 1,1 1 0,0-1-1,0 0 1,0 0-1,-1 0 1,1 0 0,0 0-1,1 0 1,-1 0-1,0 0 1,0 0-1,0 0 1,1-1 0,-1 2-1,7-19-1358,2 1-5419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19 5112,'-56'-12'-47,"17"8"-13,0 2-1,0 2 0,-62 6 1,68-1-14,0 1 1,0 1 0,-47 18-1,62-19 73,11-4 3,-1 1 0,1 0 0,0 0-1,-10 6 1,-2 2 21,1 1 0,0 1 0,1 0 0,0 2 0,1 0 0,-20 24 1,-4 18 22,26-30 121,-44 140 73,50-131-39,-18 137 84,25-142-90,20 113 77,-10-117-104,59 119 64,-50-115-104,79 115 57,-77-121-51,82 77 44,-81-87-83,5-3-50,1-1-1,46 12 0,-43-20 30,144-3 36,-137-3 4,144-26 50,-147 21-23,119-54 67,-124 45-40,108-87 76,-111 80-56,89-97 80,-97 97-81,-5 1-102,-1-1 0,15-39 1,-27 61-73,1 1 0,-1-1 1,1 1-1,-1-1 0,0 1 1,0-1-1,1 1 0,-1-1 1,-1 0-1,1 1 0,0-3 1,-4-14 40,0 0 0,-1 0 1,-12-30-1,4 28 73,-82-94 46,-50-41 76,120 130-174,-109-87 29,105 94-57,-126-50 17,125 58-23,13 5-21,-3-1-3,-1 1-1,0 1 1,0 1 0,-39-2 0,43 5 7,7-1-16,0 1-1,0 0 0,0 0 1,0 1-1,0 1 0,1 0 1,-1 0-1,-11 4 1,20-6-8,0 1 0,0-1 1,0 0-1,1 1 0,-1-1 0,0 1 1,0-1-1,0 1 0,1 0 0,-1-1 1,0 1-1,0 0 0,1-1 1,-1 1-1,1 0 0,-1 0 0,1 0 1,-1 0-1,0 1 1,1 0 1,0 0-1,0-1 0,0 1 1,0 0-1,0 0 0,0 0 1,1-1-1,-1 1 0,0 0 1,1-1-1,0 1 0,-1 0 1,2 1-1,15 26-525,-11-19-253,21 35-5663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598 629 3504,'-33'-7'19,"-1"2"-1,0 2 1,-48 1 0,70 3-14,-42 6 35,-16 10 19,-43 10 419,95-23-306,1 0-1,-34 13 0,45-15-102,0 1 0,1-1 0,-1 1 0,1 0 0,0 1 0,0-1 0,0 1-1,0 0 1,1 1 0,-1-1 0,1 1 0,0-1 0,-3 7 0,5-7-29,1-1 1,0 1-1,0-1 0,0 1 1,0-1-1,1 1 0,-1 0 1,1-1-1,0 1 0,1 7 1,-1-6-7,0-2-15,0-1-1,0 0 0,1 1 0,-1-1 0,0 0 0,1 1 0,-1-1 0,1 0 0,0 0 0,0 0 0,0 0 0,0 0 0,0 0 0,2 3 0,2 3 18,1 3-12,-4-7-7,1 0 0,-1 1 0,1-1 0,0 0-1,1-1 1,-1 1 0,7 5 0,11 10 47,2 0-1,0-2 1,1-1 0,25 13-1,-36-22-41,-10-5 2,0-1 0,0 1-1,1-1 1,-1 1 0,1-1-1,-1 0 1,1 0 0,-1-1 0,1 1-1,6-1 1,18 1 161,0-1-1,0-1 1,0-2-1,47-9 1,-54 7-134,-13 4 2,-1-1 0,1 0 0,-1-1-1,1 1 1,-1-2 0,8-3 0,-4 2 85,-3 2-89,-1 0-1,1-1 0,-1 1 1,0-2-1,0 1 1,0-1-1,-1 0 1,0 0-1,7-8 1,19-35 237,-30 38-131,-3 6-122,1-2-13,-1 0 1,0 1 0,0-1 0,-1 0 0,0 0-1,0 0 1,0 1 0,0-1 0,-1 1-1,0 0 1,0 0 0,-5-5 0,-30-37 108,-52-49 0,73 81-118,-27-31 57,-86-113 120,85 94-113,-42-63 99,86 126-168,-1-1 0,1 1 0,0-1 0,0 1-1,0-1 1,1 0 0,-1 1 0,1-1 0,-1 0-1,1 1 1,0-1 0,0 0 0,1-5-1,-1 4 2,0 1 1,1 0-1,-1 1 0,1-1 1,0 1-1,-1-1 0,1 1 0,0 0 1,0-1-1,1 1 0,-1 0 1,0-1-1,1 1 0,-1 0 0,1 0 1,2-2-1,27-21 33,-27 22-38,12-6 12,0 0 0,0 1 0,1 0 1,0 2-1,20-6 0,-23 8-4,38-12 3,-32 11-6,75-15 22,-46 17-17,-38 2-7,83-1 26,-89 3-35,6 5 0,-6-3-5,-1 0 0,1 1 0,0-1 0,-1 1 0,0 0 0,1 0 0,-2 1 0,1-1 0,0 1 0,-1 0 0,0 0 0,5 11 0,-1 0-49,-1 2 0,0-1 1,4 23-1,11 95-251,-18-120 293,-3-10-1,1-1 1,-1 0-1,1 1 0,-1-1 1,0 1-1,-2 8 1,0-2-12,0 0 1,-1 1 0,0-1-1,-1 0 1,0 0 0,-1-1-1,0 1 1,-1-1 0,-8 12-1,7-13 16,4-6 1,0 1 1,0-1 0,0 0 0,-1 0-1,1 0 1,-1 0 0,-6 3 0,6-4-55,-5 5-47,-1 0 1,0-1-1,0 0 1,-1-1-1,0 0 0,0-1 1,0 0-1,0-1 1,-1 0-1,0-1 0,-22 2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69 4936,'-3'-5'4,"0"0"1,0 1-1,-1-1 1,1 1-1,-1 0 0,0 0 1,0 0-1,0 1 1,-1-1-1,-5-2 0,-7-7 65,13 10 79,-4 0 48,7 2-162,-1 1 0,0 0 1,0 0-1,1 0 0,-1 0 0,0 0 0,1 0 0,-1 1 0,0-1 1,1 0-1,-1 1 0,0 0 0,1-1 0,-1 1 0,1 0 0,-1 0 1,1-1-1,-1 1 0,1 0 0,0 1 0,-1-1 0,1 0 0,0 0 1,0 1-1,-2 1 0,-25 35 313,25-34-365,-11 17 314,-17 35-1,20-35-242,1-4 42,2 1-1,-1 1 0,2-1 1,-8 35-1,11-40-62,-1 15 142,-10 130 58,16-126-112,6 2-67,1 0 0,14 34 1,-9-45 27,76 74 34,-66-80-55,118 52 40,-107-59 40,173 25 61,-161-30-33,211 26-1072,-121-15-4649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683 183 4400,'-4'-13'24,"0"0"1,-1 0-1,-1 1 1,-12-21 0,14 26 1,0 0 1,-1 1 0,1-1 0,-2 1 0,1 0 0,-1 0 0,0 0 0,0 1 0,0 0 0,-1 0 0,0 1 0,0 0 0,0 0 0,0 0 0,-1 1 0,1 0 0,-1 0 0,0 1-1,0 0 1,0 1 0,0 0 0,0 0 0,-12 0 0,-39 3 228,-96 21 386,137-20-610,-28 10 170,27-6-111,1 2-1,0 0 1,1 0 0,-28 22-1,37-24-70,-15 19 97,-13 15 12,35-40-118,-1 0 0,1 0 1,0 1-1,0-1 0,0 1 0,0-1 1,0 0-1,0 1 0,1 0 0,-1-1 1,0 1-1,1-1 0,-1 1 0,1 0 1,0-1-1,-1 1 0,1 0 0,0 0 1,0-1-1,0 1 0,0 0 1,0 0-1,1-1 0,-1 1 0,1 0 1,-1-1-1,1 1 0,-1 0 0,1-1 1,0 1-1,0-1 0,1 3 0,1-1 4,-1 0 0,1 0-1,-1-1 1,1 1 0,0-1 0,0 0-1,0 1 1,0-1 0,0-1-1,1 1 1,-1 0 0,1-1-1,-1 0 1,8 2 0,18 1 34,0-2 1,0-1 0,34-4-1,-48 2-36,-8 1 6,-1-1 0,1 0 0,-1 0 0,12-4 0,25-10 118,50-24 0,-55 22 1,38-23 342,-74 39-318,1-2 4,8-9-102,-9 9 85,1-1 43,-3 4-169,0 0-1,0 0 1,0-1 0,1 1 0,-1 0 0,0 0 0,0-1 0,0 1 0,0 0 0,0 0 0,0 0-1,0-1 1,0 1 0,0 0 0,1 0 0,-1 0 0,0-1 0,0 1 0,0 0 0,0 0 0,0 0-1,1 0 1,-1 0 0,0-1 0,0 1 0,0 0 0,1 0 0,-1 0 0,0 0 0,0 0-1,1 0 1,-1 0 0,0 0 0,0 0 0,0 0 0,1 0 0,-1 0 0,0 0 0,0 0 0,1 0-1,-1 0 1,0 0 0,0 0 0,1 0 0,2 40 69,-2-15-53,9 43 0,20 102-2,-21-110-31,-6-42-1,0 0 0,2 0 0,0-1-1,9 22 1,-10-28 0,0 0 0,19 42 10,-21-48-12,1 0 1,0-1 0,0 0-1,0 0 1,0 0-1,1 0 1,-1 0-1,1-1 1,7 6 0,-8-8 1,-1 1 1,1-1 0,-1 0-1,1 0 1,-1 0 0,1 0-1,0-1 1,-1 1 0,1-1-1,4 1 1,12 1 37,-6 0-5,0 0 0,0-1 0,1-1 0,24-2 0,-15-4 89,0-1 1,-1 0-1,0-2 0,25-13 0,-44 20-87,0-1-1,0 1 1,0-1-1,0 0 1,-1 1 0,1-1-1,-1-1 1,0 1 0,0 0-1,0 0 1,0-1-1,0 1 1,-1-1 0,2-7-1,-1 3 3,0 0 0,-1 1-1,0-2 1,0-9 0,-1 11 16,-1 1 0,1-1 0,-2 1 1,1-1-1,-1 1 0,1-1 0,-2 1 0,1 0 1,-5-9-1,-2-1 180,-24-28 0,15 19-58,17 24-171,-12-14 97,-24-21 254,28 27-276,5 6-15,-3 2-11,6 1-26,-1 2-11,1-1-79,1 1 0,-1-1 1,1 0-1,-1 0 0,1 1 1,-1-1-1,1 0 1,0 1-1,0-1 0,-1 1 1,1-1-1,0 0 1,0 1-1,1-1 0,-1 0 1,0 1-1,0-1 0,1 1 1,-1-1-1,1 0 1,-1 0-1,1 1 0,-1-1 1,1 0-1,0 0 0,0 0 1,-1 1-1,3 0 1,7 16-8542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6368,'31'30'320,"-1"2"0,-2 2 1,31 47-1,-53-72-291,-1 0 1,0 0-1,-1 0 0,0 1 1,0 0-1,-1 0 0,0 0 1,-1 0-1,2 16 0,-4-24-21,-1-1-1,1 1 0,0-1 0,0 1 0,0 0 1,-1-1-1,1 1 0,-1-1 0,1 1 0,-1-1 1,0 1-1,0-1 0,0 1 0,1-1 0,-1 0 0,0 0 1,-2 2-1,-2 3 10,0 3-4,3-6-5,0 0 1,0-1-1,0 1 0,0 0 0,0-1 1,-1 0-1,1 1 0,-1-1 1,0 0-1,-5 3 0,-140 89 248,84-64-1220,-2-1-3929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4760,'17'-52'-41,"-16"50"39,1-1 1,0 1-1,-1 0 1,1 0 0,0 0-1,0-1 1,0 2 0,1-1-1,-1 0 1,0 0-1,1 1 1,-1-1 0,6-1-1,-5 1-1,0 1-1,0-1 0,0 1 1,0-1-1,0 1 0,1 0 1,-1 0-1,0 1 0,1-1 0,5 0 1,-7 2-5,-1-1 1,1 0 0,-1 0 0,1 0-1,-1 1 1,1-1 0,-1 1-1,1-1 1,-1 1 0,1 0-1,-1 0 1,1-1 0,-1 1-1,0 0 1,0 0 0,1 0-1,-1 1 1,0-1 0,0 0-1,0 0 1,0 1 0,0-1-1,-1 0 1,2 3 0,8 17-484,1 2-1902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2608,'0'0'1299,"-3"6"-885,-1 3-315,0 0-1,1 0 1,0 1-1,1-1 1,0 1-1,-1 18 1,0 59 206,4-72-302,-1 19 273,2 0 0,11 66 1,-10-88-246,-3-8 1,2 1 0,-1-1-1,0 1 1,1-1 0,0 0-1,3 7 1,51 120 543,-50-118-408,1 0 0,1-1 0,0 0 0,1 0 0,0-1 0,19 17 0,-26-26 40,11 11-955,0 0-4232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4312,'0'-2'9,"0"-4"10,0 4 241,16 2-83,18 0 45,128 6 660,-14-2 198,-146-4-1044,0 0 0,0 0 1,0 0-1,0 1 0,0-1 0,0 1 0,0-1 0,0 1 0,0 0 0,0 0 1,0 0-1,0 0 0,0 0 0,-1 0 0,1 0 0,0 0 0,-1 1 0,3 2 1,-1-1 1,-1 1 1,0-1 0,0 1 0,0-1-1,-1 1 1,1 0 0,-1-1 0,0 1 0,1 4-1,0 5 9,-1-1-1,0 1 0,-1-1 0,-1 19 0,-15 76 137,15-97-178,1-8-4,0 1 1,0-1-1,-1 0 0,1 0 1,-1 1-1,1-1 1,-1 0-1,0 0 0,0 0 1,0 0-1,0 0 0,-2 3 1,-15 22 11,-10 4-9,6-14 1,0-2 1,0-1-1,-34 16 0,46-25-2,-3 2 4,-1 0 0,0-1 1,-1-1-1,1 0 1,-20 3-1,20-9-995,1-2-3965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4400,'-3'9'109,"-6"3"-74,0 0 1,1 1-1,0-1 0,1 2 0,1-1 0,0 1 1,0 0-1,2 0 0,-5 18 0,3 21-22,6-45-2,-1-1 1,1 1-1,-2 0 1,1-1-1,-1 1 1,0-1-1,-1 0 0,1 0 1,-1 0-1,-5 8 1,3-6-4,2-3 23,-1 0 0,1-1 0,-1 0 0,0 1 0,0-1 0,-6 5 0,8-8 96,1-2-118,0 0-10,1 0 0,-1 0 0,1 0 0,0 0 0,-1 1 0,1-1 0,-1 0 0,1 0 0,-1 0 0,1 0 0,-1 0 1,1 0-1,-1 0 0,1-1 0,-1 1 0,1 0 0,0 0 0,-1 0 0,1 0 0,-1-1 0,1 1 0,-1 0 0,1 0 0,0-1 0,-1 1 0,1 0 0,0 0 0,-1-1 1,1 1-1,0 0 0,-1-1 0,1 1 0,0-1 0,0 1 0,-1 0 0,1-1 0,0 1 0,0-1 0,0 1 0,0-1 0,0 1 0,-1-1 0,1 1 0,0-1 0,0 1 0,0 0 1,0-1-1,0 1 0,1-1 0,-1 1 0,0-1 0,0-1-143,-2-16-3096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81 2248,'-6'-8'0,"-16"-28"33,21 34-26,-1-1 0,0-1 7,1 2 19,0 1 0,0-1 0,0 1 0,0 0 1,0-1-1,0 1 0,0 0 0,0 0 0,-1 0 0,1-1 1,0 1-1,-3-1 0,0-1 427,-5-2 96,7 3 951,1 3-1445,1 0 1,-1 0 0,1 0 0,-1 0 0,1 1 0,0-1 0,-1 0 0,1 0 0,0 0 0,0 0 0,0 0-1,0 0 1,0 1 0,0-1 0,0 0 0,0 0 0,1 0 0,-1 0 0,0 0 0,1 0 0,-1 0 0,1 2 0,3 12 532,22 99 437,-18-81-834,39 148 667,-41-164-821,18 39 193,57 126 491,-67-157-634,-7-12 32,1 1 1,-2 0 0,0 0-1,7 23 1,-13-35-155,1 0 1,-1 0 0,1 0-1,-1 0 1,0 0 0,0 0-1,0 0 1,0 0 0,0 0 0,-1 0-1,1 0 1,0 0 0,-1 0-1,0 0 1,1-1 0,-1 1-1,0 0 1,0 0 0,0 0-1,0-1 1,0 1 0,0-1-1,-1 1 1,1-1 0,0 1 0,-1-1-1,1 0 1,-1 0 0,0 1-1,1-1 1,-1 0 0,0-1-1,0 1 1,-3 1 0,-13 6-6793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 6456,'37'-9'65,"-32"8"-52,0 1-1,0 0 1,0 0-1,0 0 1,0 1-1,9 1 1,-4 0 6,100-3 458,-68 4-302,-27-1 24,0-1 1,0-1 0,22-1-1,-33 0-97,1 0-24,0 0 1,0 1-1,0 0 1,0 0-1,0 0 1,0 0 0,0 1-1,0-1 1,0 1-1,-1 1 1,7 1-1,-7-2 8,5 3-10,-7-2-62,1 0 1,-1 0 0,0 0 0,0 1-1,0-1 1,0 1 0,0-1-1,-1 1 1,1 0 0,-1-1 0,0 1-1,0 0 1,2 4 0,-1-1 5,2 3 9,0 0-1,-1 1 0,0 0 0,-1 0 0,2 10 0,-4-16-21,0-1-1,0 1 1,0-1-1,0 0 1,0 1-1,-1-1 1,1 0-1,-1 1 0,0-1 1,0 0-1,-1 0 1,1 1-1,-1-1 1,1 0-1,-1-1 1,0 1-1,-3 4 1,2-4-2,-1 0-1,0 0 1,1-1 0,-1 1 0,0-1 0,-1 0 0,1 0-1,0 0 1,-1-1 0,-5 2 0,3-1 2,-9 3 17,0-1 1,-1-1-1,1 0 1,-1-2-1,-30 1 1,5-1 18,-31 4 39,72-5-83,-14 1 38,0-1 0,0 0 0,0-1 0,0 0 0,0-2 0,0 0 0,0 0 0,1-1 0,-25-11 0,33 12-99,-33-22-971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30 3504,'8'-4'59,"1"0"-1,-1 1 1,1 0 0,0 0-1,0 1 1,0 0 0,17-1-1,-12 2-16,7-2 115,0 2-1,0 0 1,36 4-1,-29 2 53,0 1 0,0 1-1,38 16 1,-49-16-167,-12-6-6,0 1-1,0 1 0,0-1 1,0 1-1,0 0 0,-1 0 1,8 7-1,73 66 301,-68-57-48,-11-9-190,9 11 20,-2 1-1,0 0 1,-2 1 0,12 31 0,55 173 775,-61-169-798,-13-35 125,-6 8-67,-7 50 0,1-57 61,-11 15-70,-29 44 0,46-79-121,-1-1-1,1 0 1,-1 0 0,1 0 0,-1 0 0,-4 3 0,-157 115 197,122-98-80,-186 86 42,180-90-108,-247 66-1156,124-43-4764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1800,'0'0'489,"5"-4"-190,3 0-135,0-1 0,0 1 0,0 0 0,1 0 0,13-3 0,36-8 225,53-11-38,-102 24-293,0 0 0,0 0 0,1 1-1,-1 0 1,12 1 0,5-1-5,0-1-22,-12 0 15,0 2 0,0-1 1,18 3-1,-15-1 15,15 1 1,-1 0 1,36 9 0,5 6-561,-46-9-2389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2608,'5'-1'36,"0"1"0,-1-1 0,1 0 0,0 0 0,-1-1 0,1 1 1,7-5-1,18-5 138,28-5 52,66-17 10,-89 24-151,1 2 0,-1 1 0,48-1 0,-24 3 3,309-13-344,-285 14-1937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10 3768,'-62'-8'15,"20"7"-13,-1 3 4,1 9-4,31-7 4,2 1 0,-1 0 0,0 0 0,1 1 0,0 0 0,0 1 0,1 0 0,0 0 0,0 1 0,0 0 0,1 0 0,-7 11 0,7-7 17,0-1 1,1 1 0,1 0 0,0 0 0,0 0 0,-3 17 0,4-13 7,-2 9 156,4-10-103,-4 21 67,2 1-1,0 46 1,4-68-125,2 90 437,-1-84-300,1 1-1,9 41 1,-4-48 84,9 5-80,33 33 0,-31-40 27,94 39 76,-85-44-76,125 15 56,-101-18-237,60-3-1,-66-2-685,50 0-3593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506 101 3504,'-9'-10'87,"0"1"1,-1 0-1,0 1 1,-1 0-1,1 0 1,-2 1 0,1 1-1,-1 0 1,0 0-1,0 1 1,-1 1-1,1 0 1,-17-2-1,20 4 6,-1 1 0,0 0 0,1 1 0,-1 0 0,0 0 0,1 1 0,-1 0 0,-16 5 0,-4 3 199,-34 15 1,54-21-251,1 2 50,1 0-1,0 0 1,-1 0-1,2 1 1,-1 0-1,1 0 1,0 1-1,0 0 1,0 1 0,1-1-1,-9 16 1,15-23-92,-2 4 38,-1 0 0,1 0 0,0 0 0,0 0 1,0 1-1,1-1 0,-1 1 0,1-1 0,1 1 0,-2 6 1,-1 6 137,-3 16 42,5-31-83,1-1-111,0 1-1,1-1 1,-1 1-1,0-1 1,1 1-1,-1-1 1,1 1-1,-1-1 1,1 0-1,0 1 1,-1-1 0,1 0-1,0 0 1,0 1-1,0-1 1,0 0-1,0 0 1,0 0-1,0 0 1,0 0-1,1 0 1,-1-1-1,0 1 1,1 0-1,-1-1 1,0 1 0,1-1-1,-1 1 1,1-1-1,2 1 1,2 0 17,1 0-1,0 0 1,0-1 0,-1 0 0,12-1 0,39-5 135,85-24 188,-88 12-215,42-20 271,-93 37-312,-2 0-69,-1 0 1,1 1-1,0-1 0,-1 0 1,1 0-1,0 1 0,0-1 1,0 1-1,0-1 0,-1 0 1,1 1-1,0 0 0,2-2 1,-15 149 60,11-130-97,2 29 7,7 14 19,3-1 0,21 66 0,-31-121-16,1 1 0,0-1 0,0 1 0,0-1 0,1 0 0,-1 0 0,1 0 0,0 0 0,0-1 0,1 1 0,-1-1 0,1 0 0,-1 0 0,1 0 0,0 0 0,0-1 0,0 1 0,1-1 0,-1 0 1,1-1-1,-1 1 0,8 1 0,6 2 112,-14-4-87,0 0 1,0 0 0,0 0 0,0 0 0,0-1 0,0 1 0,6-2 0,-5 1 2,0-2 0,-1 1 0,1 0 0,-1-1 0,1 0 0,-1 0 0,0-1 0,0 1 0,0-1 0,0 0 0,0 0 0,6-6 0,2-4 103,-1 0 0,10-16 0,-13 17-91,-2 3 54,-1-1 0,-1 0-1,0-1 1,0 1 0,-1-1-1,0 1 1,1-14 0,-3 24-101,-1-1 0,0 0 0,0 0 0,0 0 0,0 1 0,0-1 1,0 0-1,0 0 0,0 1 0,0-1 0,0 0 0,0 0 0,0 0 0,0 1 1,-1-1-1,1 0 0,0 1 0,-1-1 0,1 0 0,-1 1 0,1-1 1,0 0-1,-1 1 0,1-1 0,-1 1 0,0-1 0,1 0 0,-1 1 0,1 0 1,-2-2-1,-11-9 136,12 10-135,0 0 0,-1 0 0,1 0 0,0 1 0,-1-1 0,1 1 0,-1-1 0,0 1 0,1-1 1,-1 1-1,1 0 0,-1 0 0,1 0 0,-1 0 0,0 0 0,1 0 0,-3 0 0,-23 7 47,25-7-147,0 1 1,0-1-1,0 1 0,0-1 1,1 1-1,-1 0 0,0 0 1,1 0-1,-1 0 0,0 0 1,1 1-1,-1-1 0,1 0 1,0 1-1,-1-1 0,1 1 1,-2 2-1,-2 6-8480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3952,'2'1'-8,"5"5"-23,-4-5-90,7 0 1,1-4 116,-7 2 105,6 4 62,-5-2 11,0 1 0,0 0 1,-1 0-1,9 6 0,5 2 378,36 6 1103,-50-14-1304,5 5-8,-5-5-31,4 1-16,-6-2 222,-3 2-299,1-2-195,-1 0 0,1 1 0,-1-1 0,0 0 0,0 1 0,1-1 0,-1 0 0,0 0 0,0 1 0,0-1 0,0 0 0,0 0 0,-1 0 0,1 0 0,0 0-1,0-1 1,-1 1 0,1 0 0,0-1 0,-1 1 0,1-1 0,-3 1 0,1 0 8,0-1 0,-1 0 0,1 0-1,0 0 1,0 0 0,0-1 0,0 0 0,0 1-1,-1-1 1,-3-2 0,-4-2 54,0 0-1,0-1 1,1-1-1,-1 0 1,-9-8 0,19 14-66,0-1 1,-1 1 0,1 0-1,0-1 1,0 1 0,0-1 0,0 1-1,0-1 1,0 1 0,1-1-1,-1 0 1,0 0 0,1 1-1,0-1 1,-1 0 0,1 0 0,0 1-1,0-1 1,0 0 0,0 0-1,0 0 1,0 1 0,0-1-1,1 0 1,-1 0 0,1 1 0,-1-1-1,1 0 1,0 1 0,-1-1-1,1 0 1,0 1 0,2-2-1,-1-1 12,1 0-1,-1 1 0,1-1 1,0 1-1,1 0 1,-1 0-1,0 0 0,1 0 1,-1 1-1,1 0 0,0-1 1,0 1-1,6-2 0,46-16 234,-35 11-203,0 2 1,0 0-1,25-4 1,-44 11-55,12-3 11,-12 3-18,0-1 1,0 1 0,-1 0 0,1-1-1,0 1 1,0 0 0,0 0 0,0 0-1,0 0 1,0 1 0,0-1 0,0 0-1,0 1 1,0-1 0,3 2 0,-4-1-1,0-1 0,0 1 0,0-1 0,0 1 0,0-1 0,0 1 0,0 0 0,0-1 0,0 1 0,0 0 0,0 0 0,1 2 0,1 0 0,18 19 1,-18-15-2,0 1 0,4 2 0,-1 1 0,0 0 0,-1 0 0,5 13 0,1 5-7,-4-13 2,-4-5-11,1-1 1,1 1-1,0-1 0,1 0 0,0-1 1,0 1-1,11 11 0,-8-12-297,1-1 0,0-1-1,0 1 1,20 10 0,-9-8-6727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6640,'6'6'63,"22"23"179,-21-20-186,0-1 0,0 2 0,-1-1 0,0 1 1,-1 0-1,0 0 0,5 15 0,-8-19-40,0 0 1,-1 1-1,-1-1 1,1 0 0,-1 1-1,0-1 1,0 1-1,0-1 1,-1 0-1,0 1 1,-1-1-1,1 0 1,-1 0-1,0 0 1,-5 10-1,2-5-4,3-7-4,1 0 0,-1-1 0,0 1 1,-1-1-1,1 1 0,0-1 0,-1 0 1,-4 5-1,2-2 14,0 0-12,0 0-1,-1 0 1,1-1-1,-1 0 1,0 0 0,-1 0-1,1-1 1,-1 0 0,0 0-1,-13 5 1,-2 0-100,-2-1 1,1-1-1,-1-1 1,0-1-1,0-1 1,0-1-1,-39 0 1,15-6-4571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4128,'-2'-2'-31,"-7"-6"-2,5 6-30,-4 5 11,6-3 60,1 1-1,-1 0 0,0 0 1,1 0-1,-1 1 1,1-1-1,0 0 1,-1 0-1,1 1 0,0-1 1,0 1-1,-1-1 1,1 1-1,0 0 1,1-1-1,-1 1 0,0 0 1,0-1-1,1 1 1,-1 0-1,1 0 0,-1 3 1,-4 46 437,5-38-369,-2 32 275,8 5-10,3-1 0,17 60 0,-22-95-351,5 21 389,-4-14-176,1-1-1,16 37 1,-17-44-81,4 7 241,0 0-1,-2 0 0,7 28 1,-14-33-1315,0 0-4028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3768,'5'-4'1,"19"-3"118,-18 5-66,0 1 1,1 0 0,-1 1-1,1 0 1,6 0 0,-7 1 11,0-1 0,0 0 0,0-1 1,-1 1-1,12-4 0,7-1 218,-1 1 0,1 1 0,0 1 0,25 1-1,32-2 215,-59 2-253,1 2 1,32 5-1,-47-5-201,13 3 198,37 11 1,-51-12-167,0 0 1,0 0-1,0 1 0,0 0 1,0 0-1,-1 1 0,0 0 1,8 7-1,-6-4-18,0-1 1,-1 2-1,0-1 0,-1 1 0,0-1 0,0 2 1,-1-1-1,0 1 0,-1 0 0,0 0 1,-1 0-1,4 17 0,-6-25-52,-1 0 0,0 0-1,0 0 1,0 0 0,0 0 0,-1 0 0,1 0-1,0 0 1,-1 0 0,1 0 0,-1 0-1,0 0 1,0 0 0,0 0 0,0 0 0,0 0-1,0-1 1,0 1 0,-1 0 0,1-1-1,0 1 1,-1-1 0,1 1 0,-1-1 0,0 0-1,0 0 1,1 0 0,-1 0 0,0 0-1,0 0 1,-3 1 0,-4 1 3,-1 0 1,1 0-1,-1-1 0,-18 2 1,-37 2 12,-115 6 31,163-10-49,13-1 3,-1-1-1,0 0 0,1 0 0,-1 0 1,1 0-1,-1-1 0,1 0 0,-8-2 1,-14-5 17,10 3 71,1 1 0,0 0 0,-1 1 0,0 0 0,-25 1-1,36 0 41,-4-3-12,9 5-120,0 0-1,0 0 1,0-1-1,-1 1 1,1 0 0,0 0-1,0 0 1,0 0-1,0 0 1,0 0-1,0 0 1,0 0-1,0 0 1,0 0-1,0 0 1,0 0-1,0 0 1,0-1 0,-1 1-1,1 0 1,0 0-1,0 0 1,0 0-1,0 0 1,0 0-1,0 0 1,0 0-1,0 0 1,0-1-1,0 1 1,0 0-1,0 0 1,0 0 0,0 0-1,0 0 1,0 0-1,0 0 1,1 0-1,-1-1 1,0 1-1,0 0 1,0 0-1,0 0 1,0 0-1,0 0 1,0 0 0,0 0-1,0 0 1,0 0-1,0 0 1,0 0-1,0 0 1,0-1-1,1 1 1,-1 0-1,0 0 1,0 0-1,0 0 1,0 0-1,0 0 1,0 0 0,0 0-1,0 0 1,1 0-1,-1 0 1,58-49-1146,-16 14-5056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4312,'0'0'64,"0"-2"8,0-5 15,0 6 338,3 1-238,-2 0-177,-1 0 0,1 0 0,-1 0-1,1 0 1,-1 0 0,1 0 0,-1 0 0,1 1 0,-1-1-1,1 0 1,-1 0 0,1 0 0,-1 0 0,1 0-1,-1 1 1,0-1 0,1 0 0,-1 1 0,1-1-1,0 1 1,19 25 245,-7-10-28,-1 0 1,0 2 0,-2-1 0,17 35-1,-6 3 212,30 117 472,-38-101-567,-2-28 87,2-1 1,35 76-1,-45-112-407,6 21-789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4848,'38'-29'464,"-31"26"-376,-1 0 0,1 1 0,0 0 0,-1 0 0,1 1 1,0-1-1,0 2 0,0-1 0,8 1 0,3-1 60,18-2 243,0 1-1,1 3 1,-1 0 0,1 3-1,42 9 1,-71-11-311,0 0 0,1 1 0,-1 1 0,-1 0 0,1 0 0,0 0 0,11 10 0,2 3 219,20 22-1,-11-11 1,-26-23-263,-1 0 0,1 0 0,-1 1 0,0-1 0,0 1 0,0 0 1,-1 0-1,0 0 0,0 0 0,0 1 0,0 6 0,2 3-16,-3-11-9,0 1-1,0 0 0,-1-1 0,0 1 1,0 0-1,0 0 0,-1 0 1,0-1-1,0 1 0,0 0 0,-1-1 1,1 1-1,-1-1 0,-1 0 0,1 1 1,-5 5-1,6-9-9,0-1 0,1 0 0,-1 0 0,0 1 0,0-1 1,0 0-1,0 0 0,-1 0 0,1 0 0,0-1 0,0 1 0,-1 0 0,1 0 0,0-1 0,-3 2 0,-1 0 2,-27 6 1,-12 0 1,-11 0-3,38-6-2,-146 15 29,149-16-25,-30-3 35,22 0-26,7 2 11,0-1 1,-1-1-1,1-1 1,0 0-1,0 0 1,0-2-1,-21-8 1,24 6 43,9 5-8,3 2-56,0 0-1,0-1 1,0 1 0,0 0 0,0-1-1,0 1 1,0 0 0,0-1 0,0 1-1,0 0 1,0 0 0,0-1 0,0 1-1,0 0 1,0-1 0,0 1-1,0 0 1,0-1 0,0 1 0,1 0-1,-1-1 1,0 1 0,0 0 0,0 0-1,0-1 1,1 1 0,-1 0 0,0 0-1,1-1 1,52-14 108,52-32-1417,-44 16-5535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22 4760,'79'-21'329,"-74"21"-310,0 0 1,1 0-1,-1 0 0,0 0 0,0 1 0,0 0 0,0 0 1,0 1-1,6 2 0,-3-2 7,1 1 6,0 0 1,0 0 0,0 1 0,-1 1 0,0-1 0,0 1-1,0 0 1,11 10 0,-9-7 2,7 7 153,85 120 333,-72-94-350,-15-19-137,-4-7 44,0-1-1,14 14 1,77 85 184,-83-90-67,60 104 81,-67-100-89,3 20-57,7 50 1,-21-94-107,-1 0-1,1 0 1,-1 0-1,0 0 1,0 0-1,0 0 1,-1 4-1,-3 14 33,-1 1 0,-2-1-1,0 0 1,-11 23 0,17-42-36,0 0 0,0 0 0,0 0 0,0-1 0,-1 1 0,1 0 0,0-1 0,-1 1 0,1-1 0,-1 1 0,-3 1 0,-35 24 150,-68 35 1,69-46 97,-211 61 123,190-61-71,-110 19 0,-61 1-1474,-5-2-4932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2774 1712,'130'16'41,"108"10"41,-184-20 92,217 21 69,-215-22-102,249 22 53,-238-22-100,277 21 37,-275-21-70,274 18 25,-274-19-53,296 14 11,-289-15-24,110 3 0,29-3-15,-2 2 1,3 3-5,214-3-2,-349-6-5,314-14 4,-319 11-4,297-8 4,-299 10-4,113-6 5,44-2 2,191-26 9,-348 27 4,277-31 17,-283 33 9,276-28 19,-278 26-6,-22 2-25,263-50 88,-35-11-23,-218 53-26,199-76 33,-207 70 0,174-98 44,-176 96-24,178-83 48,-179 86-48,-15 7-61,16-8 12,0-2 0,61-44 0,62-58 73,-133 97-64,136-118 25,-137 117-57,206-181 132,-157 133-56,33-38 24,-92 90 0,82-124 73,-86 117-26,113-221 476,-125 235-636,19-53 194,-7 8 59,17-101 0,-31 91-226,-5 45 93,0 24-135,-3-26 64,0 1 1,-2 0 0,-13-41 0,10 36-13,3 12-3,-1 0-1,0 0 1,-2 0 0,-1 1 0,0 0-1,-19-29 1,-4 11 169,-49-47 0,80 84-211,-3-2-1,-1-1-21,1-1-8,-23-12 87,18 13-52,7 3 1,1 2-8,1 0-22,-1-1 0,1 1 1,-1 0-1,1-1 0,0 1 1,-1 0-1,0 0 1,1 0-1,-1-1 0,1 1 1,-1 0-1,1 0 0,-1 0 1,1 0-1,-1 0 0,0 0 1,1 0-1,-1 0 1,1 0-1,-1 0 0,1 0 1,-1 0-1,1 1 0,-1-1 1,0 0-1,-2 7-214,0 0-1,0 1 1,1-1-1,-2 9 1,2-1-5309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142 184 3232,'0'4'31,"-1"0"0,0 0 0,0-1 0,0 1 0,-1-1 0,1 1 0,-1-1 0,0 1 0,0-1 0,0 0 0,0 0 0,-1 0 0,1 0 0,-1 0 0,0 0 0,1-1 0,-7 5 0,-6 4 16,0-1-1,-19 10 0,26-16-14,7-3-16,0-1-1,-1 1 0,1 0 0,-1-1 1,1 1-1,-1-1 0,1 1 1,-1-1-1,1 0 0,-1 1 0,-2-1 1,4 0-7,-1 0 1,1 0-1,-1-1 1,1 1-1,-1 0 1,1 0-1,-1 0 1,1 0-1,0-1 1,-1 1 0,1 0-1,-1 0 1,1-1-1,0 1 1,-1 0-1,1-1 1,-1 1-1,1 0 1,0-1-1,-1 1 1,1 0-1,0-1 1,0 1-1,-1-1 1,1-1 13,0 1 1,0 0-1,0-1 1,0 1-1,0 0 1,0-1-1,0 1 1,0 0-1,1-1 1,-1 1-1,1 0 1,-1-1-1,1 1 1,-1 0-1,1 0 1,0 0-1,-1-1 1,1 1-1,0 0 1,0 0-1,0 0 1,0 0-1,0 0 1,1-1 0,109-105 1561,-94 92-1300,0 1 0,0 2-1,2-1 1,0 2 0,34-16 0,-27 16 67,0 1 0,49-10 0,35 3 151,-101 16-465,0 0-1,0 1 1,-1 0 0,1 1 0,0 0 0,0 0 0,15 5-1,-16-2-16,1 0-1,-1 0 0,0 1 0,0 0 1,0 1-1,-1 0 0,10 10 1,3 5 27,20 30 1,-22-26-10,59 87 185,-74-107-205,18 33 126,-20-36-135,0 1 1,0 0-1,-1 0 1,1 0-1,-1 0 0,1-1 1,-1 1-1,0 0 1,0 0-1,0 0 0,0 0 1,-1 0-1,1 0 1,-2 4-1,-28 58-1226,6-26-5297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5296,'0'0'1000,"-5"9"-720,-16 24-191,14-17 79,3 15-38,1 1 1,1-1-1,4 45 0,-1-53-106,1-7 23,-1 1 0,6 19 1,4 15 46,2 0 1,3-2 0,22 51-1,-30-85-19,1 0-1,1 0 0,1-1 0,0 0 0,24 23 0,-33-35-64,0 0-36,-1-1 1,1 1-1,0-1 0,-1 1 0,1-1 1,0 0-1,0 0 0,0 0 0,0 0 1,0 0-1,0 0 0,0 0 0,0-1 1,0 1-1,0-1 0,0 0 0,0 1 1,5-1-1,6 0-5134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3680,'10'-39'-6,"-10"37"8,0 0-1,0 1 1,0-1-1,1 0 1,-1 1 0,1-1-1,-1 0 1,1 1-1,0-1 1,0 1-1,-1-1 1,1 1-1,0-1 1,0 1-1,0 0 1,1-1 0,-1 1-1,0 0 1,2-1-1,2-3 29,1 0-1,-1 1 1,1 0 0,0 0-1,1 0 1,-1 1 0,1 0-1,-1 0 1,1 1-1,0 0 1,0 0 0,0 0-1,10 0 1,149-9 589,-137 11-388,-11-1-95,0 1 1,0 1-1,0 0 1,0 2 0,27 6-1,-41-7-29,5 3 22,-5-1 6,1 6-2,-4-8-114,0 0 0,-1 1-1,1-1 1,-1 0 0,1 0 0,-1 1-1,0-1 1,0 0 0,0 1-1,0-1 1,0 0 0,-1 0 0,0 4-1,0 0 52,-1 7-47,0 0 0,0 0 0,-2 0 1,1-1-1,-2 1 0,0-1 0,0 0 0,-1 0 0,0-1 0,-1 0 0,-1 0 0,0 0 1,0-1-1,-15 14 0,-13 2-18,-1 2 0,5-5-3,27-19-64,-1 0 1,1-1-1,-1 0 1,0 0-1,0 0 1,0 0-1,0-1 0,-1 0 1,1-1-1,0 1 1,-1-1-1,-9 0 1,4-1-3899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6192,'0'0'128,"10"13"265,-10-8-359,1 0 0,0 1 0,0-1 0,0 0-1,1 0 1,0 0 0,3 7 0,2 6-5,-5-4-21,8 20 51,48 100 174,28 43 670,-86-176-932,2 0 23,-1 1 0,0 0 0,0 0 0,0 1 0,0-1 0,0 0 0,0 0 0,0 0 0,-1 1 0,1-1 0,-1 0 0,0 1 0,0-1 0,0 0 0,0 1 0,0-1 0,0 0 0,-1 4 0,-4 10-5307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4848,'0'0'40,"1"-10"777,3 27-692,2-1-1,0 1 1,14 25-1,-17-36-94,2 1-1,-1-1 0,1 0 0,0 0 0,0-1 0,0 1 0,1-1 1,0 0-1,0 0 0,0-1 0,11 6 0,-6-5 24,0 1-1,0-2 1,0 1-1,1-2 1,-1 1 0,15 1-1,-16-4-32,-5-1-2,-1 0-1,1 0 0,-1 0 1,1 0-1,-1-1 0,0 0 0,7-1 1,15-6 120,0-1 0,45-22 0,-53 22-14,-1-2 0,30-22-1,-44 31-92,-1-1-1,0 1 1,0-1-1,0 0 0,0 0 1,0 1-1,0-1 1,1-5-1,1 0 4,-4 7-22,1 0-1,-1 0 1,0 0-1,1-1 1,-1 1-1,0 0 1,0 0 0,0 0-1,0 0 1,0 0-1,0-1 1,0 1-1,0 0 1,-1 0 0,1 0-1,0 0 1,-1 0-1,1 0 1,-1 0-1,1 0 1,-1 0-1,1 0 1,-1 0 0,0 0-1,1 0 1,-1 0-1,0 0 1,0 1-1,0-1 1,0 0 0,1 1-1,-3-2 1,-2-1 24,0-1 1,-1 1-1,1 0 1,-10-4-1,7 4-3,2 0-3,0 1 1,0 0-1,0 0 1,0 0-1,-1 1 1,1-1-1,0 2 1,-1-1 0,1 1-1,0 0 1,-1 0-1,1 0 1,-1 1-1,-9 2 1,12-2-19,-8 3-6,11-3-5,0 0-1,0 1 0,-1-1 0,1 0 0,1 1 0,-1-1 0,0 1 0,0-1 0,1 1 1,-2 2-1,2-2 0,-1 0 0,1 0 0,0 0 0,0-1 0,0 1 0,0 0 0,0 0 0,0 0 0,1 2 0,3 6-2,0-1 1,0-1-1,1 1 1,-1-1 0,2 0-1,0 0 1,0 0-1,0-1 1,10 9-1,5 5-6,36 27 0,36 17-104,-82-58-976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44 335 3232,'54'-20'202,"-33"13"135,-1-1 0,1-1 0,30-18 1,-50 26-293,0 1 0,0-1 0,1 0 0,-1 0 0,0 0 0,0 0 1,0 0-1,-1 0 0,1-1 0,0 1 0,0 0 0,-1 0 0,1-1 1,0 1-1,-1 0 0,1-1 0,-1 1 0,0 0 0,1-1 1,-1 1-1,0-1 0,0 1 0,0 0 0,0-1 0,0 1 0,0-1 1,0 1-1,-1-1 0,1 1 0,0 0 0,-1-1 0,1 1 1,-2-2-1,-1-4 91,-1 0 1,0 0 0,0 0-1,-8-9 1,11 15-136,-31-40 317,19 24-172,-1-1 1,0 2 0,-1 0-1,-1 1 1,0 1 0,-24-17-1,38 30-11,1 1-110,0-1 0,0 0 0,0 1 0,0-1 0,0 1 0,1-1 0,-1 1 0,0 0 0,0-1 0,0 1 0,-1 0 0,1 0 0,0-1 0,0 1 0,0 0 0,0 0 0,0 0 0,0 0 0,0 1 0,0-1 0,0 0 0,-2 1 0,2 1-19,0 1 1,0-1 0,0 0 0,0 1-1,0 0 1,1-1 0,-1 1 0,1 0-1,0-1 1,-1 1 0,1 0 0,0-1-1,1 1 1,-1 0 0,0-1 0,1 1-1,0 2 1,18 46 17,-18-46-20,15 28-1,53 92-101,-61-114 76,-1 0 0,2 0 0,-1-1-1,2 0 1,-1 0 0,1-1 0,0 0-1,1-1 1,23 14 0,0-8 22,-25-12 0,1-1 0,24 9 1,48 3 20,-27-4 9,-4 2 30,48 23 196,-97-33-176,-2 0-67,-1 1 0,1 0 1,0 0-1,-1 0 1,0 0-1,1-1 0,-1 1 1,0 0-1,0 0 0,0-1 1,0 1-1,0-1 0,0 1 1,0-1-1,-1 1 1,1-1-1,-1 0 0,1 0 1,-2 2-1,-30 15-3,26-14 7,-6 3 10,-2-1 0,1 0-1,-1-1 1,0 0 0,-23 3 0,21-4-12,-2 0 19,0 0-1,0-2 0,0 0 0,-27-1 1,32-1-26,9 0-1,-1 0-1,0 0 1,1 0-1,-1-1 1,1 0-1,-1 0 1,-9-3-1,1 0 2,4 0-6,-1 1 0,1-1 0,-12-8 0,8 4-197,1-1 0,0-1 0,0 0 0,1-1 0,-14-16-1,-16-18-5690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7088,'-2'2'1,"1"-2"3,0 1-1,0-1 0,0 1 1,0 0-1,0-1 1,0 1-1,0 0 1,0-1-1,1 1 1,-1 0-1,0 0 0,1 0 1,-1 0-1,0 0 1,1 0-1,-1 0 1,1 0-1,0 0 0,-1 0 1,1 0-1,0 0 1,-1 0-1,1 0 1,0 0-1,0 0 1,0 1-1,0-1 0,0 0 1,0 0-1,1 2 1,4 37 18,1 0 1,3-1-1,1 0 0,28 71 1,-15-52 11,25 52 17,-44-101-31,4 8 11,1 0 0,0 0 0,1-1 0,15 17 0,-5-7 103,-2 0 0,0 1 0,23 49 0,-38-69-300,-1 0 1,1 0-1,-1 0 0,2 13 1,-3 3-4575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3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4488,'76'-32'1,"-42"15"-16,-21 10-8,0 0 0,23-7 0,79-26 355,-112 39-207,1 0 0,0 0 0,0 0-1,0 0 1,0 1 0,0 0 0,0 0 0,0 0-1,-1 0 1,1 0 0,0 1 0,0 0 0,0 0-1,0 0 1,0 0 0,-1 1 0,5 1 0,-5-1-50,0 1 1,-1-1-1,1 1 1,-1-1 0,1 1-1,-1 0 1,0 0-1,0 0 1,-1 0 0,1 0-1,0 1 1,-1-1-1,0 0 1,0 1 0,0-1-1,0 1 1,0-1 0,-1 1-1,0 5 1,10 42 330,20 62 1,-29-109-386,0-1 0,1 1 0,-1 0 0,1-1 0,0 1 0,0-1 0,0 0 0,1 1 0,-1-1 0,4 3 0,12 16 88,-12-11-70,-4-7-23,1 1 0,-1-1 0,1 0 0,0 0 0,0 0 0,0 0 0,0 0 0,1-1 0,-1 1 0,1-1 0,0 0 0,0 0 0,0-1 0,7 4 0,11 2 40,-17-6-31,0 1 0,0-1 0,1-1 0,-1 1 0,1-1 0,-1 0 0,1 0 0,-1 0 0,1-1 0,-1 0 0,1 0 0,9-2 0,8-7-1218,1-1-4867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3320,'2'-5'145,"3"-16"43,-3 14 151,-1 1 32,-1 4 303,4 30-263,2-5-258,48 230 268,-27-110-268,-7-28 24,50 197 305,-48-219-422,-13-54 95,42 166 68,-40-164-63,-3-13-80,4 16 14,2 0 0,24 48-1,83 166 375,-81-182-413,-24-48 85,72 95 56,-70-101-55,-9-14-87,7 8 2,0-1 0,1-1 0,0-1 1,30 18-1,41 18 124,-72-42-80,3-4-72,0 0 1,0-2-1,0 0 1,0-1 0,0-1-1,32-5 1,20-11-1144,2-1-4498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 3320,'-3'-2'9,"-1"0"-1,1-1 1,0 1 0,0-1-1,0 0 1,0 0 0,1 0-1,-1 0 1,-3-7 0,5 8 312,4 0-188,-1 1-92,1-1-1,0 1 1,-1 0 0,1 0-1,0 0 1,0 0-1,0 1 1,-1-1 0,1 1-1,0 0 1,0 0-1,0 0 1,0 0 0,0 0-1,0 1 1,0-1-1,0 1 1,0 0 0,-1 0-1,1 0 1,4 2 0,0 2 11,-1 0 0,1 0 1,-1 0-1,-1 1 1,1 0-1,-1 1 1,0-1-1,-1 1 1,1 0-1,5 12 1,-2-5-21,2 4 48,-1 0 0,-1 1 0,-1-1 0,0 2 0,3 19 0,-5-21-40,31 130 338,-14-40-144,53 212 340,-55-214-508,-12-62 94,-5-26-105,43 211 274,32 58 148,-53-198-426,-13-54 70,54 129 52,-52-136-59,-6-15-66,1 4-8,1-1 0,1 0 0,1 0 0,0-1 0,26 24 0,-1-4 54,91 80 396,-118-108-586,-1 0 0,0 1 1,0 0-1,-1 1 0,0 0 1,-1 0-1,1 1 0,10 20 0,-5-1-5610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1 693 3056,'3'0'33,"69"-18"94,119-5 166,-176 21-266,54-16 222,63-23 67,15-2 244,-36 14-237,226-79 441,-235 72-683,-60 22 107,179-52 81,-176 53-74,311-87 446,-246 73-562,-66 18 129,64-13-28,213-38 639,-70 8-83,-214 43-429,-30 6 102,-32 9-197,-2-1-222,1 1-508,-43 13-1,36-6-5474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24 653 1624,'0'0'88,"-5"-2"-15,2 1-127,-11-4 283,13 4-69,7 0-72,-3 1-31,1 0-1,-1-1 1,0 1 0,0-1 0,1 1 0,-1-1-1,0 0 1,6-3 0,23-6 313,4 3-116,-10 3 37,51-15-1,5-15-53,92-22-10,-133 44-86,164-65 62,-162 57-63,193-82 56,-186 84-55,199-58 98,-202 64 82,305-89 912,-315 89-1173,50-12 430,-61 17-282,18-5 116,61-8 0,36 8 749,-138 12-562,-18 7-359,-72 27 89,-68 39-90,93-38-1382,1 1-4962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4216,'24'-26'1,"-15"18"65,0 1-1,1 0 1,0 0-1,0 0 0,1 2 1,-1-1-1,1 1 1,1 1-1,-1 0 1,23-5-1,-30 8-56,9-1 177,1 0 0,1 1 0,-1 0 0,0 1 0,0 1 0,25 3 0,-19-1 12,-10-2-62,-1 0 0,1 1 0,-1 0-1,13 4 1,-20-5 52,4 8 97,-5-8-260,0 0 0,0 0-1,0 0 1,0 0 0,-1 0 0,1 0 0,0 0-1,-1 0 1,1 1 0,0-1 0,0 2 0,-1 0 1,0 0 0,-1 0 1,1 0-1,-1 1 1,1-1-1,-1 0 0,0 0 1,0 0-1,0 0 0,0 0 1,-1-1-1,1 1 0,-4 3 1,-29 38 136,19-25-78,-21 27 67,-59 53 291,93-97-423,-1 0 0,1 0 1,0 0-1,0 1 0,1-1 0,-1 1 1,0-1-1,1 1 0,-1-1 0,1 1 1,0 0-1,-2 5 0,-2 8 130,4-12-86,0 5-7,1-9-54,0 1 0,1-1 0,-1 1 0,1-1 0,-1 1 0,1-1-1,-1 1 1,1-1 0,0 0 0,-1 1 0,1-1 0,0 0 0,-1 0-1,1 1 1,-1-1 0,1 0 0,0 0 0,-1 0 0,1 0 0,0 0 0,0 0-1,0 0 1,0 0 2,14 1 1,0-1 1,0 0-1,0-1 1,0-1-1,17-4 0,-12 2-4,16-2 6,47-15 1,-54 13-3,204-65 43,-172 59 95,-57 13-81,5-3-2,-7 4-10,-20 5-1198,-1 0-4826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3864,'16'-30'228,"-15"29"-127,9-13 47,-3 8-85,-1 1 0,1 0 0,0 0 0,0 0 0,0 1 0,0 0 0,1 1 0,0 0 0,12-4 0,-7 2-59,45-16 396,1 3 1,0 2-1,78-10 1,-93 21-339,0 2 1,85 4-1,-97 2-4442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5208,'2'-4'7,"0"-1"1,0 1 0,0-1-1,0 1 1,1 0-1,0 0 1,0 0-1,0 0 1,0 1 0,0-1-1,1 1 1,0 0-1,0 0 1,0 0-1,0 1 1,0-1 0,0 1-1,0 0 1,1 0-1,0 0 1,5-1 0,-9 3-3,7-4 57,-1 1-1,1 1 1,-1-1-1,1 1 1,0 1-1,0-1 1,0 1-1,0 1 1,0-1-1,-1 1 1,11 2-1,84 18 646,-96-20-675,8 1 197,-1 1 0,0 0 0,1 1 0,-1 0 0,0 1 0,-1 1 0,18 8 0,-28-12 132,0 0-186,4 3-10,-4-3-34,3 8 27,-4-9-144,-1 1 1,1 0 0,0 0 0,-1 0-1,1 0 1,0-1 0,-1 1 0,1 0-1,-1 0 1,0 0 0,1 0-1,-1 0 1,0 0 0,1 0 0,-1 0-1,0 2 1,1 17 50,-2 32 63,1-48-123,-1 0 0,1 0 0,-1 1 0,0-1 0,-1 0 1,1 0-1,-1 0 0,0 0 0,-4 7 0,-10 7-1,-8-2 1,-7-2-2,24-11-2,0-1 1,-36 5 2,37-5-154,1-1 1,0 1 0,0 0-1,0 1 1,1-1 0,-1 1-1,-8 6 1,-9 6-5824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5208,'-24'5'1,"13"-4"73,1 0-1,0 1 1,0 1 0,1 0 0,-1 0-1,-17 9 1,23-9 33,-4 0 31,6-2 44,1-1-143,0 1 1,-1-1-1,1 1 1,0 0-1,0 0 1,0 0-1,0-1 1,0 1-1,0 0 1,0 0 0,1 0-1,-1 0 1,0 0-1,0 1 1,1-1-1,-1 0 1,1 0-1,-1 0 1,1 1-1,-1-1 1,1 0-1,0 2 1,-1-2-21,0 1 14,0 0 0,1 0 0,-1 1 0,1-1 0,-1 0 0,1 0 1,0 0-1,0 1 0,0-1 0,0 0 0,0 0 0,0 0 0,1 1 0,-1-1 0,1 0 0,-1 0 1,1 0-1,0 0 0,0 0 0,0 0 0,0 0 0,0 0 0,0 0 0,1 0 0,-1 0 1,3 1-1,0 1 15,0-1 0,0 0-1,0 0 1,1-1 0,0 1 0,-1-1 0,1 0 0,0-1 0,0 1 0,0-1 0,6 2 0,-1-1-16,26 1 236,98-13 493,-119 9-725,20-4 222,-11-3 19,0-1 1,35-17 0,-57 25-250,-1 0 0,0-1 1,0 1-1,1 0 0,-1 0 0,0 0 1,0-1-1,0 1 0,0-1 0,0-1 1,-1 1-17,0 0 0,0 1 1,-1-1-1,1 0 0,-1 0 0,1 1 1,-1-1-1,0 0 0,0 1 1,0-1-1,0 0 0,0 1 1,0 0-1,0-1 0,0 1 1,-1-1-1,1 1 0,-1 0 0,1 0 1,0 0-1,-1 0 0,0 0 1,1 0-1,-1 0 0,0 1 1,1-1-1,-4 0 0,-6-2 16,0 0 0,-1 0 0,-14 0 1,16 1-4,-52-4 61,16 6 18,-70 6 1,106-5-562,-1-1-1,-18-1 1,5-2-6556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4216,'-5'-4'73,"-15"-10"26,15 11 772,8 4-578,2 2-237,0 0 1,0 0 0,0 0-1,-1 0 1,0 1 0,0 0-1,0 0 1,0 0 0,0 1-1,3 5 1,35 64 413,-35-61-394,86 168 791,-60-121-550,-19-35-88,1 0 1,21 27-1,-28-42-131,1 1 0,0-2 0,0 1-1,1-1 1,0-1 0,1 0 0,19 12 0,-28-19-58,11 9-1096,0 1-4464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81 3768,'2'-1'-47,"5"-6"11,-4 3 24,-2 3 12,-1-1 0,1 1 0,0-1-1,0 1 1,0-1 0,1 1 0,-1 0-1,0 0 1,0-1 0,1 1 0,-1 0 0,1 0-1,-1 0 1,1 1 0,-1-1 0,3-1-1,8-5 37,-7 4-11,0 0 1,0 0-1,1 0 0,-1 0 0,1 1 0,0 0 1,-1 0-1,8-1 0,58-10 581,-65 12-544,9 0 219,0 0 1,0 1-1,1 0 0,-1 1 0,30 6 1,-31-5-89,21 5 419,-33-6-424,7 5 41,-1 2-34,0-2-4,-5-4-160,0 0 1,-1 1-1,1-1 1,0 1-1,-1 0 1,1 0-1,-1 0 1,0 0-1,0 0 1,0 0 0,0 1-1,-1-1 1,1 0-1,-1 1 1,0 0-1,0-1 1,0 1-1,0 0 1,-1-1-1,0 1 1,0 0-1,0 0 1,0 0-1,0-1 1,-1 1-1,1 0 1,-3 4-1,2-4-18,0-1 0,-1 0 0,0 0 0,0 1 0,0-1 0,0-1 0,-1 1 0,1 0 0,-1 0 0,1-1 0,-1 0 0,0 1 0,-5 2 0,-16 10 50,0-1 1,-1-1 0,-35 13-1,47-20-28,-2 0 0,1-2 0,-1 0 0,1 0 0,-16 1 0,15-3 13,-18 3 36,0-2 1,-1-1 0,-51-3-1,60 0-1188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3232,'2'-1'81,"6"-5"14,-6 5-74,1-1 1,-1 1 0,1-1-1,-1 1 1,1 0-1,0 0 1,0 0-1,-1 0 1,1 1-1,0-1 1,4 0 0,20-4 224,189-28 529,-64 7-156,-121 20-553,8-3 241,170-37 111,-164 36-164,182-47 94,-181 45-128,202-48 78,-196 47-123,-27 7-99,32-9 58,-1-2 1,66-30-1,163-69 606,-187 80-456,33-22 437,-127 57-593,3 0 27,-6 1 123,-4 3-159,-13 13-62,0-2 1,-1 1-1,-1-2 0,0 0 1,-33 16-1,12-8-32,-3 4-19,-12 7-1261,36-22-5018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4040,'1'0'42,"0"0"1,0 0-1,0-1 1,0 1-1,0 0 1,0 0-1,0 0 0,-1 0 1,1 0-1,0 1 1,0-1-1,0 0 1,0 0-1,0 1 1,0-1-1,0 0 1,0 1-1,0-1 0,-1 1 1,1-1-1,0 1 1,0-1-1,-1 1 1,1 0-1,0-1 1,0 1-1,-1 0 1,1 0-1,-1-1 0,2 3 1,19 28 1896,-17-24-1668,4 3-136,-1 1-1,-1 0 1,0 0-1,7 17 0,5 13 181,1-2-135,50 118 671,-54-116-512,28 51 0,-40-87-184,-1 1 29,-2-4 112,-11-8-157,4-6-1429,2-1-5216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6640,'-8'-15'1,"6"4"7,3 6 7,6-5 1,-6 9-13,0-1-1,0 1 1,1-1 0,-1 1-1,0 0 1,1 0 0,-1-1 0,1 1-1,-1 0 1,1 1 0,0-1 0,2-1-1,14-8 35,-8 4 45,1 1 1,0 0-1,0 1 1,0 0-1,1 1 1,-1 0-1,1 1 1,18-2-1,-25 4 153,1-3 56,-2 3-193,0 0 0,0 0 1,0 0-1,0 0 0,0 1 1,0 0-1,-1-1 0,5 3 1,6 0 186,23-3 261,-35 0-385,1 1 4,23 10 153,-23-10-258,-2 3 0,13 46 36,-13-48-94,-1 1 1,1-1 0,-1 0 0,0 1 0,0-1-1,0 0 1,0 1 0,0-1 0,0 1-1,-1-1 1,1 0 0,-1 1 0,1-1 0,-1 0-1,0 0 1,0 1 0,-2 2 0,0 4 15,-5 11 7,0-1 1,-1 0 0,-1-1-1,0 0 1,-2-1 0,0 0-1,0-1 1,-2 0 0,0-1-1,-1 0 1,-25 18 0,33-28 5,-1 1-1,0-1 1,-1-1 0,1 0 0,-1 0 0,1-1 0,-1 0 0,0 0 0,-17 2-1,-8 3 143,32-7-106,-8-1-1229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3768,'10'-32'24,"-7"27"24,3-1 33,-5 6-63,0-1 0,0 1-1,0 0 1,0 0 0,0 0 0,0 0-1,0 0 1,0 0 0,0 0 0,0 0-1,0 1 1,0-1 0,0 0-1,0 1 1,0-1 0,0 0 0,0 1-1,1 0 1,-1 0 8,1 0 36,1 1 1,0-1 0,-1 1-1,1 0 1,-1 0-1,0 0 1,0 0 0,0 1-1,0-1 1,0 1-1,0-1 1,0 1 0,1 3-1,13 33 70,-13-32-75,5 12 163,0-1-1,-2 1 1,7 32-1,-3-10 202,36 197 1092,-16-82-665,-12-96-513,-15-49-280,12 36 386,-14-44-398,0 0 1,0-1-1,0 1 0,1-1 1,-1 1-1,1-1 0,0 0 1,0 0-1,0 0 0,0 0 1,0 0-1,0 0 1,0 0-1,1-1 0,-1 1 1,4 1-1,44 11 298,-38-14-146,77-18-1296,-34 5-5599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3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13 164 2248,'-2'-4'137,"0"2"-118,1 0 0,0-1 0,0 1 0,0 0 0,0 0 0,0-1-1,1 1 1,-1 0 0,1-1 0,-1 1 0,1 0 0,0-1 0,0 1 0,0-1-1,0 1 1,0-1 0,1 1 0,-1 0 0,1-1 0,0 1 0,-1 0 0,1-1-1,0 1 1,2-3 0,1-1 17,0 1 0,0 0 1,0 0-1,0 0 0,1 1 0,-1-1 0,1 1 0,0 0 0,9-4 0,2-1 147,31-12 1,-27 12-114,-15 8-36,-1-1 0,1 1 1,-1-1-1,1 1 0,-1 0 1,1 1-1,0-1 0,-1 1 1,1 0-1,0 0 0,-1 1 1,7 0-1,-8 0-10,9 3 164,8 10-56,22 22 0,-30-21 35,-6-6-99,0 0-22,1 1 0,-1 1-1,-1-1 1,0 1-1,0 0 1,-1 0 0,5 24-1,22 164 494,-29-178-517,2 39 97,3 68 16,-6-110-87,1 1 0,4 17 0,-1-10-26,-2 1-8,-1-17 6,-1 1 1,1 0-1,1-1 0,4 12 0,26 68 95,-25-78-54,0-4-36,1 0 0,-1 0-1,2 0 1,-1-1 0,1-1 0,17 10-1,-19-14-12,1 0-1,-1 0 1,0-1-1,1 0 1,-1-1-1,1 0 1,-1 0-1,1-1 0,-1 0 1,1 0-1,11-4 1,-10 2-1,-3 0 3,-1 1-1,1-1 0,0 0 1,7-5-1,-12 6-5,0 1-1,1-1 1,-2 0 0,1 1-1,0-1 1,0 0 0,0 0-1,-1 0 1,0-1 0,1 1-1,-1 0 1,0 0 0,0-1-1,0 1 1,0-1-1,0 1 1,0-5 0,0-35 137,-1 42-140,0-1-1,-1 0 1,1 1-1,0-1 1,-1 0-1,1 1 1,0-1-1,-1 1 1,1-1-1,-1 0 1,1 1 0,-1-1-1,1 1 1,-1-1-1,1 1 1,-1 0-1,0-1 1,1 1-1,-1 0 1,0-1-1,1 1 1,-1 0-1,0 0 1,1-1 0,-1 1-1,0 0 1,1 0-1,-1 0 1,0 0-1,0 0 1,1 0-1,-1 0 1,-1 0-1,-20 2 71,17 0-55,-1 0 0,1 0-1,0 0 1,0 1-1,0 0 1,0 0 0,0 0-1,1 1 1,-1 0 0,1 0-1,0 0 1,0 0-1,1 1 1,-1-1 0,1 1-1,-4 7 1,5-9-7,0 1 1,1 0 0,-1 0 0,1 1-1,-1-1 1,2 0 0,-1 0-1,0 1 1,0 4 0,1-1-2,-1-6-5,1 0 0,0 0 1,0 0-1,0 0 0,0 0 0,0 0 0,0 0 0,1 0 1,-1 0-1,1 0 0,1 3 0,1 6 7,9 40 37,-6-33-29,1 0 1,0-1 0,14 22-1,-7-21 5,-10-14-8,0 1 0,0 0 0,0-1 0,0 1 1,-1 1-1,0-1 0,0 0 0,-1 1 0,0 0 0,0-1 1,0 1-1,0 0 0,0 7 0,-2-8-8,1-1 17,-1 0 0,0 0 0,0 0 0,-1 0 0,1 0 0,-1 0 0,0-1 1,0 1-1,0 0 0,0 0 0,-1-1 0,0 1 0,-3 5 0,0-3 12,-1-1 1,0 1-1,0-1 0,-1 0 0,0-1 1,1 0-1,-1 0 0,-1 0 1,-13 5-1,-5-1 94,-33 8 1,21-9-1212,3 0-4443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39 362 4128,'-5'-2'73,"-15"-6"43,13 4 152,1-3 66,7 5-250,0 1 0,1-1 1,-1 1-1,1 0 1,-1 0-1,1 0 1,0 0-1,-1 0 1,1 0-1,3-1 1,5-1 6,-1 0 0,1 0 0,0 2 0,-1-1 0,1 1 0,0 0 0,0 1 0,0 0 0,0 1 1,0 0-1,-1 1 0,15 3 0,95 30 378,113 52 663,-227-85-1043,20 15 202,-19-12-144,5 4-19,-6-5 0,4 1-3,-9-5-123,0 0 1,0 0-1,0 0 0,1 0 1,-1 0-1,0 0 0,0 1 0,0-1 1,0 0-1,0 0 0,0 0 1,0 0-1,0 0 0,0 0 0,0 0 1,1 0-1,-1 0 0,0 0 1,0 1-1,0-1 0,0 0 0,0 0 1,0 0-1,0 0 0,0 0 1,0 0-1,0 0 0,0 1 1,0-1-1,0 0 0,0 0 0,0 0 1,0 0-1,0 0 0,0 0 1,0 1-1,0-1 0,0 0 0,0 0 1,0 0-1,0 0 0,-1 0 1,1 0-1,0 0 0,0 0 1,0 0-1,0 1 0,0-1 0,0 0 1,-4 7 26,-1 1 1,0-1-1,0-1 0,-1 1 1,1-1-1,-1 0 1,-1 0-1,1 0 1,-1-1-1,0 0 0,0 0 1,-9 3-1,12-6-17,1-2 0,-1 1-1,0 0 1,0-1-1,0 1 1,-1-1-1,1 0 1,0-1 0,0 1-1,0-1 1,0 0-1,0 1 1,1-2-1,-1 1 1,0 0 0,0-1-1,1 0 1,-6-3-1,6 3 0,1 1-1,0-1 0,-1 0 1,1 0-1,0 0 1,0 0-1,1 0 0,-1-1 1,0 1-1,1-1 1,-1 1-1,1-1 0,0 1 1,0-1-1,0 0 0,-1-4 1,1 3 19,-3-8 12,1 0 1,0 0-1,2-1 1,-1 1-1,1-1 0,1 0 1,0 1-1,1-1 1,3-18-1,28-121 267,-27 135-294,12-29 93,43-98 189,-58 141-242,2-2 14,-2 1-67,-2 5 110,-24 90-1494,7-28-5644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6640,'-2'0'-104,"-4"0"12,4 0 48,1 2 5,-5 6 38,6 6 1,3-8 3,-1 1 0,1-1 0,1 0 0,-1 0 0,1 0 0,0-1 0,0 1 0,9 7 0,-3-3 8,1 0 0,23 17 0,-23-19-7,-7-5 7,1 0 0,-1-1-1,1 1 1,0-1-1,7 3 1,16 5 113,0-1 0,31 5 0,-47-12-97,24 1 278,-23-3-168,-1-1-1,0-1 1,0 0 0,0 0 0,-1-2 0,1 1 0,13-7-1,-19 7-43,0 1 1,0-1-1,0-1 0,-1 1 0,1-1 0,-1 0 0,0 0 0,0-1 0,-1 1 0,1-1 0,-1 0 0,0-1 0,0 1 0,-1-1 0,0 1 0,0-1 0,4-9 0,-6 11-58,0 0-1,0-1 1,0 1-1,-1-1 1,1 1-1,-1 0 1,0-1-1,-1 1 1,1 0-1,-1-1 1,0 1-1,0 0 1,0-1 0,0 1-1,-1 0 1,1 0-1,-1 0 1,0 0-1,-1 0 1,-4-6-1,5 9 0,-2-3 6,0 0-42,-14 7 37,17-3-35,-1 0 0,1 1 1,0-1-1,-1 1 0,1-1 0,-1 1 1,1 0-1,0-1 0,0 1 0,-1 0 0,1 0 1,0 0-1,0 0 0,0 0 0,0 0 0,0 0 1,0 0-1,0 0 0,0 0 0,1 1 1,-1-1-1,0 0 0,1 1 0,-1-1 0,0 3 1,0-1-2,-1 3 0,0 0 0,1 0 0,-1 0 0,1 0 0,0 1 0,0 11 0,0 9-22,1-24 25,-2 13-24,1 0 0,1-1 0,1 1 0,0-1 0,6 29 0,-5-39 12,0 0 0,1-1 0,0 1-1,0-1 1,0 0 0,0 0 0,1 0 0,-1 0-1,9 6 1,-6-4-1,5 1-41,3-1 31,0 0 0,0-2 0,1 0 0,0 0 0,-1-1 0,1-1 0,24 0 0,-25-1 14,-8-1 2,-1-1-1,1 1 1,-1-1 0,0 0 0,1 0 0,-1 0 0,6-3 0,52-17-1227,-38 11-4761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4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5920,'0'0'-8,"0"-6"4,0 6 3,0 0 0,0 0 0,0 0-1,0 0 1,0-1 0,-1 1 0,1 0-1,0 0 1,0 0 0,0 0 0,0 0-1,0 0 1,0 0 0,0 0-1,0 0 1,0 0 0,0-1 0,0 1-1,0 0 1,0 0 0,0 0 0,0 0-1,0 0 1,0 0 0,0 0 0,0 0-1,0 0 1,0 0 0,0-1 0,0 1-1,0 0 1,0 0 0,1 0-1,-1 0 1,0 0 0,0 0 0,0 0-1,0 0 1,0 0 0,0 0 0,0 0-1,0 0 1,0-1 0,0 1 0,0 0-1,0 0 1,0 0 0,1 0 0,-1 0-1,0 0 1,0 0 0,0 0 0,0 0-1,0 0 1,0 0 0,0 0-1,0 0 1,0 0 0,1 0 0,-1 0-1,0 0 1,0 0 0,0 0 0,0 0-1,0 0 1,0 1 0,8 6 33,14 24 173,-18-25-74,-1-1-1,1 1 1,9 9 0,-6-9-23,0 0 0,0 0-1,0-1 1,1 0 0,0 0 0,0-1 0,0 0 0,0-1 0,1 1-1,17 3 1,2-2 152,1-1 0,31 0 0,-53-3-213,0-1 23,0 1-1,0-1 1,-1 0 0,1-1 0,0 1-1,7-3 1,-8 1-2,-1-1 1,0 0-1,0 0 1,0 0 0,0 0-1,-1-1 1,8-7-1,-10 8-34,1 0 1,0 0-1,-1 0 0,1 0 1,-1-1-1,0 1 0,0-1 0,0 0 1,-1 1-1,2-6 0,-3 8-25,1-1 0,-1 0 0,1 1 0,-1-1 0,0 0 0,0 0 0,0 1 0,0-1 0,0 0 0,-1 0 0,1 1 0,0-1 0,-1 0 0,1 1 0,-1-1 0,0 0 0,1 1 0,-1-1 0,0 1 0,0-1 0,0 1 0,0-1 0,0 1 0,0 0 0,-1-1 0,1 1 0,0 0 0,-1 0 0,1 0 0,-3-1 0,-33-22 62,36 23-71,0 0 0,0 0 0,0 1 0,0-1 1,-1 1-1,1-1 0,0 1 0,0-1 0,-1 1 0,1 0 1,0-1-1,0 1 0,-1 0 0,1 0 0,0 0 0,-1 0 1,1 0-1,0 0 0,-1 1 0,1-1 0,0 0 0,0 1 1,-1-1-1,1 1 0,0-1 0,0 1 0,0 0 0,-1-1 1,1 1-1,0 0 0,-1 1 0,-1 1-3,1 0 1,-1 0-1,1 1 0,0-1 1,0 0-1,-2 7 0,2-7 6,0 3-10,0 0-1,0 1 1,1-1-1,0 1 1,0 0 0,1-1-1,-1 1 1,1 0-1,1-1 1,1 9 0,-2-9-4,1-1 0,1 0 0,-1 0 0,1 0 0,0 0 1,0 0-1,0-1 0,0 1 0,1-1 0,0 1 0,0-1 0,0 0 0,1 0 1,6 6-1,-1-2-9,0-2 1,0 1-1,0-1 0,1 0 1,0-1-1,17 6 1,-14-7-192,1 0 0,-1-1 1,1-1-1,0 0 0,21-1 1,-14-1-5550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5024,'4'-6'-10,"-4"6"14,1 0 0,-1 0-1,0-1 1,0 1 0,0 0-1,0 0 1,0 0 0,0 0 0,0 0-1,0 0 1,0-1 0,0 1-1,0 0 1,0 0 0,0 0-1,1 0 1,-1 0 0,0 0 0,0 0-1,0 0 1,0 0 0,0 0-1,0 0 1,1 0 0,-1-1-1,0 1 1,0 0 0,0 0 0,0 0-1,0 0 1,0 0 0,1 0-1,-1 0 1,0 0 0,0 0-1,0 0 1,0 0 0,0 1-1,0-1 1,1 0 0,-1 0 0,0 0-1,0 0 1,0 0 0,0 0-1,0 0 1,0 0 0,0 0-1,1 0 1,-1 0 0,0 0 0,0 1-1,0-1 1,0 0 0,0 0-1,0 0 1,0 0 0,0 0-1,0 0 1,0 1 0,66 199 574,-62-189-552,26 68 202,88 154 668,-108-217-725,0-1-1,1-1 1,17 19 0,-22-26-220,1-1 0,0 0 1,0 0-1,1-1 0,0 1 1,0-2-1,0 1 0,1-1 0,11 4 1,4-1-4612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58 291 4040,'9'18'316,"-8"-16"-160,13-11 45,-5 4-108,0-1 0,-1 0 0,0 0 0,0-1-1,0 0 1,-1-1 0,0 0 0,-1 0 0,0 0 0,0-1 0,0 0-1,-1 0 1,6-16 0,-8 14-21,0 1 1,-1-1-1,-1 0 0,0 0 1,0-1-1,-1 1 0,-2-14 1,2 19-40,-2 0 0,1 0 0,-1 0 0,1 0 0,-1 0 0,-5-8 0,6 12-18,0 0-1,0 0 1,0 0-1,0 1 1,0-1-1,-1 1 1,1-1-1,0 1 1,-1-1-1,0 1 1,1 0-1,-1-1 1,0 1 0,1 0-1,-1 0 1,0 0-1,0 1 1,0-1-1,0 0 1,0 1-1,0-1 1,0 1-1,0 0 1,-3-1-1,1 2-4,0-1 0,0 1 0,0 0 0,0 0 1,0 0-1,0 1 0,1-1 0,-1 1 0,1 0 0,-1 0 0,1 0 0,-1 0 0,1 1 0,0-1 0,0 1 0,0 0 0,-2 3 0,-2 4-2,0 0 1,0 0-1,1 1 1,-9 22-1,9-18-1,0 0 1,2 1-1,0-1 0,0 1 1,-1 26-1,8 9-3,5-4 1,3-11-3,-9-32-2,0-1 0,1 1 0,-1 0 0,1-1 0,5 5 0,20 14 0,-22-18 0,0-1 0,0-1 0,0 1 0,11 2 0,41 3 0,14-8 0,19-9 0,-40 0-427,80-25 0,-44 8-3839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24 4848,'-17'-22'55,"16"20"443,0 3-461,0-1-1,0 0 0,0 0 1,0 0-1,0 1 0,0-1 1,0 0-1,0 1 1,0-1-1,0 1 0,0-1 1,1 1-1,-1-1 0,0 1 1,0 0-1,1-1 1,-1 1-1,0 0 0,1 0 1,-1 0-1,0-1 0,0 2 1,-8 21 40,7-18-27,-1 7 34,-1-1-1,1 1 1,1 0-1,0 0 0,1 0 1,1 20-1,-1-16-22,1 122 575,1-107-573,2 38 402,-1-48-397,-1-1-25,6 27 233,5 3 138,19 49 0,-26-86-373,11 23 233,-7-19-162,5 8 180,22 35 0,-13-33-216,-11-18 105,9 0-45,31 11 0,-47-19-96,0 0-1,0-1 1,0 1-1,0-1 1,0 0-1,0 0 1,0 0-1,0-1 1,0 0-1,0 0 1,0 0-1,0 0 1,7-4-1,-6 3 7,-4 1-17,0 1-1,0-1 1,0 0 0,-1 0 0,1 1 0,0-1 0,-1 0 0,1 0 0,-1-1 0,1 1 0,-1 0 0,0 0 0,1-1-1,-1 1 1,0-1 0,1-1 0,3-4 40,1 1 10,-1-1 1,0 0 0,-1 0-1,1 0 1,-1 0 0,-1-1 0,0 0-1,5-15 1,-8 20-47,0-1 1,0 1-1,0-1 1,0 1-1,-1-1 0,0 1 1,1-1-1,-1 1 0,-1-1 1,1 1-1,0 0 1,-1 0-1,0 0 0,-2-5 1,1 4 4,1 0-1,-1 0 0,1 0 0,-1 0 0,0 1 0,-1-1 0,1 1 0,0-1 1,-1 1-1,0 1 0,0-1 0,-4-2 0,5 3-16,-8-2 113,-4 1-52,-2 0-14,-1 1 1,-35 0 0,-4 2 79,-84 11 0,122-8-138,13-2-8,0 0 0,1 0 0,-1 0-1,0 1 1,1 0 0,-1 0 0,-8 5 0,-58 34-1729,40-21-6979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1624,'-1'-5'64,"-8"-38"820,9 41 19,0 1-538,0-6-38,0 5-37,2 55 213,11 83 0,14 3-126,-5-7-228,-10-13 65,-2-9-65,-7-90-100,1 15 20,2-1 0,18 61 0,51 157 323,-46-134-224,41 151 261,-42-177-257,11 40-3,-9-11 21,-11-27-62,-1-11-38,31 127 285,-47-203-360,37 142 354,-36-132-349,3 34 119,20 167 250,-19-173-202,-4-33-140,-2 0-1,0 0 0,0 16 0,-16 124 481,0-36-63,10-55-304,-1-19-59,-5 81 266,9-116-360,4 27 222,-1-22-181,-1-12-47,0 0 0,0 0 0,0 1 1,0-1-1,0 0 0,0 0 0,0 0 1,0 0-1,0 1 0,0-1 0,0 0 0,0 0 1,0 0-1,0 0 0,1 1 0,-1-1 1,0 0-1,0 0 0,0 0 0,0 0 1,0 0-1,0 0 0,0 1 0,1-1 0,-1 0 1,0 0-1,0 0 0,0 0 0,0 0 1,1 0-1,-1 0 0,0 0 0,0 0 1,0 0-1,0 0 0,1 0 0,-1 0 1,0 0-1,0 0 0,6 1 10,0 0 0,0-1 0,0 1 1,0-1-1,0-1 0,0 1 0,-1-1 0,1 0 0,0 0 0,0-1 0,7-3 1,70-28 130,-66 25-127,50-21 77,105-51 112,-155 73-182,53-27 72,109-38 147,-155 63-230,38-12 74,189-35 104,-150 30-131,-56 13-30,115-34 57,-76 15-61,154-58 20,-163 58-40,-9 0 1,-8 1-2,26-23 6,-75 47-1,0 0 1,0-1-1,0-1 0,-1 1 0,-1-1 0,12-17 1,-18 24-2,1 0 0,-1 0 0,0-1 0,0 1 0,1 0 0,-2-1 0,1 1 1,0-1-1,0 0 0,-1 1 0,1-1 0,-1 1 0,0-1 0,0 0 0,0 1 0,0-1 1,-1 0-1,1 1 0,-1-1 0,1 1 0,-1-1 0,0 0 0,0 1 0,-2-4 0,0 1 8,-1 1 0,1 0 0,-1 0 0,0 0 0,-1 1 0,1-1 0,0 1 0,-1 0 0,0 0 0,1 1 0,-8-3 0,-16-8-1664,0 0-6631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1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1 728,'0'0'160,"-1"0"-117,1 0 0,-1-1 0,1 1 0,-1 0 0,1 0 0,-1 0 1,1 0-1,-1 0 0,1 0 0,-1 0 0,1 0 0,-1 0 0,1 0 0,-1 1 0,1-1 0,-1 0 0,1 0 0,0 0 0,-1 1 0,1-1 1,-1 0-1,1 0 0,-1 1 0,1-1 0,-1 1 0,-7 10 161,1 0-1,0 0 1,1 1 0,0 0 0,-8 26 0,12-30-91,0 0 0,0 0 0,1 0 1,0 0-1,0 16 0,1-12-50,-2 5 124,2-1 1,2 23-1,1 13 142,11 145 392,2-93-450,25 150 327,-20-160-395,32 158 228,-29-144-239,60 187 488,-50-171-500,-27-93-75,6 48 0,-1 8 17,-11-83-115,10 57 190,38 115 0,7-52 207,-25-57-100,13 33 88,-42-96-325,1 3 18,1-4 22,7 4 11,-6-4 28,5 5 8,-5-6 13,3-1 0,-5 0-30,5 12-1330,0 0-5447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30 519 1440,'0'0'121,"-5"2"-15,-15 5-24,15-6 1033,11-2-748,29-5 83,11 1-63,-13 2-102,0-1-1,59-16 0,174-83 820,-233 89-1124,5-1 287,165-62 94,-162 62-153,162-54 84,-163 57-104,167-43 77,-165 46-91,352-69 611,-338 65-665,-24 5 22,0 1 0,0 1 0,52-2 0,-38 9 137,-44-1-247,-5 2-12,-5 5-18,-1-1 0,0-1 0,-1 0 0,1 0 0,-14 4 0,10-3-1,-16 5 6,18-8-2,-35 20-2,-43 31-1123,39-19-4480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3952,'-1'-1'40,"-7"-1"31,8 2-68,0 0 1,0 0 0,0 0-1,0 0 1,0 0 0,0 0-1,0 0 1,1 0 0,-1 0-1,0 0 1,0 0 0,0 0-1,0 0 1,0 0 0,0 0-1,0 0 1,0 0 0,0 0-1,0 0 1,0 0 0,0 0-1,0-1 1,0 1 0,0 0-1,0 0 1,0 0 0,1 0-1,-1 0 1,0 0 0,0 0-1,0 0 1,0 0 0,0 0-1,0 0 1,0 0 0,0 0-1,0-1 1,0 1 0,0 0-1,0 0 1,0 0 0,0 0-1,0 0 1,0 0 0,0 0-1,0 0 1,-1 0 0,1 0 0,0 0-1,0 0 1,0 0 0,0-1-1,13-6 129,0 0 1,0 1-1,1 0 0,-1 1 1,1 0-1,0 1 0,1 1 1,16-2-1,108-26 838,-82 15-539,-33 11-117,0 2 1,0 0-1,30 1 0,-51 3-147,4 2-2,-5 0-3,0 3-6,-1-3-132,-1 0 0,1 0 1,-1 0-1,0 0 0,-1 0 0,1 0 1,0 0-1,-1 0 0,1 0 1,-1 0-1,0-1 0,0 1 0,0 0 1,-1 0-1,1-1 0,-3 5 1,-29 37 85,27-37-111,-55 71 181,29-40-135,2 2 0,2 0-1,-25 49 1,6 1-25,40-75-8,7-13-11,3 10 2,8 3 2,12-1-2,-17-12-1,1 0 0,-1-1 0,0 0 0,1 0 0,-1-1 0,1 0-1,-1 0 1,1 0 0,-1-1 0,1 0 0,-1 0 0,0-1 0,1 1 0,5-4 0,14-5 37,44-24 1,-55 26-28,7-5 121,33-25 1,-4 3 54,0 10 4,-25 12-93,-10 4 71,0 1 1,0 1-1,31-10 1,-42 17-142,-4 0 2,0 0 0,0 0-1,0 0 1,0 0 0,0-1 0,-1 1-1,1 0 1,0-1 0,0 1 0,0-1-1,0 1 1,0-1 0,-1 1 0,1-1-1,0 0 1,-1 1 0,1-1 0,1-1-1,-1-1 80,-6-4-18,0 6-47,-43 11-1442,21-2-5783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22 273 6104,'-20'-9'36,"18"8"-16,4-2 0,2-2-13,0-1 0,0 1-1,1 0 1,0 1 0,-1-1 0,2 1 0,-1 0 0,0 0 0,1 1-1,0-1 1,-1 1 0,1 0 0,8-2 0,23-7 6,-16 6 11,0-2 0,34-16 0,21-14 349,153-51 1,-225 88-305,-2 1-3,0 0 1,-1-1-1,1 1 1,0-1 0,-1 0-1,1 1 1,0-1-1,-1 0 1,1 0 0,-1 0-1,3-3 1,-3-4 117,0 5 344,-2 3-555,0 1 0,0-1-1,0 0 1,0 0 0,0 1 0,0-1 0,1 1 0,-1-1 0,0 1 0,0-1 0,0 1 0,1-1 0,-1 1-1,0 0 1,0-1 0,1 1 0,-1 0 0,1-1 0,-1 1 0,1 0 0,-1 0 0,1 0 0,-1 0 0,1 0-1,-5 11-5238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3768,'-35'0'49,"29"0"-51,-24 2 271,0 1-1,0 2 1,-46 12-1,73-15-196,-1 0 0,1 0 0,-1 1 0,1-1 0,0 1 0,0 0 0,0 0 0,1 0 0,-1 0 0,0 1 0,1-1 0,0 0 0,0 1 0,0 0 0,1 0 0,-3 5 0,2-3-4,1 1 0,0-1 1,-1 0-1,2 1 0,-1-1 0,1 0 0,1 10 0,-1-8-20,0 0 11,1 0 0,0 0 0,0 0 0,1-1 0,-1 1 0,2-1 0,4 12 0,-4-9-19,-1-5-4,1 0-1,-1-1 1,1 1-1,0 0 1,0-1-1,0 0 1,1 0-1,-1 0 1,1 0-1,6 4 1,-4-2 3,-2-3-2,-1 0 0,1 0 0,0 0 0,1-1 0,-1 1 0,0-1 0,1 0 0,-1-1 0,1 1 0,0-1 0,5 2 0,-4-2 0,-1 0 15,1 0 1,0 0-1,0 0 0,-1-1 0,1 0 0,0 0 1,0-1-1,-1 1 0,1-1 0,0-1 1,8-2-1,-8 3 25,3-2-1,0-1 0,1 0 0,-1 0 0,-1-1 0,1 0 0,-1 0 0,1-1 0,-2 0 0,11-9 0,0-9 214,23-35 0,-38 53-230,0 0-1,0 0 1,0 0 0,-1-1 0,0 1-1,0-1 1,-1 0 0,0 1-1,0-1 1,0 0 0,-1 0 0,0 0-1,-1-7 1,-3-15 243,4 27-183,-15-12 236,10 12-368,0 0 1,-1 1-1,1 0 1,0 0-1,-1 1 0,1-1 1,0 1-1,-1 0 1,1 1-1,0-1 1,-1 1-1,1 0 1,0 1-1,-7 1 1,3 0-724,-16 2-6585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1528,'0'0'40,"4"-6"-7,-2 3-56,2-3 77,-1 0 0,2 1 0,-1 0 0,1 0-1,7-7 1,-5 9 56,0-1 0,0 1-1,0 0 1,0 1 0,1 0 0,8-2-1,47-5 483,-59 8-546,7 0 7,28 0 308,99 16 541,-87-2-628,171 49 1274,-219-62-1508,-1 0 0,0 1 0,0-1 0,0 1 0,0 0 0,0-1 0,0 1 0,0 0 0,-1 0 0,1 0 0,0 1 0,0-1 0,-1 0 0,1 1 0,0-1 0,-1 1 0,0-1 0,2 3 0,-1-1 67,-1-3-95,-1 1 1,1-1 0,-1 1-1,1 0 1,-1-1 0,0 1-1,1 0 1,-1-1 0,1 1-1,-1 0 1,0-1 0,0 1-1,1 0 1,-1 0 0,0-1-1,0 1 1,0 0 0,0 0-1,0 0 1,0 0 0,1 12 43,-1-10-1,-1 0 4,0-1-53,0 0 0,0 1 0,-1-1 0,1 0 0,-1 1 1,0-1-1,1 0 0,-1 0 0,0 0 0,0 0 0,0-1 0,0 1 0,0 0 1,-1-1-1,-2 2 0,-40 19 45,39-19-44,2-2 0,0 0 1,1 0-1,-1-1 1,0 1-1,0-1 0,1 0 1,-1 0-1,0 0 1,0 0-1,0 0 1,1-1-1,-6-1 1,3 0 1,0 1 5,0 0 0,1-1 0,-1 0 0,1 0 0,0-1 0,-1 1 0,1-1 0,-9-7 0,8 6-2,1 1 0,1-1-1,0 1 1,1-1 0,-1 0 0,1 0 0,-1 0-1,1 0 1,0 0 0,1-1 0,-1 1 0,-3-10-1,3 7 2,-3-6 28,0-1-1,1 0 1,-4-17-1,6 22-24,1 0 1,1 1 1,0 0 0,0-1-1,1 1 1,0-1 0,0 1-1,1-1 1,1 1 0,1-9-1,-1 5 3,1-3 25,0 1 1,0-1 0,2 1-1,10-25 1,-10 26-22,1 0 28,0 0-1,1 1 1,0 0 0,14-17 0,-9 12-21,-7 10 10,-1 1-1,1 0 0,0 0 0,0 0 0,0 1 1,8-6-1,-2 2-8,-9 7-58,0 1 1,0-1-1,0 1 0,0 0 1,0 0-1,0 0 1,1 0-1,-1 0 0,0 0 1,1 0-1,-1 1 1,0-1-1,1 1 0,-1 0 1,1 0-1,-1 0 1,0 0-1,1 0 0,-1 0 1,1 1-1,-1-1 1,0 1-1,1 0 1,-1-1-1,0 1 0,1 0 1,-1 0-1,0 1 1,0-1-1,2 2 0,7 9-5760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5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5472,'7'-20'24,"-6"17"-7,-1-4 20,0 6 61,5 28 662,1 93-52,-4-69-620,0 51 303,-2-55-162,8 141 612,-7-161-360,6 37-1,-7-54-1578,0-1-4542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3144,'-19'0'0,"9"0"5,8 0 23,2 0-21,-1 0-1,1 0 1,-1 0 0,1 0-1,-1 0 1,0 0-1,1 0 1,-1 1-1,1-1 1,-1 0-1,1 0 1,-1 0 0,1 1-1,-1-1 1,1 0-1,-1 1 1,1-1-1,0 0 1,-1 1 0,1-1-1,-1 1 1,1-1-1,0 0 1,-1 1-1,1-1 1,0 1 0,-3 12 64,0 1-1,1-1 1,1 1 0,0-1 0,1 1 0,0-1 0,1 1 0,5 20 0,-4-19-45,-1-10 7,0 1 0,0-1-1,1 1 1,0-1 0,4 10 0,1-1 56,0-1 0,0 0 0,1-1 0,1 1 1,0-1-1,18 18 0,-18-23-54,-7-4-4,1-1 1,0 0 0,0 0-1,0 0 1,0 0 0,1 0-1,3 1 1,9 4 101,0 0 0,1-2 0,0 0 0,19 3 0,-26-6-97,-6-2 2,0 1 0,0-1 0,1 0 0,-1 0 1,0 0-1,6-2 0,5-1 127,0 0 1,-1-1 0,0 0-1,27-13 1,-31 13-123,-7 3-9,-1-1 1,1 1 0,-1 0-1,1-1 1,-1 1 0,0-1-1,0 0 1,0 0-1,3-2 1,5-8 119,-1 1-1,0-1 1,0-1-1,-2 0 1,11-21-1,-14 24-85,0 0 0,-1-1 0,0 0 0,0 0 0,-1 0-1,-1 0 1,1 0 0,-2 0 0,0-1 0,0 1 0,-1 0-1,0 0 1,-1 0 0,-1 0 0,-4-14 0,6 23-53,0 0 0,0 0 0,-1-1 0,1 1 0,-1 0 0,1 0 0,-1 0 0,0 1 0,-2-3 0,3 3-32,-2-2 44,-10 8 45,12-3-71,0 0 0,-1 1 0,1-1 0,0 0 0,0 0 0,1 0 0,-1 1 0,0-1 0,1 1 1,-1-1-1,1 0 0,0 1 0,0-1 0,0 1 0,0-1 0,0 1 0,0-1 0,1 0 0,-1 1 0,2 2 0,-2-4-1,7 41 3,0 3 2,2-6-3,5-8-2,6 0 0,-16-24-1,1-1 0,0 0 1,0 0-1,0-1 1,1 0-1,0 0 0,0 0 1,0 0-1,0-1 1,1 0-1,0 0 0,9 3 1,-10-6 0,1 0 0,-1 0 0,1-1 0,8 0 0,-2-1-280,1-1 1,0 0 0,22-7-1,-3-1-5306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5384,'-8'-9'7,"6"7"27,-3-4-14,2 3 33,2 5 297,8 36-22,-3-26-252,1 4-19,1-1 1,0 0-1,15 26 0,62 92 394,-38-79-254,72 101 380,-77-95-323,-39-59-250,36 51 266,-34-48-240,2 1-1,-1 0 1,0-1-1,1 0 1,0 0 0,0-1-1,0 1 1,0-1 0,1 0-1,7 3 1,-2-3-993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163 230 2968,'12'19'0,"-10"-17"-1,3 0-5,7-5 39,0-1 1,0 0-1,-1 0 0,1-1 0,12-8 0,-17 7 28,0 0 0,0 0 0,0 0-1,-1-1 1,6-8 0,-9 12-4,-1-1 0,0 1 1,1-1-1,-2 0 0,1 0 0,0 0 0,-1 0 0,0 0 0,0 0 0,0 0 1,0 0-1,-1 0 0,0-1 0,0 1 0,0 0 0,0 0 0,-1-5 0,-1 0 32,1 1 0,-2-1 0,1 1-1,-1-1 1,0 1 0,-5-8 0,7 14-56,-1 0 0,1-1 0,-1 1 1,1 0-1,-1 1 0,0-1 0,0 0 1,0 0-1,0 1 0,0-1 1,0 1-1,0 0 0,-1 0 0,1 0 1,0 0-1,-1 0 0,1 0 1,0 0-1,-1 1 0,1-1 0,-1 1 1,0 0-1,1 0 0,-1 0 0,1 0 1,-1 0-1,1 0 0,-6 2 1,-2 1 17,0 0 0,0 0 0,0 1 0,-16 8 0,18-8-52,-7 3 55,0 0 0,1 1-1,0 0 1,0 1-1,1 1 1,-15 14-1,20-17-41,5-4 1,0 0 0,0 1-1,0-1 1,0 1-1,-4 7 1,4-6-2,0 0-1,0 0 1,1 0 0,0 1-1,0-1 1,0 0 0,1 1-1,-1 0 1,1-1 0,1 1-1,-1 0 1,1-1 0,0 1-1,0 0 1,1 0 0,1 7-1,0-1-2,-2-9-4,1 0 0,0 0 1,0 1-1,0-1 0,0 0 0,0 0 0,1 0 0,-1 0 0,1-1 1,0 1-1,2 3 0,3 3 3,1 0 1,0-1 0,0 0-1,1 0 1,0-1 0,0 0-1,0-1 1,1 0 0,0 0-1,1-1 1,19 7 0,22-1-2,-30-10 8,41-8 4,88-23 1,-54 8-843,3-1-3309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5296,'0'0'72,"1"1"-49,-1-1 0,0 1 0,0-1 1,0 1-1,0 0 0,0-1 0,0 1 0,0-1 1,0 1-1,0 0 0,0-1 0,-1 1 0,1-1 1,0 1-1,0 0 0,0-1 0,-1 1 0,1-1 1,-1 1-1,-3 4 49,-1 0 1,1 0-1,1 0 1,-1 1-1,1-1 0,0 1 1,0 0-1,0 0 1,1 0-1,0 0 1,-2 7-1,4-11-56,0-1 0,0 1 0,0 0 0,0 0 0,0-1 0,0 1 0,0 0 0,0-1-1,1 1 1,-1 0 0,1-1 0,-1 1 0,1 0 0,0-1 0,0 1 0,-1-1 0,1 0 0,2 3 0,-1-1 5,1 0 1,-1 0-1,1 0 1,0-1-1,-1 1 1,1-1-1,6 4 1,50 20 236,-35-16 18,37 20 0,-32-13-15,-14-9-113,-1 0-1,-1 1 1,18 15-1,-29-22-40,6 7 19,0-2-19,22 42 210,-2-17-9,-23-18-253,-4-9-18,0-1 1,1 0-1,-1 0 0,1 0 1,0 0-1,4 5 0,-5-7 46,0-1-69,-1 0-1,0 0 1,0 0 0,0 0 0,0 0-1,0 0 1,0 0 0,0 0-1,-1 0 1,1 0 0,0 0 0,-1 0-1,1 1 1,-12 9 67,1 0-1,-2-1 1,1-1-1,-27 16 1,34-23-53,0 0 0,1 0 1,-1 0-1,0-1 1,0 0-1,0 0 0,0 0 1,0-1-1,0 0 0,-5 0 1,1 0-4,-4 1-63,-1 0-1,1-2 1,-23-2-1,19 1-914,-28-3-5753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5384,'0'-2'49,"3"-5"14,-2 4-37,1 1-1,-1-1 1,1 0 0,0 1-1,0-1 1,0 1 0,0 0-1,0 0 1,1 0 0,-1 0 0,1 0-1,4-3 1,39-19 205,-30 17-176,8-5 253,1 1 0,35-11 0,-39 16-133,95-33 1480,-111 38-1357,1 1-1166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4:4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2608,'-15'31'70,"12"-25"-15,-1 0 0,1 0 0,0 1 0,-4 13 0,-29 113 373,31-100-41,1-6-187,-1 10-11,1 0 0,2 62 1,5-52 70,2-1 0,19 80 0,-2-67-180,-11-36 101,63 90 68,-56-92-115,10 5-34,1-2 0,1 0 1,64 37-1,-39-41-48,-32-16 96,18-6-41,44-7-1,-58 2 48,125-53 79,-120 47-10,29-19-1,-41 21-167,2-1-5,3-3 134,32-24 1,58-49 233,-98 71-163,43-72 100,-52 69-134,-3-14-66,2-46-1,-9 54 41,-34-117 73,25 114-120,-4-2-80,-2 1-1,-23-30 1,38 57-56,0 1 1,0 0 0,0 0-1,0 0 1,0 0 0,0 1-1,-4-3 1,-27-17 56,-54-23-1,59 36-14,-17 1-20,-50-1 0,69 10-13,-35 10 4,-10 7-19,53-12-6,-33 18 0,-18 19 0,-60 51-1279,67-48-5114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524 694 2336,'-15'-25'7,"12"20"26,2 5-29,-1 0 0,1-1-1,0 1 1,-1-1 0,1 0 0,0 1 0,-1-1 0,1 0-1,0 0 1,0 0 0,0 1 0,-2-3 0,1 1 10,-6-2 68,1-1 1,-1 2 0,0-1-1,0 1 1,-1 1-1,-15-4 1,6 4 71,1 0 1,-28 3-1,24 1 5,1 0 0,-1 2-1,-37 12 1,44-12-129,8-2 11,1 0 1,0 0-1,0 0 0,0 1 0,-9 5 0,5-3 69,2-2-67,1 0 0,0 1 0,0 0 0,0 0 0,0 1 1,1 0-1,-1 0 0,1 0 0,0 0 0,-4 7 0,-36 57 360,40-61-329,1 0-1,0 1 1,0 0 0,0-1-1,2 1 1,-1 1 0,1-1-1,-2 13 1,2-10-19,1-6 1,-1 0-1,1 1 0,1-1 0,-1 0 0,1 0 0,0 0 0,1 7 0,1 7 11,-3 1-25,1-12 9,0 0 0,1 0 1,0 0-1,4 17 0,29 88 230,-23-94-113,2-4-110,0-2 0,1 1 0,20 14 0,-16-19 83,-8-5-80,1-1-26,0 0-1,0 0 0,0-1 0,0 0 1,1-1-1,-1 0 0,1-1 0,13 0 1,5-2 75,-1-1-1,0-2 1,0-1 0,34-11 0,-48 11-83,-12 5-10,0-1 0,1-1 0,-1 1 0,0 0 0,0-1 0,1 0 0,-1 0-1,-1 0 1,1 0 0,5-5 0,10-11 86,25-30 0,-33 31 46,0-6-56,-1-1-1,-2 0 1,0-1-1,-2 1 1,3-34-1,-6 41-62,-2 11-3,0 0 0,0 0 0,-1-1 0,1 1 0,-1 0 0,-3-12 0,-3-5 54,0 1 1,-1 0-1,-1 0 1,-1 0-1,-13-20 1,14 29-57,-27-32 132,-111-98 260,78 77-271,63 60-137,-164-167 341,162 162-309,0 0 0,1-1 0,0 0 0,0 0-1,2-1 1,-9-25 0,12 30-24,0 1 0,1-1 0,0 1 0,1-1 0,0 1 0,1-11 0,-1 15-10,1-1-1,1 1 1,-1 0-1,0-1 1,1 1-1,0 0 1,0 0-1,0 0 1,0 0-1,0 0 1,4-3-1,-3 2 1,3-3 4,0 0 1,0 1-1,1 0 1,0 0-1,0 1 0,0 0 1,0 0-1,1 0 1,0 1-1,14-5 0,1 0 10,0 1 0,26-4-1,-34 8-15,-11 2-1,1 1 0,0 0-1,0 0 1,0 1 0,1-1-1,8 1 1,3 0 6,19 1 4,-1 0 0,52 11 0,-76-12-11,-2 1 0,28 11 1,-32-10-5,0 0 0,0 1 1,-1-1-1,1 1 1,-1 0-1,1 0 0,-1 0 1,0 1-1,0 0 1,0 0-1,0 0 0,-1 0 1,0 0-1,0 1 1,0-1-1,0 1 0,-1 0 1,0 0-1,3 7 1,3 21-43,0 0 0,3 42 0,-4-28-57,-4-34 87,-1-1-1,-1 1 1,-1 0 0,1-1-1,-3 19 1,-3 14-94,-22 87 0,24-120-139,-1 0-1,-1-1 1,0 1 0,0-1-1,-13 18 1,5-10-6566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11 5472,'-27'-10'0,"22"10"0,-1 1 0,-63-2 0,36 1 0,5 2 0,1 5 0,-1 9 0,18-6 0,1-1 1,0 1-1,-11 16 1,19-24-1,-2 2 3,0 0 0,0 0 0,1 0 0,0 0 0,-1 1 0,1-1 0,-2 9 0,-2 6 0,-18 38 5,15-30 19,-22 134 14,27-126 6,-7 127 25,11-133 9,1-8-33,0-4-18,0 1 1,1-1 0,1 0 0,0 1-1,11 27 1,5 5 109,3-1 0,35 58 0,-17-53-83,-38-52-41,-1 0-1,1 0 1,-1-1-1,1 1 1,0 0-1,0-1 1,-1 1-1,1-1 1,4 2-1,23 12 58,0-2 1,61 18-1,-53-25 74,174 4-790,-95-6-3450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44 3056,'-27'-24'0,"6"13"1,7 8 50,-1 1 0,0 0 0,0 1-1,0 1 1,0 0 0,-23 4 0,-8-2 131,35-2-78,0 1 1,0-1 0,0 2-1,0 0 1,-17 4 0,6 0 145,-26 7 184,-49 19 0,80-25-393,-29 16 226,29-12-149,1 0 0,0 0 0,1 2 0,0 0 0,-14 16 0,28-27-93,-1 0 0,1 0 1,0 0-1,0-1 0,1 1 0,-1 0 0,0 1 0,0-1 0,1 0 1,0 0-1,-1 0 0,1 3 0,0-1 8,0-3-20,0 0-1,1-1 1,-1 1-1,0 0 1,1 0-1,-1 0 1,1-1-1,-1 1 1,1 0-1,0 0 1,-1-1 0,1 1-1,0-1 1,0 1-1,-1-1 1,1 1-1,0-1 1,0 1-1,0-1 1,0 1-1,1-1 1,0 1 11,6 4 4,-4-3 1,0 0 0,1-1 0,-1 1 0,0-1 0,1 1 0,8 0 0,10 1 69,0-1 1,0 0 0,0-2-1,39-5 1,0-6 64,-30 4-4,58-21 0,-33 2-69,-37 17-53,-8 4 0,0 0 1,0 0 0,0-2-1,-1 0 1,0 0 0,-1 0 0,18-18-1,-24 21 58,1-5 9,-3 7 463,-4 5-487,-6 10-11,2 1 1,0 0 0,0 0 0,-6 25-1,-6 47 27,14-56-22,1 0 1,1 37 0,2-37-50,-1-14 39,0 142 236,16 53 75,-11-179-339,15 86 102,-19-115-132,1 0 0,0 0 0,0 0-1,0 0 1,0 0 0,1 0 0,-1-1-1,1 1 1,0 0 0,-1-1 0,1 1-1,1-1 1,-1 0 0,0 1 0,0-1-1,1 0 1,-1 0 0,1-1 0,0 1 0,-1-1-1,4 2 1,2-1 13,0 0-1,0 0 1,0-1-1,-1 0 1,1-1-1,0 0 0,11-1 1,-4 0 17,0-1 0,0-1 0,-1-1 1,1 0-1,-1 0 0,0-1 0,23-13 0,-26 12 32,0 0-1,-1-2 0,0 1 0,-1-1 1,0 0-1,0-1 0,0 0 0,8-13 1,-13 16-12,0 1 1,-1-1 0,0 1 0,0-1 0,-1 0 0,0 0-1,0 0 1,0 0 0,1-8 0,0-7 309,-1-40 0,-2 59-305,0 1-114,0 0 0,0 0 1,0 0-1,-1-1 0,1 1 0,0 0 1,-1 0-1,1 0 0,0 0 1,-1 0-1,1 0 0,-1 0 0,0 0 1,1 0-1,-1 0 0,0 0 0,0 1 1,1-1-1,-1 0 0,0 0 0,0 1 1,0-1-1,0 1 0,0-1 0,0 0 1,-2 0-1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4312,'25'17'446,"-1"0"1,-1 2-1,38 39 0,-32-24-318,-20-19 119,-3 0-169,-1 1 0,0 0 0,-1 0 0,-1 0 1,-1 0-1,0 1 0,-1 31 0,-8-4-30,1-27 40,-5-1-47,-1 0 0,-24 25 0,18-28 20,-19 4-16,-52 18 1,-121 24-782,110-31-3644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5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10 194 5656,'-8'-11'1,"7"7"7,3-4 9,-2 6-10,1 1 0,0-1 0,0 1-1,0-1 1,0 1 0,0-1 0,1 1-1,-1-1 1,0 1 0,1 0 0,-1 0-1,0 0 1,1 0 0,0 0 0,-1 0-1,1 0 1,-1 0 0,1 1 0,0-1-1,2 0 1,35-6 101,-30 5-108,63-15 1074,121-47 1,-162 51-822,-3 1 218,-1 2 0,43-10 1,-67 20 1,-8 3-254,-77 61-1255,21-19-5224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6 3416,'0'0'203,"-7"-1"34,-11-2-67,0 2 0,0 1-1,-1 0 1,1 1 0,0 1 0,0 0 0,0 2-1,-35 10 1,31-6 12,-1 2 1,1 0-1,0 1 0,1 1 0,1 1 1,-30 23-1,43-29-121,-1 0 0,2 1 1,-1-1-1,1 1 0,0 1 0,0-1 1,-8 18-1,9-15-19,-4 6 66,1 0 1,0 0 0,-7 30-1,9-28-62,0-2 62,2 1 0,0 0 0,-3 33 0,4-30-60,2-8 39,0 1 1,0-1-1,1 1 1,3 18-1,-1-14-43,-2-8 29,2-1 1,-1 0-1,1 1 0,6 14 1,-4-11-37,-3-10-16,1 1 0,-1-1 0,1 0-1,0 1 1,0-1 0,1 0 0,-1 0 0,1 0-1,-1-1 1,1 1 0,0-1 0,0 1 0,0-1 0,0 0-1,6 3 1,-4-3 3,9 4 110,-8-4-99,18 6 68,1-2 1,49 7-1,136 0 432,-137-10-334,-13-5 66,70-12-1,-54-2-39,-73 15-220,31-7 236,1-2-1,53-24 1,-87 34-238,-1 0 1,1 0 0,-1 0 0,1-1-1,-1 1 1,1 0 0,-1 0-1,1-1 1,-1 1 0,0 0 0,1-1-1,-1 1 1,1 0 0,-1-1 0,0 1-1,1-1 1,-1 1 0,0 0 0,1-1-1,-1 1 1,0-1 0,0 1-1,1-1 1,-1 1 0,0-1 0,0 1-1,0-1 1,0 1 0,0-1 0,0 0-1,0 1 1,0-1 0,0 1 0,0-1-1,0 1 1,0-1 0,0 1-1,0-1 1,0 1 0,0-1 0,-1 1-1,1-1 1,0 1 0,0-1 0,-1 1-1,1-1 1,0 1 0,-1-1 0,1 1-1,0 0 1,-1-1 0,1 1-1,-1 0 1,1-1 0,-1 1 0,1 0-1,-1 0 1,1-1 0,-1 1 0,-36-19-872,33 17 262,-31-13-6782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4760,'14'3'176,"0"0"-1,0 0 1,0-1 0,0-1-1,1-1 1,-1 0 0,15-2 0,-9 1-105,44-3-28,143-28 91,-116 17-43,-63 12-57,-5 1 50,0-1 0,0-1-1,0-1 1,0-2-1,37-14 1,-45 13 55,-6 3 6,1 0 1,-1 1-1,1 0 0,0 1 0,0 0 0,0 1 0,0 0 0,1 1 0,-1-1 0,0 2 0,14 0 0,-22 0 560,-3 1-687,0 0-1,0-1 1,0 1-1,0 0 1,0 0-1,0 0 1,0 0-1,0 0 1,1 0-1,-1 0 0,-1 3 1,1-2 4,-12 22-1156,-1 1-4646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6280,'7'14'24,"1"-1"1,0 0-1,0 0 1,14 15-1,-12-17 1,-1 0 0,0 1 1,-1 1-1,-1-1 0,6 15 0,-11-21-16,-1 0 1,0 0-1,0 0 0,0 0 0,-1 0 0,0 0 1,0 0-1,-1 0 0,1 0 0,-1 0 1,-2 6-1,2-10-4,1 0-1,-1 0 1,0-1 0,1 1-1,-1 0 1,0-1 0,0 1 0,0 0-1,0-1 1,0 1 0,-1-1 0,1 1-1,0-1 1,-1 0 0,-2 2 0,-3 3 5,2-1-3,-26 21 24,23-20-11,-25 18 6,-2-2-1,-56 28 1,14-20-22,-105 25-780,87-29-3137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 3504,'-6'0'32,"-36"-6"920,58-7-227,-6 8-637,0 1 0,0 0 0,0 0 0,1 1 0,-1 1 0,1 0 0,0 0 0,20 0 0,-11 1-35,86-4 670,-73 5-648,-18-2 34,-1 2 1,0 0-1,1 1 0,-1 0 1,0 1-1,22 6 1,-27-6-28,24 5 134,-1 2 0,-1 1 0,34 15 0,-59-21-150,-1-1 0,1 1 0,0-1 0,-1 1 0,0 1 0,0-1 0,0 1 0,-1 0 0,5 6 0,-9-10-53,1 0 1,-1 0-1,0 0 0,1 0 1,-1 0-1,0 0 1,0 0-1,0 0 1,0 0-1,0 0 1,0 0-1,0 0 0,0 0 1,0 0-1,0 0 1,0 0-1,-1 0 1,0 2-1,0 1 18,-1 3-3,0-1 0,0 0-1,-1 0 1,0 0 0,0 0-1,0 0 1,-1 0 0,0-1-1,0 0 1,-1 0-1,1 0 1,-1 0 0,0-1-1,-10 8 1,-6 4 48,2 1 0,-23 25 0,11-9-17,-100 88 47,122-112-98,0 1 0,0 0 0,1 0 0,0 0 0,1 1-1,0 0 1,0 1 0,-4 13 0,10-24-7,1 0 1,-1 0-1,1 0 1,0 1-1,-1-1 1,1 0-1,0 0 1,0 1-1,0-1 1,0 0-1,0 0 1,0 1-1,1-1 1,-1 0-1,0 0 1,1 0-1,-1 1 0,0-1 1,1 0-1,0 0 1,-1 0-1,1 0 1,0 0-1,0 2 1,2-1 3,-1 0 1,1 0-1,0 0 1,-1 0-1,1 0 0,0-1 1,0 1-1,0-1 1,4 2-1,9 1 25,-1 0-1,33 3 1,-39-6-26,1 0 11,-1 0-1,1 0 1,-1-1-1,1 0 1,-1-1-1,1 0 1,15-4 0,4 0 52,178-29 202,-110 22-123,-32 7-64,122-12 389,-161 10-320,-24 6-70,19-4 383,-106 5-1883,59 0-5987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4312,'-16'2'-66,"36"-4"-11,86 2 37,-98 0 37,157-4-26,-147 2 29,39-6 32,136-36 322,-109 29-36,-37 6-153,-13 2 259,0 1 1,55-2 0,-1 17 571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7088,'10'0'0,"-6"0"6,0 0-1,0 0 1,0 0 0,0 1 0,0 0 0,0-1 0,0 2 0,0-1-1,0 0 1,-1 1 0,5 2 0,3 1 12,40 19 87,190 113 322,-216-118-247,-23-18-170,29 24 147,-2 1-1,49 56 1,100 161 629,-174-237-753,-1 1 0,1 0-1,-1 0 1,0 0-1,-1 1 1,1-1 0,-1 1-1,-1-1 1,0 1-1,0 0 1,0 13 0,-1-15-10,-2 13 144,-5 4-92,0-1 0,-19 34 0,25-54-59,0 1 0,-1-1 0,1 0 0,-1 0 0,0 0 0,1 0 0,-5 3 0,-22 18 44,0-1 0,-54 30 0,44-36 47,-204 72-1213,102-38-5060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4040,'-46'-10'45,"42"10"6,-4 0 13,6 0 33,3 0-93,-1 0-1,0 0 0,0 0 1,1 0-1,-1 0 0,0 0 1,0 0-1,1 0 0,-1-1 1,0 1-1,0 0 0,0 0 1,1 0-1,-1 0 1,0 0-1,0 0 0,0 0 1,1-1-1,-1 1 0,0 0 1,0 0-1,0 0 0,0 0 1,0-1-1,1 1 0,-1 0 1,0 0-1,0 0 0,0-1 1,0 1-1,0 0 1,0-1-1,1 1 3,-1-1 1,0 0-1,0 1 0,1-1 1,-1 1-1,0-1 1,1 1-1,-1-1 0,1 1 1,-1-1-1,1 1 1,-1-1-1,1 1 0,-1 0 1,1-1-1,-1 1 0,1 0 1,-1-1-1,1 1 1,0 0-1,-1 0 0,1-1 1,0 1-1,9-3 62,12-3 38,33-5 0,6 3 46,91 2-1,-129 6-138,38 3 63,-49-2-103,6 0-63,-1 1 0,1 1 0,0 0 0,27 10 0,-25-5-2850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1800,'0'0'89,"2"2"-10,-1 0-118,5 2 228,9-7 109,23-6-10,70-20 24,59-8 410,-109 26-483,224-45-119,-232 46-2593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40 3680,'-7'-5'7,"-21"-15"7,25 18-2,0 0 0,0 1 0,0-1 0,0 1 0,-1 0 0,1 0 0,0 0 0,0 0 0,-1 0 0,1 1 0,-1-1 0,-5 1 0,2 0 11,2-1 16,1 1 0,-1 0 0,1 0 0,0 1 0,-1-1 0,1 1 0,0 0 1,-1 0-1,1 0 0,0 1 0,0-1 0,0 1 0,-5 3 0,-3 3 119,0 0-1,-14 12 1,17-13-153,-3 3 130,0 0-1,1 1 0,1 0 1,0 1-1,-9 12 0,12-14-71,-7 12 251,-55 117 116,59-116-189,-11 33-1,12-28-167,-14 43 24,17-44 111,-7 95 87,15-99-94,7 7-59,24 53 0,-18-61 45,18 11-57,42 31 1,-48-48 57,136 41 72,-124-50-112,191 12 43,-180-18-150,210-4-1093,-123 1-4481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916 238 5472,'-10'-20'19,"5"9"13,0 1 1,-1-1 0,0 1-1,-1 0 1,-10-12-1,10 14-22,-23-19 86,15 16-50,-1 1 1,0 1-1,-1 0 1,0 1-1,-21-7 0,-15 0 52,-79-7 355,77 13-114,29 9-113,1 1 0,-1 0 1,-26 7-1,-3 3 94,21 0-71,0 1 0,-43 22 0,64-27-212,9-5-13,0 0 0,1 0-1,-1 0 1,1 0 0,0 1 0,-1 0 0,1 0 0,0 0 0,-4 5 0,-5 7 68,0 1 1,0 1-1,1 0 1,1 0 0,1 1-1,-8 21 1,17-36-75,0-1 1,0 1 0,0 0-1,0-1 1,1 1 0,-1-1-1,1 1 1,-1-1 0,1 1-1,0-1 1,0 1-1,0-1 1,1 0 0,-1 0-1,0 1 1,1-1 0,-1 0-1,4 3 1,-3-3 7,2 3 0,0 0 0,1-1 0,-1 0 0,1 0 0,0 0 0,0-1 0,1 1 1,-1-1-1,1 0 0,-1-1 0,8 3 0,-5-2-3,-4-1-3,0 0 0,0 0 0,0 0 0,1-1 0,-1 1 0,1-1 0,-1 0 0,10 0-1,2 1 8,-1 0-9,42 2 90,-20-2-47,89 1 143,-110-4-192,-10 1 0,0 0 0,-1-1 0,1 0-1,0 0 1,0-1 0,9-3 0,-14 4-12,34-10 76,0-2 1,-1-1-1,43-25 0,-70 34-45,0 0 1,-1 0-1,1-1 1,-1 0-1,8-10 1,-13 15-22,0-1 1,0 1-1,0-1 1,0 1-1,0-1 1,0 0-1,-1 1 1,1-1-1,0 0 1,-1 0-1,0 1 1,1-1-1,-1 0 1,0 0-1,0 0 1,0-3-1,-1 4 2,1-1 1,-1 1-1,0-1 0,0 1 0,0-1 1,0 1-1,0-1 0,0 1 0,0 0 0,-1 0 1,1-1-1,0 1 0,-1 0 0,1 0 0,-1 0 1,1 1-1,-1-1 0,1 0 0,-1 0 0,0 1 1,1-1-1,-3 1 0,3 0-8,0 0 1,0 1-1,0-1 1,0 0-1,0 1 0,0 0 1,0-1-1,0 1 1,0 0-1,0-1 0,0 1 1,0 0-1,1 0 1,-1 0-1,0-1 0,1 1 1,-2 1-1,1 0 4,-2 3-1,-1 0 0,1 1 0,0-1 0,0 1 0,1 0 0,0 0 0,0 0 0,0 0 0,1 0 0,0 1 0,-1 7 0,1 10 9,1 36 0,5 7 4,-1-23-9,-3-10 4,3-1 0,8 37 0,15 59 45,-21-102-32,1 0 0,1-1 0,2 0 1,0-1-1,19 32 0,-27-52 0,0 1 15,-2-4 17,1-1-36,0 0 0,1 1 0,-1-1 0,0 0 1,0 0-1,0 0 0,1 0 0,-1 0 1,0 0-1,1 0 0,-1 0 0,1-1 0,-1 1 1,1 0-1,0-1 0,-1 1 0,1-1 1,0 0-1,-1 0 0,1 1 0,0-1 0,-1 0 1,3-1-1,36-25 283,-38 24-186,1-1 4,12-14-30,-1 3 176,22-30 1,-27 24-43,11-20 242,-5 14-309,-1 0 1,19-51 0,-30 66-122,0 0 0,0 0 0,0-14 0,-3 23-20,4-16 60,-1-2-33,-3 19-10,-1-1-32,-5-5-3,3 6 2,-6 6-3,4 6-2,3-8 0,1 2 0,7 15 0,3 28-1944,-4-18-7776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2160,'3'-3'49,"-1"2"6,0 0 0,-1 0-1,1 0 1,-1-1-1,0 1 1,1-1 0,-1 1-1,0-1 1,0 1-1,0-1 1,0 0 0,0 1-1,-1-1 1,1 0-1,0 0 1,-1 0-1,1 1 1,-1-1 0,0 0-1,1-4 1953,-3 5-1443,-6-1-11,6 15 348,0 9-522,-4 27 148,1 64-1,10-33-275,2-25 17,16 69 0,-17-100-119,5 35 0,-9-42-65,2 1 0,6 22-1,-10-38-71,1 0 0,0 0 0,-1 0 0,1 0 0,0 0 0,0-1 0,0 1 0,0 0 0,0 0 0,1-1 0,-1 1 0,1-1-1,-1 1 1,3 1 0,10 10 196,-13-11-193,1-1 1,0 0-1,-1 1 1,1-1-1,0 0 1,0 0-1,0-1 0,0 1 1,-1 0-1,1-1 1,0 1-1,0-1 0,0 1 1,1-1-1,-1 0 1,0 0-1,0 0 0,0 0 1,0 0-1,0 0 1,0-1-1,2 0 1,0 0-4,0 0 0,0-1 0,-1 1 0,1-1 0,-1 1 0,1-1 0,-1 0 0,4-3 0,-5 3-41,-1 0 0,1-1 0,0 1 0,0 0 0,-1 0 0,1-1 0,-1 1 0,0-1 1,0 0-1,0 1 0,0-1 0,0 0 0,0-5 0,1 1-770,3-15-5701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 3144,'-5'-2'16,"-53"-9"201,53 10-10,-4-3 69,5 2 113,-5-3 17,7 3 236,4-7-195,0 7-414,0 1 1,1-1 0,-1 1-1,0 0 1,1 0 0,-1 0-1,1 0 1,0 0 0,-1 0-1,1 1 1,5-1 0,-4 0-46,9-2 38,28-3 157,-15 3-122,13-1 194,76 1 0,-100 5-128,-2 1 1,1 0 0,26 11 0,-20-7 21,-16-6-145,0 0 27,0 0 1,0 0-1,-1 0 1,1 1-1,0-1 0,-1 1 1,1 0-1,-1 0 0,0 1 1,0-1-1,0 0 0,0 1 1,0 0-1,0 0 0,-1 0 1,4 4-1,-1 1-3,-1 0 0,1 0 1,-1 1-1,-1-1 0,1 1 0,-1 0 1,-1 0-1,0 0 0,0 0 0,-1 0 0,0 1 1,-1 13-1,-2 6 9,-1 0 1,-1-1 0,-9 28-1,9-44-31,2-6-2,0-1-1,0 0 0,-1 1 0,1-1 1,-7 7-1,-11 18 10,-8 1-10,15-18-4,1-2 0,0 1-1,0 0 0,1 1 0,1 0 0,0 0 0,1 1 0,1 1 0,-8 16 0,14-27-3,-2 3 2,3-6 3,1-1 0,0 1-1,0 0 1,0 0 0,0 0-1,-1 0 1,1 0 0,0-1-1,1 1 1,-1 0 0,0 0-1,0 0 1,0 0 0,0 0-1,1-1 1,-1 1 0,0 0-1,1 1 1,0 0 0,-1-1 0,0 0 0,0 1 0,0-1 0,1 1 0,-1-1 0,0 0 0,1 1 0,-1-1 0,1 0 0,0 1 0,-1-1 0,1 0 0,0 0 0,-1 0 0,1 1 0,0-1 0,0 0 0,0 0 0,2 1 0,2 2 0,18 15 0,-18-16 2,1 0 0,1 0 0,-1 0 0,0-1 0,1 0 0,-1 0 0,13 1 0,38 0 36,-34-4 89,0-2-1,0-1 1,0 0-1,40-14 0,29-7 525,-65 18-346,-27 7-303,0 0 1,0 0-1,0 0 0,0 0 1,0 0-1,0 0 0,1 0 1,-1 0-1,0 0 0,0 0 1,0 0-1,0 0 0,0 0 1,0 0-1,0 0 0,0 0 1,1 0-1,-1 0 0,0 0 1,0 0-1,0-1 0,0 1 1,0 0-1,0 0 0,0 0 1,0 0-1,0 0 0,1 0 1,-1 0-1,0 0 1,0 0-1,0 0 0,0 0 1,0-1-1,0 1 0,0 0 1,0 0-1,0 0 0,0 0 1,0 0-1,0 0 0,0 0 1,0 0-1,0-1 0,0 1 1,0 0-1,0 0 0,0 0 1,0 0-1,0 0 0,0 0 1,0 0-1,0-1 0,0 1 1,0 0-1,0 0 0,0 0 1,0 0-1,0 0 0,-19-1-10,-16 6-1213,-1 3-4892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3768,'0'0'265,"7"4"-121,11 4-83,0 2-1,-1 0 1,0 1-1,-1 1 0,19 18 1,-24-19-42,-6-7 3,-1 1 0,0 0 0,0 0-1,-1 0 1,0 0 0,6 11 0,8 21 226,-1 1 1,17 60-1,-27-79-200,-4-11 38,0 0 0,0 1 0,-1-1 1,1 12-1,-1-1 77,-1 1 1,-4 23-1,-1-29 171,-4-5-241,1 1 0,-2-2 1,1 1-1,-14 8 0,4-8 241,-118 25 114,-33-9-48,110-18-1260,-48 6-4080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58 1976,'0'0'32,"-5"-4"-5,1-2-21,2 2 29,-1 1 0,1 0-1,0 1 1,-1-1 0,0 0-1,0 1 1,1-1 0,-5-1-1,2 1 113,1 0-1,-1 1 0,1 0 1,-1 0-1,0 0 0,0 0 1,0 1-1,0 0 0,0 0 0,0 0 1,0 1-1,0-1 0,0 1 1,0 0-1,0 1 0,0-1 1,-6 3-1,-9 0 323,1 2 0,-33 13 0,40-13-305,0 0 0,1 1 0,0 0 0,-14 11 0,15-9-98,-2 0 57,0 1 1,0 1-1,1 0 1,-18 22 0,22-24-81,-5 8 185,-10 25-3,2 1 0,-15 48 0,30-75-196,-10 46 139,14-58-160,-13 78 204,13-71-180,0 0 1,0 1 0,1-1-1,1 0 1,-1 0-1,5 16 1,-4-22-18,1-1 0,-1 0 0,1 0 1,0 0-1,0 0 0,1 0 0,-1 0 0,0-1 0,1 1 0,0-1 0,-1 1 1,5 1-1,-2 0 0,6 3 52,91 32 27,-73-31-40,1 0-1,51 5 0,-58-11-38,10 3 35,1-3-1,38-1 1,-47-2-24,10 1 128,69-9 0,-35 0 102,11 2-44,80-8 322,-155 14-479,-35-23-1360,1 0-5575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4664,'28'4'36,"0"-1"1,54-2 0,57-8 106,-115 5-135,2 1-6,42-6 16,97-26 152,-82 4 44,134-43 498,-148 56-185,60-13 1047,-127 28-1220,1 2-215,2 0 620,-7 0 51,-14 0-637,-15 4-1364,-3-1-4915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1080,'-40'9'271,"-53"17"913,89-24-1113,0 1-1,0-1 1,1 1 0,-1 0 0,1 0 0,0 0 0,0 0 0,0 1 0,0-1 0,0 1 0,1 0 0,0 0-1,0 0 1,0 0 0,-2 5 0,3-4-9,-1-1-1,1 1 1,0 0-1,1 0 1,-1-1 0,1 1-1,1 9 1,-1-5-16,-1 6 109,1 0 1,1 0 0,0 0-1,1 0 1,1 0-1,0 0 1,1-1 0,1 1-1,9 20 1,-12-32-116,-1-1 0,1 1-1,0-1 1,0 0 0,0 1 0,0-1 0,0 0 0,1 0-1,-1-1 1,1 1 0,-1 0 0,1-1 0,0 0 0,-1 1 0,1-1-1,0 0 1,4 0 0,7 2 49,-1-2 0,1 0 0,-1-1 0,1 0 0,0-1 1,-1 0-1,1-1 0,-1-1 0,1 0 0,-1-1 0,0-1 0,-1 0 0,1 0 0,21-14 0,-22 10-10,-1 0-1,0-2 1,-1 1 0,0-1-1,0 0 1,10-18 0,-15 21-50,-1 0 1,0 0-1,0 0 1,-1-1-1,0 1 1,0-1-1,-1 0 0,-1 0 1,2-11-1,-3 17-17,-1-1-1,0 0 1,0 1-1,0-1 1,0 1-1,0-1 1,-1 1-1,0-1 0,1 1 1,-1 0-1,-1 0 1,1 0-1,-3-3 1,1 1 1,1 1 1,0 0-1,-1 0 1,1 1 0,-1-1 0,0 1 0,0 0 0,-1 0-1,1 1 1,-9-5 0,5 3-3,2 0 4,-1 1 1,0 0-1,0 0 0,0 1 0,0-1 0,-1 1 1,1 1-1,-1 0 0,1 0 0,-1 0 1,1 1-1,-1 0 0,-13 2 0,11-1 30,3 2-33,-12 11 6,18-13-101,-1 1 1,1-1-1,-1 1 1,1-1-1,0 1 1,-1 0-1,1 0 1,0-1-1,0 1 0,1 0 1,-1 0-1,0 2 1,-6 13-5318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0 1800,'45'15'49,"-28"-7"199,73 60 147,-69-48 65,84 119 193,-83-107-145,83 132 186,-84-130-300,88 156 126,-88-148-313,66 181 79,-84-215-237,-1 0 0,0 0-1,2 13 1,-4-21-49,11 106 199,-12-78-162,-5 41 0,6-65-17,-1 0-1,1 0 1,-1 0-1,0 0 0,0 0 1,-1 0-1,1-1 1,-3 5-1,4-8-19,-51 100 179,-21 5-130,72-105-49,-6 8 14,0-1-1,0 0 1,0 0 0,-9 7-1,-105 91 59,-24-4-41,131-92-4,0-1 0,-26 11 0,-133 59 58,-19-10-637,163-59 271,-191 66-3972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1528,'6'60'40,"0"72"144,2 107 436,-7-150-320,2 106 279,0-96-413,2 58 1,1-45 80,-5-83-227,4 41 194,24 128 353,-14-103-342,17 156 201,-20-156-301,31 97 117,-24-119-171,18 127 42,-19-117-74,46 131 121,-36-93-26,-13-53-93,-8-43 5,22 102 53,23 126 52,-17-103-93,-12-31 4,-3 69 6,-8-108-39,10 113 66,-6-37-62,-16-97-20,2 0-10,1 6 2,-2-1-2,2-4 2,2-12-2,38 155 352,-33-173-83,-8-25-209,0 0 1,0 1-1,-1-1 0,0 1 0,0 0 0,0 0 1,0-1-1,-2 12 0,1-7-91,0-8 110,0 0 1,0-1 0,0 1 0,0 0-1,0 0 1,0-1 0,0 1 0,1 0-1,-1-1 1,1 1 0,0 2-1,1-2-45,-1-1-1,0 0 0,0 0 0,1 0 0,-1 0 0,0-1 0,1 1 1,-1 0-1,1-1 0,-1 1 0,1-1 0,0 1 0,-1-1 0,1 0 0,-1 1 1,3-1-1,25 1 49,0-1 1,0-1 0,52-9-1,-37 4-27,127-23 118,-164 28-165,40-10 47,71-7 1,109 0 54,-141 12-73,123-17 28,-123 13-64,6 5 1,-5 5-3,-6 2-2,-9-2 0,-7-3 0,-3-2 0,5 0 0,9-3 1,5 0 4,4 3-2,150-11 18,-162 7-11,97-7 12,-93 11-12,101-16 34,-113 12 0,100-25 108,-47-5-111,-107 36-35,0 1 0,18-3 1,-21 5-4,0-1 0,-1-1 1,15-4-1,-20 5 4,-1 1-7,-1 1 1,0-1 0,1 0 0,-1 0 0,0 0-1,0 0 1,1-1 0,-1 1 0,0 0-1,0 0 1,1 0 0,-1 0 0,0 0 0,1 0-1,-1 0 1,0 0 0,0-1 0,0 1-1,1 0 1,-1 0 0,0 0 0,0 0 0,1-1-1,-1 1 1,0 0 0,0 0 0,0-1-1,0 1 1,0 0 0,1 0 0,-1-1 0,0 1-1,0 0 1,0 0 0,0-1 0,0 1-1,0 0 1,0 0 0,0-1 0,0 1 0,0 0-1,0-1 1,0 1 0,0 0 0,0 0-1,0-1 1,0 1 0,0 0 0,-1-1 0,-6-11 14,-43-18 8,17 2-20,-48-52-1307,37 36-5216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1 904,'11'75'56,"-6"51"20,-5-67 82,0-15-55,9 78 0,21 127 362,-20-152-273,3 63 7,-4-71 80,-5-58-238,10 79 224,13 115 509,-12-126-413,10 56-4,-7-50 97,-2-16-185,31 79 196,-27-99-353,48 128 129,-61-177-229,13 44 71,-10-30-49,29 122 223,-38-148-225,1 1 1,0-1 0,0 0-1,1 0 1,0 0 0,4 8-1,3 8 81,33 98 307,-31-67-217,26 92 477,-34-121-475,-4-24-57,0-1-107,0 0-1,0-1 0,0 1 1,0 0-1,0-1 1,0 1-1,0 0 1,0 0-1,0-1 1,0 1-1,0 0 0,0-1 1,0 1-1,1 0 1,-1-1-1,0 1 1,1 0-1,7-1 147,-5-3-14,-1-4-131,0 1 0,0 0 1,-1-1-1,0 1 0,0 0 0,-1-1 0,0 1 1,0-1-1,-1 1 0,-1-12 0,-3-2-417,0 0-1,-9-23 0,-4-7-5370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1528,'2'29'-3,"1"-1"46,61 296 742,-47-248-561,18 127 356,-29-128-360,13 57 245,4 27-2,-12-4 24,-6-86-316,9 95 442,-13-161-602,1 14 118,0 0 0,2 0 0,0 0 0,12 31 0,-15-47-100,0 1-5,0 0 1,0 1-1,-1-1 0,1 0 1,0 0-1,-1 1 0,0-1 0,1 4 1,0-5-14,-1 0 1,1 1 0,0-1-1,0 0 1,0 1 0,0-1-1,0 0 1,1 0 0,-1 0-1,3 2 1,0 2 69,2 2 19,-2-3-9,5 4-810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1 992,'0'0'216,"2"4"40,8 21 19,0 0 0,-2 0-1,-1 1 1,5 31 0,0 1 10,-6-30-239,15 51 194,57 182 335,-42-156-399,18 61 5,-20-44 193,-7-7-97,-12-52-157,36 141-204,-35-150-3056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1 409 816,'0'0'33,"6"-5"-9,9-2 2,0 1-1,0 1 0,1 0 1,0 1-1,-1 1 0,24-2 1,40-7 123,152-17 140,-127 17-178,86-15-3,-147 21-48,320-44 159,-253 34-189,-66 10 57,196-21 33,-190 24-40,316-27 213,-261 22-253,-64 4 67,42-4-30,220-28 311,-93-5-93,-173 35-262,-1 3-25,9 3-1,-7 0 9,-36 0 25,12 0 26,30-12 25,56-12 392,-62 16-84,-35 8-324,4 2 61,-27 7-24,-7 1-90,-22 10-16,-32 8-554,34-12-2186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 4576,'-2'-1'7,"-6"-2"-5,7 2 45,95-6 330,80 7 190,67-8 1646,-239 8-1858,-27 2-1139,15 1-4016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2520,'-4'2'-39,"-14"9"3,14-8-8,4-2 26,1 1 28,0-1-1,-1 0 1,1 0 0,0 0-1,-1 0 1,1 0 0,0 0 0,0 0-1,0 0 1,0 0 0,0 0-1,0-1 1,0 1 0,0 0 0,0-1-1,1 1 1,-1-1 0,0 1-1,0-1 1,1 1 0,-1-1 0,0 0-1,3 1 1,19 3 173,0-1 0,1 0 0,29-2 0,-34 0-99,7-1 263,-1-1-1,31-5 1,-49 5-197,-3-1-95,1 1 1,-1 0-1,1 1 1,-1-1-1,1 1 1,-1-1-1,1 1 1,0 1-1,-1-1 0,7 2 1,13 4 246,-17-5-166,0 1-1,0 0 1,0 0 0,0 1-1,6 3 1,-11-5-109,0 1 0,1-1-1,-1 1 1,0 0 0,0 0 0,0 0-1,0 0 1,0 0 0,-1 0-1,1 1 1,-1-1 0,1 1 0,-1-1-1,0 1 1,0-1 0,0 1-1,1 3 1,-2-2-12,0 0-1,0-1 0,0 1 1,0 0-1,-1-1 1,1 1-1,-1-1 0,0 1 1,-1 4-1,0-2-2,0 4 10,-1 1 0,0-1 0,-1 0-1,0 0 1,-1 0 0,1-1 0,-2 1 0,-7 10 0,4-7 0,1 1 1,-11 24-1,4-5 8,10-24 31,1 0 1,-1 1-1,2 0 0,-1 0 0,2 0 1,-1 0-1,1 1 0,-1 18 0,3-28-44,0 0-1,0 0 0,1 0 0,-1 0 0,0 0 0,0 0 0,1 0 0,-1 0 0,1 0 1,-1 0-1,0 0 0,1 0 0,0-1 0,-1 1 0,1 0 0,0 0 0,-1 0 0,1-1 1,0 1-1,0-1 0,0 1 0,-1 0 0,1-1 0,0 1 0,0-1 0,0 0 1,0 1-1,0-1 0,0 0 0,0 1 0,2-1 0,5 1 84,1 0 0,-1 0-1,12-1 1,-18 0-93,35-2 257,52-10 0,12-3-8,190-28 210,-271 38-427,-19 5-1210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2608,'8'0'-1,"-6"1"-5,1 6 2,-3-6 3,1 0 0,0 0 0,0 0 0,0 0 0,0-1 0,0 1 0,0 0 0,0-1 0,0 1 0,0 0 0,0-1-1,0 1 1,0-1 0,0 0 0,1 1 0,1-1 0,-1 1-1,2 1 2,0 0 0,-1-1 0,1 1 0,0-1-1,0 0 1,-1 0 0,1 0 0,6 0 0,1 0 0,4 2 74,0-1 0,0 0 1,0-1-1,1 0 0,-1-2 0,27-3 0,91-26 864,-24 5-511,-43 13-190,-46 9-173,130-15 390,-145 17-362,-3 2-75,0-2 0,0 1-1,0 0 1,0 0-1,0-1 1,0 1-1,0-1 1,-1 1 0,1-1-1,3-1 1,9-5 215,-10 6-90,3 1 3,-6 0 302,-24 20-943,10-8-3304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8 2696,'-7'0'105,"-25"-1"210,10 1 7,-1 0-1,-26 4 1,41-3-216,0 1 1,-1 0-1,1 0 0,0 1 1,0 0-1,0 0 1,0 1-1,1 0 1,-14 10-1,-1 2 49,11-9-18,1 1 1,0 0 0,-14 14 0,21-19-103,0 1-1,1-1 1,-1 1-1,1 0 1,0-1-1,0 1 0,0 0 1,1 0-1,-1 0 1,1 1-1,0-1 1,0 0-1,0 0 1,1 1-1,-1 4 0,1 1 19,1 0-1,0-1 1,0 1-1,1 0 1,6 18-1,-6-23-24,0 0-1,0 0 0,0 0 1,1-1-1,0 1 0,0-1 0,0 0 1,1 0-1,-1 0 0,1 0 1,5 4-1,-8-7-9,0-1-1,0 1 0,0 0 1,0-1-1,0 1 1,0-1-1,1 1 1,-1-1-1,0 0 1,0 1-1,0-1 0,1 0 1,-1 0-1,2 0 1,5 0 20,1 2-12,-5-1 1,0 0 0,0-1 1,0 0-1,0 1 0,0-1 0,7-2 0,10 1 82,0-2-1,0 0 1,0-2-1,37-12 1,7-16 115,-33 20-134,-8 3 31,-1-1 0,1-1 1,-2-1-1,33-23 0,-51 32-85,1 0 0,-1 0 0,0 0 1,-1-1-1,1 0 0,-1 1 0,4-8 0,-6 10-24,0 0-1,0-1 1,0 1-1,0 0 1,-1-1-1,1 1 1,-1 0-1,0-1 1,1 1-1,-1-1 0,0 1 1,-1-1-1,1 1 1,0 0-1,-1-1 1,1 1-1,-1 0 1,0-1-1,0 1 1,0 0-1,0 0 1,-2-4-1,0 2 0,-1 1 1,1-1-1,-1 0 1,0 1-1,-1 0 0,1 0 1,0 0-1,-1 1 0,0-1 1,1 1-1,-1 0 1,0 0-1,0 1 0,-9-2 1,5 1-6,-8-4 28,-1 2 0,0 0 1,0 1-1,0 1 0,-1 1 0,1 1 0,0 0 0,0 1 0,-1 1 0,-26 6 0,10 3-1201,22-6-4779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5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4848,'0'0'111,"5"-2"83,127-66 887,-85 50-874,104-32 217,-133 43-406,-10 4 2,0 0 1,1 1-1,-1 0 1,12-2-1,0 1 11,25-6 70,0 3 0,50-2 1,-90 8-71,-2 0-18,0 0 1,1 0-1,-1 0 0,0 1 1,0-1-1,0 1 0,0 0 0,0 0 1,-1 0-1,1 0 0,4 2 0,-6-2-7,-1 0 0,1 0 0,0 0 0,-1 0 0,1 0 0,-1 0 0,1 0 0,-1 0 0,1 0 0,-1 0 0,0 0 0,0 0 0,0 0 0,1 0 0,-1 0 0,0 0 0,0 0 0,0 1 0,-1-1 0,1 0-1,0 0 1,0 0 0,0 0 0,-1 0 0,1 0 0,-1 0 0,1 0 0,-1 0 0,0 1 0,-6 13 33,0 0 0,-13 20-1,7-15-4,2 0-1,-10 24 0,-72 173 63,82-179-89,7-23-2,-21 46-2,21-52-3,0 0-1,1 0 0,0 0 0,0 0 0,0 1 1,1-1-1,1 1 0,0 0 0,0-1 1,1 20-1,1-13 1,-1-15 0,0-1 0,0 1 0,0 0 0,0-1 0,0 1 0,1 0 0,-1-1 0,0 1 0,0-1 0,1 1 0,-1 0 1,0-1-1,1 1 0,-1-1 0,1 1 0,-1-1 0,1 1 0,-1-1 0,1 1 0,0 0 0,3 0 2,-1 1-1,1-1 0,0 0 1,0 0-1,0 0 1,0-1-1,0 1 0,0-1 1,0 0-1,0 0 1,0 0-1,5-2 1,53-11 35,-55 11-29,4-1-928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9 343 3320,'0'0'8,"-2"0"-1,-4 0-5,6-2 4,8-8 1,0 1 0,0 0 0,1 0 0,1 1 0,0 0 0,17-11 0,-5 4 1,-10 6 7,1 0 0,0 1 0,0 0 0,0 1 0,20-7 0,-18 8 0,41-19 148,68-21 0,-109 41-106,266-91 1300,-262 88-1164,-15 6-52,0 0-1,1 0 1,-1 1-1,0-1 1,1 1-1,0 0 1,-1 1-1,1-1 1,-1 1-1,9 0 1,-12 2 67,2 4-14,-7-1-19,-23 9-357,0 0 1,-34 11-1,30-13-4378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5:5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19 5384,'-59'-12'-175,"-47"5"-29,88 8 129,0 0-1,0 1 1,0 1-1,-31 9 1,29-7 35,-21 5-217,10-3 124,-51 19 0,-19 19 4,83-32 90,-3 6 29,1 2-1,1 0 0,1 1 1,0 1-1,-20 37 0,0 24 11,-16 81 11,47-134 9,-11 130 16,18-126 25,15 155 37,-8-152-4,43 133 49,-37-143-23,-6-16-73,5 11 4,1-1 1,1-1 0,1 0-1,21 22 1,53 45 132,-70-74-96,13 3-22,42 14-1,-49-25 36,20-5-18,59-5 0,-71-1 111,141-31 94,-139 26-40,-5 1-100,5-2 19,-1-1-1,59-31 1,51-39 225,-118 62-185,14-21-68,37-47 0,-58 57 16,0-14-45,23-77 0,-41 118-89,0 0 0,0 0 1,0 0-1,-1 0 0,0 0 0,0-5 0,-1-23 49,-2 0 0,-10-44-1,2 53 65,-131-166 296,72 104-267,-24-21-3,75 89-72,-82-50 36,95 64-109,1-1-1,0 1 1,-1 0-1,0 1 1,0 0-1,0 0 1,-7-2-1,-5 0 3,-29-9 6,29 11 25,1 4-32,0 0 1,1 2-1,-18 4 0,19 1-2,14-8-14,-8 6 3,0 1 0,1 0 0,0 0 0,0 1 0,1 0 0,0 0 0,-10 18 0,-13 30-1139,19-34-4584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0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0 816,'0'55'8,"7"126"44,-4-123 70,-5 74 0,1-94-33,2 45 0,3-15 61,5 193 302,-6-231-432,1 39 165,16 165 371,-4-124-337,-10-69-136,23 156 289,-25-177-351,13 45 120,32 125 193,-30-101-229,42 134 71,-56-203-170,12 28 29,-3-22-5,1 0 0,29 40 0,-13-29 7,-12-13 4,41 41 1,-51-56-37,22 14 60,-19-16-13,0-1 1,0 0-1,1 0 0,25 6 1,-13-8 93,0-2 1,0-1 0,1-1 0,42-5 0,-3-9 80,108-23 353,-97 23-440,-37 6-83,119-21 114,-142 27-155,-1-1 0,0-1 1,1 0-1,19-9 0,1 0 13,14 1 18,96-23 109,-130 31-147,25-3 66,113-5 150,-89 8-122,66-7 72,-70 3-135,131-20 36,-167 25-73,48-1 15,159 1 34,-207 3-50,-10 0 4,1-1 0,21-4 0,34-5 12,117-16 1,-96 18-16,-55 6 5,54-2 4,6 1-8,-4-2 1,4-6-2,8-1 2,11 1-3,1 3-2,-8 3 0,106-15-8,-23 4-3,-152 13-1,260-13-12,-269 15 23,53-6-7,104-11-2,-148 16 5,257-1-4,-209 5 9,4-5 0,7-6 0,5 0 0,2 3 0,-7 1 0,-14-3 0,-10-2 0,-6 2 0,135-15-8,-183 21 7,-12 1-1,0 0 0,0 1 1,18 1-1,120 21-21,-140-22 22,1 1 1,27 12 0,-31-11-3,1 0 1,-1 0-1,0 0 0,-1 1 1,1 0-1,0 0 0,-1 0 1,1 0-1,-1 0 1,0 1-1,3 4 0,2 3-13,-2 0 0,8 17-1,-8-17 10,-3-3-13,0-1 0,-1 0 0,0 1 0,-1-1 0,0 1 0,0-1 0,0 14 0,1 4-40,23 128-162,-19-96 185,13 134 4,-1-112 33,0 1 0,-4-5 0,0-9 0,4-1 1,79 202 31,-64-184-19,-19-45-8,26 45 0,-32-67-2,6 13 4,2-2 0,37 51 0,75 105 59,-74-98-27,57 118 109,-101-183-138,18 29 96,-16-32-50,1 0 1,1 0-1,0-1 0,2-1 0,22 18 0,-25-23-37,37 20 112,129 52 238,-100-47-218,93 30 182,-153-57-318,38 10 93,142 17 138,-182-33-227,91 15 77,179 11 108,-257-27-195,57-2 42,114-11 12,-157 8-22,174-21 20,-173 20-26,204-21 17,-195 20-24,217-17 16,-216 18-17,238-26 9,-232 23-16,240-25 6,-242 28-11,257-22 12,-250 22-7,250-18 8,-255 18-8,260-28 12,-255 26 9,264-19 20,-265 21-27,252-22 10,-253 20-23,262-27 12,-261 28-19,232-21 3,-241 21-9,236-35 8,-233 32-9,212-38 3,-220 37 5,207-38 13,-207 40-1,194-31 11,-199 31-3,294-73 100,-236 61-119,-64 13 25,29-5-13,209-43 135,-214 38-125,69-18 77,-121 33-99,1 0-3,0-1 0,-1 0 1,1-1-1,-1 0 1,16-8-1,-28 12-13,0 0 0,1 0 0,-1 0 0,0 0 0,0 0 0,0 0 1,0 0-1,0 0 0,0 0 0,0 0 0,0 0 0,0 0 0,1 0 0,-1-1 0,0 1 0,0 0 0,0 0 0,0 0 1,0 0-1,0 0 0,0 0 0,0 0 0,0 0 0,0 0 0,0 0 0,0 0 0,0-1 0,0 1 0,0 0 0,0 0 1,0 0-1,0 0 0,0 0 0,0 0 0,0 0 0,0 0 0,0-1 0,0 1 0,0 0 0,0 0 0,0 0 0,0 0 1,0 0-1,0 0 0,0 0 0,0 0 0,0 0 0,0-1 0,0 1 0,0 0 0,0 0 0,0 0 0,0 0 0,0 0 1,0 0-1,0 0 0,-1 0 0,1 0 0,0 0 0,0 0 0,0 0 0,0 0 0,0 0 0,-2-3 2,0 1 0,0 0-1,0 0 1,0 1 0,0-1 0,-1 0-1,1 1 1,0-1 0,-1 1-1,1 0 1,-1 0 0,0 0-1,1 0 1,-5-1 0,-41-3-463,28 3-445,-40-4-5727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1079 728,'50'1'0,"47"-3"17,163-13 14,-200 10 10,261-30 25,-254 28-13,303-32 24,-287 30-9,365-49 43,-353 45 9,391-66 40,-387 63-79,407-58 33,-404 60-60,423-55 24,-416 57-44,448-45 17,-445 46-31,456-36 7,-454 39-14,172-11 0,58-5-9,-3 1 2,-2 3-5,-3 1-1,2 1 0,267-14-3,-497 27-10,418-15-7,-423 15 1,405-19-5,-408 19-8,391-16-9,-395 17 2,376-10-9,-377 13 15,372-12-12,-376 10 19,340-12-3,-351 12 10,287-11 1,-296 12 11,105-2 0,39-1 6,205-6 17,-129 4 8,-236 6 16,349-9 147,-291 4-165,-68 3 25,185-20 49,-200 20-89,121-14 146,-147 16-144,0 1-1,0-1 1,0 0 0,-1 0 0,1-1 0,-1 1-1,1-1 1,5-2 0,21-13 85,-27 16-68,-1 0 1,1-1-1,-1 1 0,1-1 0,-1 1 0,0-1 1,0 0-1,0 0 0,0 0 0,0 0 1,0-1-1,-1 1 0,1 0 0,1-4 0,0 1 81,14-31 923,-16 32-708,-1-4 4,0 7 820,0 4-922,18 107 366,-13-81-540,28 162 222,16-36-218,-39-127-52,4 12 7,31 101 6,-4 10 2,-38-137-11,1 1 0,0-1 0,9 20 0,-3-12-3,-6-12 0,23 46 10,-16-34 7,54 122 25,-46-96 7,25 96 0,-31-91 14,60 224 271,-43-177-170,3 75 6,-28-138-25,49 257 343,-26-194-310,6 53-1,-22-89-18,26 114 31,28 61-8,-41-150-153,8 55 3,-25-112-14,74 225 60,-57-177-34,36 95 94,-36-91-67,35 134 114,-53-194-178,-3-10 17,-1 1 0,3 19 1,13 145 222,-17-164-213,0 0-1,4 16 0,4 24 37,7 112 85,-11-99-123,10 87 45,-13-118-51,-3 68-1,-4-41 88,4-62-81,1 1 4,11 33 186,-11-34-161,10 6-1211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1502 2248,'0'0'40,"2"-5"-7,5-7-75,41-70 1294,-13 40-855,181-159 491,-185 178-728,150-88 61,-142 91-73,163-75 67,-161 75-54,192-99 70,-182 90-70,190-142 64,-195 135-91,205-126 54,-199 135-48,-3 3-57,182-80 155,-25 11 49,-151 65-212,140-65 431,-186 89-478,-7 4 116,-7 0-112,-54 17 11,17-2-39,-53 28-955,48-19-3802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3592,'0'0'24,"4"-2"-4,8-4 8,0 1 0,0 0 0,1 1 0,0 0 0,0 1-1,14-2 1,15-4 40,21-10 58,82-23 257,-79 22-215,-32 12 21,62-4 1,-42 11-9,-45 1-170,29 1 233,-36-1-226,1 0 0,-1 1 1,0-1-1,1 1 0,-1 0 0,0-1 0,0 1 1,0 0-1,1 0 0,-1 1 0,0-1 0,0 0 0,-1 1 1,3 1-1,-2 0 1,-1 0 0,0-1-1,0 1 1,0 0 0,0 0 0,-1 0 0,1 1 0,-1-1 0,1 0 0,-1 0 0,0 0 0,-1 0-1,0 6 1,1-6 3,0 8 19,0 0-1,-1 0 0,0 0 0,-1 0 0,0-1 0,-6 17 0,1-5 58,-8 26 186,-42 86 0,-10-27 453,65-103-603,-1 4 22,2-3-198,0 0 0,1 0 0,-1 0 1,1 0-1,0 0 0,1 0 0,-1 0 1,1 0-1,0 0 0,0 0 0,4 8 0,1 5-4804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4216,'-2'2'-88,"-5"3"-13,5-3-53,17-6 176,35-6 723,96-6 0,-144 16-725,79-6 495,43-4 270,-113 10-650,95-4 1487,-102 3-1436,3-5-6,-26 3 124,13 3-364,0 0 1,0 1-1,1 0 0,-1 0 1,0 0-1,1 1 1,-1-1-1,1 2 0,-11 4 1,6-1-5581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235 231 3768,'-5'0'168,"-12"0"19,12 0 539,9-1-574,83-29 71,66-16-43,-142 43-163,4-2-8,21-8 65,-26 8-41,1 0 1,-1 0 0,0-1-1,-1 0 1,1-1 0,-1 0-1,9-9 1,-18 15-24,1 0 1,-1 0-1,1 0 0,-1 0 1,1 1-1,-1-1 0,1 0 1,-1 0-1,0 0 0,0 0 1,1 0-1,-1 0 0,0 0 0,0 0 1,0 0-1,0 0 0,0 0 1,0 0-1,0 0 0,-1 0 1,1 0-1,0 0 0,0 0 1,-1 0-1,1 0 0,-1 0 0,1 0 1,-1 0-1,0 0 0,-1-2 17,0 1-1,0-1 1,0 1-1,0 0 1,-1 0-1,1 0 1,-5-3-1,0 0-4,5 4-11,0-1-1,0 1 1,-1 0 0,1-1 0,0 1-1,0 0 1,-1 0 0,1 1 0,-1-1 0,1 0-1,-1 1 1,-3-1 0,-23-2 54,-1 0 0,0 2 1,0 1-1,-29 4 0,38-2-51,14-2-3,-1 1 0,1 0 0,0 1 0,-1 0 0,1 0 0,-7 3 0,-5 2 20,0 1 1,1 1-1,0 1 0,1 1 1,-23 17-1,26-17-23,9-7-6,0-1 0,1 1 1,0 1-1,0-1 1,0 0-1,0 1 0,-3 6 1,-22 30 10,-1 10-10,9-5-3,8-4 0,11-36-1,1 0 1,0 0-1,0 0 0,1 0 1,-1 0-1,1 0 0,1 0 1,-1 0-1,1 1 1,0-1-1,0-1 0,4 10 1,-2-9-1,0-1 0,0 1 0,1 0 1,0-1-1,0 0 0,0 0 0,0 0 0,1 0 1,6 4-1,20 14-1,-15-15-3,-2-4 4,-1 0 0,1 0 0,0 0 0,0-2 0,1 1 0,-1-2 0,19 0 0,38-2 0,25-6 1,1-3 0,-4 2 0,50-2-804,-85 5-3216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3416,'3'-2'6,"0"0"-1,-1 0 1,0 1 0,0-1-1,1-1 1,-1 1-1,2-3 1,-2 2 2,0 1 1,0 0-1,0 0 0,0 0 0,0 0 0,0 0 1,1 0-1,-1 0 0,1 1 0,-1 0 0,1-1 1,4-1-1,5-1 70,-1 0-1,1 1 1,0 1-1,-1 0 1,1 0 0,0 1-1,1 0 1,-1 1 0,0 1-1,0 0 1,0 0 0,0 2-1,-1-1 1,1 1 0,0 1-1,21 9 1,-16-4 63,-1 1 1,0 1-1,0 0 1,-1 1-1,0 0 1,16 19-1,-28-26 94,1 3 13,-7-2 7,-1 0-191,-1-1 0,-1 0 0,1 0-1,-1-1 1,0 0 0,0 0 0,0 0 0,-1 0 0,1-1 0,-1 0 0,0-1 0,0 0 0,0 0 0,0 0 0,0 0 0,0-1 0,-9 0-1,12-1-12,0 0-1,0 0 0,0 0 0,0-1 0,0 1 0,0-1 0,0 0 1,0 0-1,-5-2 0,7 2-26,1 0-1,-1 0 1,1 1-1,-1-1 1,1 0-1,-1-1 1,1 1-1,0 0 1,0 0-1,-1 0 1,1-1 0,0 1-1,0-1 1,0 1-1,1-1 1,-1 1-1,0-1 1,1 1-1,-1-1 1,0 0-1,1 1 1,0-1 0,-1-3-1,2 0-5,-1-1 0,1 1 0,0 0 0,0 0 0,1 0 0,0 0 0,0 0 0,0 0 0,0 0 0,1 0-1,0 1 1,0-1 0,0 1 0,0 0 0,1 0 0,6-6 0,4-3 27,0 1 0,1 0 0,22-13 0,-30 21-31,0 0-1,1 0 1,-1 1-1,1 0 1,0 0-1,0 1 0,0 0 1,0 0-1,0 1 1,0 0-1,12 0 1,-15 1-8,14 2 8,22 20-1,-34-20-11,0 2-1,21 21 4,-11-7 0,-5-1-2,-5-3 4,2 5 4,-9-13-9,-1-3-1,0 4 0,-3 11 0,-4-3 0,5-11 4,-5 7-2,8-10-2,0-1 1,-1 1-1,1-1 1,0 1-1,-1-1 1,1 0-1,0 1 1,-1-1-1,1 0 0,-1 1 1,1-1-1,0 0 1,-1 1-1,1-1 1,-1 0-1,1 0 1,-1 1-1,1-1 0,-1 0 1,0 0-1,1 0 1,-1 0-1,1 0 1,-1 0-1,1 0 0,-1 0 1,1 0-1,-1 0 1,1 0-1,-1 0 1,1 0-1,-1 0 1,0 0-1,1-1 0,-1 1 1,1 0-1,-1 0 1,1-1-1,0 1 1,-1 0-1,1-1 1,-1 1-1,1 0 0,0-1 1,-1 1-1,1-1 1,0 1-1,-1-1 1,1 1-1,0-1 1,-1 1-1,1-1 0,0 1 1,0-1-1,0 1 1,0-1-1,0 1 1,-1-1-1,1 1 0,0-1 1,0 0-1,1-3 11,-1 0 0,1 1 0,0-1 0,0 0 0,0 1 1,1-1-1,-1 1 0,1 0 0,-1-1 0,1 1 0,1 0 0,-1 0 0,3-3 0,34-34 90,-29 30-89,36-33 206,-32 32-109,-1-1 1,-1-1-1,22-28 0,-33 40-16,-1-1-83,1 1 1,0 0 0,0-1-1,0 1 1,0 0-1,0-1 1,0 1 0,0 0-1,1 0 1,1-1 0,0-1 69,-2 2-72,0 1 0,1-1-1,-1 0 1,0 1 0,0-1 0,0 0 0,0 0-1,0 0 1,0 0 0,-1 0 0,3-1-1,-3 2 0,3-3 182,-2 3-184,8 1-4,-6 2-8,-1 0 0,1 0 0,-1 0 1,1 1-1,-1-1 0,0 0 0,0 1 0,-1-1 1,1 1-1,-1 0 0,2 4 0,-2-5 9,20 59-104,-17-50 95,53 161-507,-52-160 477,4 10-107,-1 0 1,9 40-1,-15-55 129,1 0-1,0 0 1,0-1 0,0 1-1,1 0 1,0-1 0,6 8-1,-9-14 15,0 0-1,0 0 0,0 0 1,0 0-1,0-1 0,1 1 1,-1 0-1,0-1 0,0 1 0,0 0 1,1-1-1,-1 0 0,0 1 1,1-1-1,-1 0 0,2 1 1,5 0-2,33 9-1161,3 0-4643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4576,'-23'17'0,"14"-17"0,5-1-1,3 2 0,1-1 1,-1 1 0,0-1-1,1 1 1,-1-1 0,1 1-1,-1-1 1,1 1 0,-1 0 0,1-1-1,-1 1 1,1 0 0,0-1-1,-1 1 1,1 0 0,0 0-1,-1-1 1,1 1 0,0 0 0,0 0-1,0 1 1,-1 0 0,-1 5 0,1-4 1,0 0 0,1 1 0,-1-1 0,1 1 0,-1-1 0,1 1 0,1 5 0,15 139 146,-9-97 26,-1-30-50,1 0-1,1 0 1,1-1 0,0 0-1,23 33 1,7-3 296,-28-37-368,13 9 230,14 10 213,-33-28-283,4 1-10,-7-3-26,-7-7-35,-17-17-987,-4-4-3526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2968,'25'-21'70,"-19"15"-15,1 0-1,0 0 0,1 1 1,0 0-1,0 0 0,0 1 0,0-1 1,0 2-1,12-4 0,-6 4 12,1 0 0,0 0 0,0 2 0,0 0 0,28 2 0,-20-1 33,-21 0 2,2 1 7,-4-1-91,1 0 0,-1 0 1,1 0-1,-1 0 0,1 0 1,0 0-1,-1 0 0,1 0 1,-1 0-1,1 0 1,-1 0-1,1 0 0,-1 1 1,1-1-1,-1 0 0,1 0 1,-1 1-1,1-1 0,-1 0 1,1 1-1,5 7 47,-1 1 1,0 0-1,-1 0 0,0 0 1,5 15-1,-4-7 83,15 27 0,-10-26-59,-1-4 82,-1 1 1,6 17-1,-10-24-85,-4-7-77,1-1 1,0 1-1,-1 0 0,1 0 1,-1 0-1,1 0 0,-1 1 0,1-1 1,-1 0-1,0 0 0,1 0 1,-1 0-1,0 0 0,0 0 0,0 1 1,0-1-1,0 0 0,0 0 0,0 0 1,-1 0-1,1 0 0,0 1 1,-1-1-1,1 0 0,-1 0 0,1 0 1,-1 0-1,1 0 0,-1 0 1,0 0-1,1 0 0,-1 0 0,0-1 1,0 1-1,0 0 0,1 0 0,-1-1 1,0 1-1,0 0 0,0-1 1,0 1-1,-2 0 0,-9 4 25,1-1 0,0 0 0,-1-1-1,0 0 1,0-1 0,0 0 0,-24 0 0,34-2-53,-11 1-88,-1-1 0,0-1 0,1 0 0,-22-4 0,13-2-3772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5384,'0'-1'-19,"0"-1"1,-1 1-1,1 0 0,-1 0 1,1 0-1,-1-1 0,0 1 1,0 0-1,1 0 0,-1 0 1,0 0-1,0 0 0,0 0 1,0 0-1,-1 0 0,0 4 21,1 0 0,0 1 0,0-1 0,0 1-1,0-1 1,0 1 0,1-1 0,0 1 0,0-1-1,0 1 1,0 0 0,0-1 0,1 1 0,-1-1 0,1 1-1,0-1 1,2 6 0,-1-4 0,9 53 241,3 0 0,22 55 0,26 81 473,-57-176-681,12 28 190,-10-31-88,1-1-1,0 0 1,1 0 0,1-1-1,0 0 1,0-1 0,18 16-1,-25-26 59,-1 0 4,9 9-1123,2 3-3896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3416,'68'-72'358,"-35"38"-216,-30 31-136,0-1-1,0 1 1,0 0 0,1 1 0,-1-1-1,6-3 1,1 0 1,25-14-2,-28 17-65,0 0 1,0 0 0,0 1-1,0 0 1,0 0-1,10 0 1,7 0-2021</inkml:trace>
  <inkml:trace contextRef="#ctx0" brushRef="#br0" timeOffset="1">477 146 2072,'0'0'0,"13"5"0,14 5 0,7 0-72,-3 2 72,1-3-1024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110 376 1712,'81'-15'-8,"-54"3"9,-21 7 10,1 0 0,-1 0 0,0-1 0,0 0-1,-1 0 1,0 0 0,7-12 0,-2 3 39,12-29 0,-19 37-11,-1-1 0,1 1 1,-1-1-1,-1 0 0,1 0 0,-1 1 0,0-11 1,-1 6-1,2-6 156,-1 1 0,-1-1-1,-1 0 1,-3-19 0,4 36-165,0-1 0,-1 1 0,0-1 0,1 1 0,-1-1 0,0 1 0,1 0 1,-1-1-1,0 1 0,0 0 0,0-1 0,0 1 0,0 0 0,0 0 1,-3-2-1,3 2 4,-1-1 160,0 0 5,-5-7-126,6 7 94,-14-1 209,12 4-342,1 1 0,0-1-1,-1 0 1,1 1 0,0-1 0,0 1 0,0 0 0,0 0 0,0 0 0,1 0-1,-1 0 1,0 0 0,1 0 0,0 0 0,-1 1 0,1-1 0,0 0-1,0 1 1,0-1 0,1 1 0,-1 0 0,0 3 0,-2 7 43,2 1 0,-2 24 1,3-27-68,-1 9 93,2-1 1,0 1-1,5 28 0,-3-29-64,2 22 198,17 63 0,-19-90-176,54 203 380,-11-74-165,-43-134-258,23 77 165,-24-77-162,-1 0 0,1 0 0,-2 1-1,1-1 1,-1 0 0,-2 12 0,0-10 42,0 0 1,-1 0-1,-1-1 1,0 1-1,0-1 1,-1 0-1,-8 12 1,7-10 69,4-9-105,0 1-1,0-1 1,0 0-1,0 0 1,0 0-1,-1-1 1,1 1-1,-1-1 1,0 1-1,0-1 1,0 0-1,0 0 1,0 0 0,0 0-1,0 0 1,-1-1-1,1 0 1,-1 1-1,1-1 1,-1-1-1,1 1 1,-8 0-1,9-1-8,0 0 1,0 0-1,1 0 0,-1 0 0,0-1 0,0 1 0,1-1 0,-1 1 0,0-1 0,1 0 1,-1 0-1,0 0 0,1 1 0,-1-1 0,-2-3 0,-2 0 22,-1-1-11,2 2 1,1 0 1,0 0 0,0 0 0,0 0-1,-4-7 1,-20-21 137,1-2 0,-41-67 0,68 100-169,-26-45 224,-23-54 0,47 96-223,0-3 22,-1 1 1,1-1-1,0 1 0,0-1 0,1 0 0,-1 0 1,1 0-1,0 0 0,1 0 0,0 0 0,0 0 1,0 0-1,1 0 0,-1 0 0,1 1 0,3-10 1,7-9 38,1 2 0,1-1 1,1 1-1,1 1 0,1 1 0,25-26 1,-40 45-85,1 0-1,-1 0 1,1 0 0,-1 0 0,1 1 0,-1-1 0,1 0 0,0 1-1,-1-1 1,1 1 0,2-1 0,1 0-1024,6-1-5734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3416,'0'0'9,"0"0"-7,0 0 1,0 0-1,0 0 0,0 0 0,0 0 0,0 0 0,0 0 0,1 0 1,-1 0-1,0 0 0,0 0 0,0 0 0,0 0 0,0 0 1,0 0-1,0 0 0,0 0 0,0 0 0,1 0 0,-1 0 0,0 0 1,0-1-1,0 1 0,0 0 0,0 0 0,0 0 0,0 0 1,0 0-1,0 0 0,0 0 0,0 0 0,0 0 0,0 0 0,0-1 1,0 1-1,1 0 0,-1 0 0,0 0 0,0 0 0,0 0 1,0 0-1,0 0 0,0 0 0,0-1 0,0 1 0,0 0 0,0 0 1,0 0-1,-1 0 0,1 0 0,0 0 0,9 11 28,-1 2 0,0-1 0,11 27 0,-9-18 30,24 38 0,-13-29 20,1-2-1,39 39 1,-52-59-66,-3-3 9,1 1 0,0-1-1,13 7 1,-2-3 16,0-1 0,0 0 0,0-1 0,1-1 0,28 5 0,4-6-493,-2 0-1879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47 134 3504,'0'-93'-8,"1"83"11,-3-21 187,2 32-182,0-1 0,0 0-1,0 1 1,0-1 0,0 0 0,0 0-1,0 1 1,-1-1 0,1 0-1,0 0 1,0 1 0,0-1 0,0 0-1,0 0 1,-1 1 0,1-1-1,0 0 1,0 0 0,-1 0 0,1 1-1,0-1 1,0 0 0,0 0 0,-1 0-1,1 0 1,0 0 0,-1 0-1,1 1 1,0-1 0,0 0 0,-1 0-1,1 0 1,0 0 0,-1 0-1,1 0 1,0 0 0,0 0 0,-1 0-1,1 0 1,0 0 0,-1-1 0,1 1-1,0 0 1,0 0 0,-1 0-1,1 0 1,0 0 0,0 0 0,-1-1-1,1 1 1,0 0 0,0 0-1,0 0 1,-1-1 0,1 1 0,0 0-1,0 0 1,0 0 0,0-1-1,-1 1 1,1 0 0,0-1 0,0 1-1,0 0 1,0 0 0,0-1 0,-10 46 646,6-34-549,1 1 0,1-1 0,-2 14 0,-2 32 424,3 79-1,4-117-478,-1-10 10,1 0 0,0 0 1,1 0-1,2 9 0,47 149 689,-23-96-459,-21-50-272,-3-8-27,1 0 1,0-1-1,1 1 1,0-1-1,0 0 1,2-1-1,-1 0 1,12 13-1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4848,'32'9'-56,"13"8"-13,-32-11 34,0-1-1,0 0 1,1-1 0,0-1 0,20 3 0,-8-4-17,1-1 0,0-1 0,35-6 0,-46 4 46,-7 0 3,0 0-1,0 0 0,0-1 1,9-4-1,157-67-20,-159 66 24,-10 5 1,-1 1 1,0-1-1,0-1 0,0 1 1,0-1-1,6-6 0,-3 3 7,-2 3-3,0-1 0,-1 0 1,0 0-1,0 0 0,0-1 0,-1 0 0,1 1 0,-1-2 0,-1 1 0,5-9 0,-2-2 38,0 0 0,-1 0 0,0-1 0,-2 0-1,0 0 1,1-33 0,-5 49-26,1-1-1,0 1 0,-1-1 1,0 0-1,1 1 0,-1-1 1,0 1-1,0-1 0,0 1 1,-1 0-1,1-1 0,-1 1 1,1 0-1,-3-3 0,1 2 5,2 2-12,1 1 0,-1-1 1,0 1-1,0-1 1,1 1-1,-1 0 0,0-1 1,0 1-1,0 0 0,0 0 1,1-1-1,-1 1 1,0 0-1,0 0 0,0 0 1,0 0-1,0 0 1,0 0-1,1 0 0,-1 0 1,-2 1-1,0-1 18,-1 0-8,0 0 0,0 1 0,0-1 1,1 1-1,-1 0 0,0 0 0,0 0 0,1 0 0,-1 0 1,1 1-1,-1 0 0,1 0 0,-1 0 0,1 0 0,-3 3 1,1 0 5,0 1 0,0-1 0,1 1 0,0 0 0,0 0 1,0 0-1,-3 9 0,0-2-9,4-7 6,-1 1-1,2 0 1,-1 1-1,-2 9 1,-3 10 61,2 0 1,-5 43-1,13-43-8,1-1-1,7 35 0,-7-52-55,-1-1 1,1 0-1,0 0 0,0 0 0,1-1 1,0 1-1,1-1 0,9 13 0,-6-12 4,1 0 0,-1 0-1,1-1 1,0 0-1,1-1 1,0 1-1,0-2 1,0 0-1,19 7 1,81 16 247,-97-25-256,21 2 191,-21-3-124,-9-1-63,0-1 0,-1 1 0,1-1 0,0 0 0,0 0 0,-1 0 0,1 0 0,0-1 0,4 0 0,-2-1 26,0-1 1,-1 0-1,1 0 1,0 0-1,-1-1 1,0 1-1,0-1 0,0 0 1,8-9-1,-11 9-21,0-6-3,-1 5-9,-1-4-6,0 7-16,1 6-231,1 2 198,0 0 0,0 0 0,0 0 0,1 0 0,0-1 0,0 1 0,0-1 0,1 0 1,0 1-1,0-2 0,0 1 0,1 0 0,-1-1 0,11 7 0,-4-3 18,-7-6 7,0 1 0,0-1 0,0 0 0,1 0 0,-1 0 0,1-1 0,-1 1 0,10 1 0,86 12-171,-95-15 170,0 1 0,1-1 0,-1 0 0,0 0 0,0-1 0,1 0 0,-1 0 0,7-2 0,6-2-6,-2 2 10,42-13-68,-36 8 48,-1-1-1,0-1 1,-1-1 0,37-26-1,-54 35 34,-1 1 0,0-1 0,0 0 0,-1 0 0,1 0-1,0 0 1,-1-1 0,1 1 0,-1 0 0,1-1-1,-1 1 1,1-4 0,2-4-2,-2 6 4,0-1 0,0 1 1,-1-1-1,0 0 0,2-6 1,-3 3 2,-1 0 1,1 0 0,-2 0-1,1 0 1,-1 0-1,0 1 1,0-1-1,-1 0 1,0 1-1,-1 0 1,1 0 0,-9-12-1,9 16 7,1 0 0,-1 0-1,0 0 1,0 1 0,0 0-1,0-1 1,-1 1 0,1 0 0,-1 0-1,1 1 1,-7-3 0,4 2 5,0-1 6,0 0 1,0 1-1,-1 0 0,1 0 1,-1 1-1,0 0 1,1 0-1,-8 0 1,3 0 0,-4 0 65,-1 1 0,0 0-1,0 1 1,1 1 0,-29 7 0,35-7-64,3-1 6,0 1-1,-1 0 0,1 0 0,0 1 0,-6 3 0,3-1-12,7-5-11,1 1-1,0 0 1,0-1 0,0 1 0,0 0 0,0 0 0,0 0 0,0 0-1,1 0 1,-1 0 0,0 0 0,0 0 0,1 0 0,-1 0 0,1 1-1,-1-1 1,1 0 0,-1 0 0,1 1 0,0-1 0,-1 0-1,1 0 1,0 1 0,0-1 0,0 0 0,0 1 0,0-1 0,1 0-1,-1 1 1,0-1 0,1 2 0,1 3 0,0 0 1,0 0-1,0 0 1,5 7-1,-5-10-3,6 8 13,5 1-10,0-1 0,1 0 1,0-1-1,1 0 0,17 7 0,71 29 4,-87-40-3,0 0-1,0-1 0,0-1 1,1-1-1,29 3 1,-11-2 7,106 16-838,-59-8-3380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24 3592,'-2'-3'32,"0"0"1,0 1-1,0-1 1,-1 0-1,0 1 1,1 0-1,-5-3 1,6 5-2,-1 0 0,0 0 1,1 0-1,-1 0 0,1 0 1,-1 0-1,0 0 0,1 0 1,-1 1-1,1-1 0,-1 1 0,1-1 1,-1 1-1,1 0 0,-1-1 1,-1 3-1,-3-1 97,0 1-92,0-1 1,0 0-1,0 1 1,1 0-1,-1 1 1,1-1-1,0 1 1,0 0-1,-8 8 1,-37 46 187,39-45-212,3-3 37,0 1-1,1 0 1,0 0-1,1 0 1,0 1-1,1-1 1,-4 16-1,5-18-29,-2 23 149,-3 51 437,9-81-559,1 1-1,-1-1 0,1 1 1,0-1-1,0 0 1,0 1-1,0-1 1,0 0-1,0 0 0,0 0 1,1 0-1,-1 0 1,3 2-1,0 1 27,1 0 0,0 0 0,0-1 0,0 0 0,0 0 0,1 0 0,0-1 0,11 6 0,-8-6 30,-1-1 1,1 0-1,0-1 1,0 0-1,0 0 0,0-1 1,0 0-1,13-2 0,10-3 346,32-10-1,3 0 144,-55 12-463,38-4-792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96 407 1888,'72'0'9,"-23"-1"-3,-1-2-4,-33 2-3,139-18 50,-150 18-33,1 0 0,-1-1-1,1 0 1,-1 0 0,0 0-1,0 0 1,0 0 0,0-1-1,0 0 1,-1 0 0,1 0-1,-1 0 1,0-1 0,0 1-1,0-1 1,0 0 0,-1 1-1,1-1 1,-1-1 0,0 1-1,0 0 1,-1 0 0,2-6-1,-1 4 27,-1 1 0,0 0 0,-1-1 0,1 1 0,-1-1 0,0 1 0,0-1 0,-1 1 0,0-1 0,-2-9 0,1 9 0,1-1 8,-1 1 1,0 0-1,-1-1 0,0 1 0,0 0 0,0 0 0,0 1 0,-1-1 0,0 1 1,-6-6-1,4 4-2,-1-2 29,-1 1 0,0 0 0,0 0 0,-1 1 0,0 0 0,-18-11 0,15 11-30,0-1 21,-1 1 0,0 1 0,0 0 0,-1 0-1,1 2 1,-20-5 0,17 5-23,-8-3 107,-1 2 0,-30-4 0,32 6-102,0 0 177,0 2-1,-29 0 0,25 2 208,33 17-227,-3-13-193,21 22 71,25 17-19,78 53 0,-113-87-55,1-1-1,0 0 1,28 11 0,-7-4 6,-19-8-11,-2 0 22,1-1 0,-1 0 0,1-1-1,27 6 1,-33-11 20,-4-1-1,1 1 0,-1 0 0,1 1 1,-1 0-1,11 4 0,-15-5 102,-2 2-1,0-3-108,0 0-42,0 0 0,0 0 1,0 0-1,0 0 0,0 0 0,0 0 0,1 0 0,-1 0 0,0-1 0,0 1 0,0 0 0,0 0 0,0 0 0,0 0 0,0 0 0,0 0 0,1 0 1,-1 0-1,0 0 0,0 0 0,0 0 0,0 0 0,0 0 0,0 0 0,0 0 0,1 0 0,-1 0 0,0 0 0,0 0 0,0 0 0,0 0 1,0 0-1,0 0 0,1 0 0,-1 0 0,0 0 0,0 0 0,0 0 0,0 0 0,0 0 0,0 0 0,0 0 0,0 0 0,1 0 0,-1 1 0,0-1 1,0 0-1,2 2 132,1 1 0,-1 0 0,0 0 0,0 0 0,0 0 0,-1 0 0,2 4 0,49 96 325,-50-98-442,1-1 0,-1 1 1,-1-1-1,1 1 0,-1 0 1,1 0-1,-1 0 0,0 7 0,-1-10-6,0 1-1,0-1 0,0 0 0,0 0 0,-1 0 0,1 0 0,-1 0 0,0 1 0,1-1 0,-1 0 0,0 0 1,0 0-1,0-1 0,-1 1 0,1 0 0,0 0 0,-1-1 0,1 1 0,-1 0 0,1-1 0,-1 0 0,0 1 1,0-1-1,-2 2 0,-2 0-30,0 0 1,0 0 0,-1-1-1,1 1 1,0-1 0,-1-1-1,0 1 1,1-1 0,-1 0-1,0-1 1,0 0 0,1 0-1,-1 0 1,0-1 0,0 0-1,1 0 1,-1 0 0,0-1-1,1 0 1,0-1 0,-1 1-1,1-1 1,0-1 0,0 1-1,1-1 1,-1 0 0,1 0-1,0 0 1,-6-6 0,-5-7-5557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7000,'-8'-8'2,"6"7"41,0 1 8,-5 1 7,6 1-43,0 0 0,0 1 0,1-1 0,-1 0 0,1 1 0,0-1 0,-1 1 0,1-1 0,1 1 0,-1 2-1,1 15 60,1 0-1,2 0 0,6 26 1,23 67 168,-18-63-180,11 44 94,-10-40 88,26 58 0,-9-55 21,-22-39-196,5 8 242,1 0-1,26 31 0,-9-19 322,-33-37-585,-17 6-1231,-1-2-5016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4664,'0'0'9,"1"-2"3,8-4-9,13 4-3,14 2 0,20 1 0,163 11 29,-144-6-25,53 8-509,-72-6-2055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58 4664,'-21'-5'0,"-16"-4"0,-16-8 6,30 10 7,0 0 1,-35-6 0,47 13 40,1 0 1,0 1 0,0 0-1,0 1 1,-20 5 0,19-4 6,3-1-8,0 1 0,0 1 0,0 0 0,1 0 0,-1 0 0,1 1 0,0 0 1,1 1-1,-1-1 0,1 1 0,0 1 0,0-1 0,1 1 0,0 0 0,0 0 0,1 0 0,0 1 0,0-1 0,1 1 1,-1 0-1,2 0 0,-1 1 0,1-1 0,1 0 0,-1 1 0,1 14 0,1-20-17,1 1 0,-1-1 0,1 0 0,0 0 0,0 1 0,0-1 0,1 0 0,-1 0 0,1 0 0,0 0 0,-1 0 0,1-1 0,1 1 0,-1 0 0,0-1 0,1 0 0,-1 1 0,1-1 0,-1 0-1,1 0 1,3 1 0,3 2 7,0-1-1,1 0 0,-1 0 0,16 3 0,-18-5-39,5 1 47,0-1 0,0 0 0,0-1 0,0 0 0,19-1 0,-18-1-20,10 1 76,0-1 1,36-6-1,-15 1 52,-25 3-115,18-1 73,-2-2-1,1-2 1,-1 0 0,39-17-1,-68 23-99,18-13 151,-24 14-164,1 0 0,-1 0 0,1 1-1,-1-1 1,1 0 0,-1 0 0,1 0 0,-1 1-1,0-1 1,1 0 0,-1 0 0,0 0 0,0 0 0,0 0-1,0 0 1,0 0 0,0 0 0,0 1 0,0-1 0,0 0-1,0 0 1,-1-2 0,-4-14-2,4 16 1,1 0-1,-1-1 0,1 0 0,-1 0 0,0 0 0,0 0 0,0 0 1,0 1-1,0-1 0,0 1 0,-2-3 0,-1 0 0,-14-10 1,-7 6-2,-5 3 0,25 5-6,0 0 0,0 0 1,-1 0-1,1 1 0,0 0 0,0 0 1,0 1-1,0-1 0,0 1 0,0 0 1,1 0-1,-1 1 0,1-1 1,-1 1-1,1 0 0,0 0 0,0 1 1,0-1-1,1 1 0,-1 0 0,1 0 1,0 0-1,0 0 0,0 1 1,0-1-1,-1 6 0,7-5-46,9 5 33,0 0 0,1-1 1,0 0-1,1-1 0,0-1 0,0 0 0,1-1 1,21 6-1,-24-8-27,1-2 0,-1 1-1,1-2 1,-1 0 0,14 0 0,1 0-781,37 2-4253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32 3144,'-36'-10'85,"17"4"54,-35-5 0,42 8-122,7 3 1,1-1 0,0 1 0,-1-1 0,1 1-1,-1 0 1,-5 1 0,-19 4 152,-55 16-1,49-9 6,19-9-45,1 2 0,0 0 0,1 1 0,-1 1 0,1 0 0,-21 15 0,32-20-77,0 1 0,0 0 0,0 1-1,1-1 1,0 0 0,-1 1 0,1-1 0,0 1-1,1 0 1,-1 0 0,-1 5 0,1-3-3,-1 2 21,0 0-1,1 1 0,0-1 1,0 1-1,1 0 1,0 11-1,0-8-24,0 5 68,1 0 0,0 0 0,1 0 0,1 0 1,1 0-1,0-1 0,8 25 0,-9-37-85,0 0 0,0 0 0,0-1 0,1 1 0,-1 0-1,1-1 1,0 1 0,0-1 0,0 0 0,0 0 0,0 0 0,7 4 0,-5-3 3,9 4 135,90 34 69,-78-36-55,119 15 64,-111-18-223,0-1 0,44-3-1,-36-1-844,40 0-4217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 4576,'-34'-17'51,"21"15"-46,2 10-4,9-6 0,1 2 1,5 15 3,10 30 197,3 0-1,23 51 0,-37-94-126,0-1-1,0 0 1,0 0-1,1 0 1,0 0-1,0 0 1,0-1-1,7 6 1,-4-4-3,-4-3-7,-1 0 1,1-1 0,0 1 0,0-1-1,0 0 1,0 0 0,0 0-1,6 2 1,6 3 23,29 17 37,-24-15 168,17-1-86,49 4 1,-77-11-114,0 0 0,0-1 0,-1 0-1,1-1 1,11-1 0,0-1-11,34-5-966,-1 1-3858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 4576,'-128'20'83,"76"-14"-38,18 4 13,1 2 0,-57 27 1,30-13 101,44-21-17,0 2 0,1 0 0,0 0-1,-16 12 1,27-15-38,-1-1-1,0 0 1,-1 0 0,1 0-1,0-1 1,-1 1-1,1-1 1,-1-1 0,0 1-1,-10 1 1,6-1 202,12 5 179,17 10 179,-15-13-730,26 17 191,1 0 0,1-2 0,1-2 0,37 15-1,21 4 29,157 60 327,-229-89-396,1-1 0,0-1 0,0 0 0,0-2 1,40 2-1,43-4 411,-98-2-336,1-3 22,-8 1-35,-15-4-508,1 1-1,-33-8 1,48 14 268,-62-15-6507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4488,'-5'0'112,"-39"0"68,42 0-143,1 0 1,0 0-1,-1 0 1,1 1-1,0-1 1,-1 0-1,1 1 1,0-1-1,0 1 1,-1-1-1,1 1 1,0 0-1,0-1 1,0 1-1,-2 2 1,-4 1 48,-2 1-27,5-3-7,1 0 0,0 0 1,0 0-1,0 0 1,0 0-1,0 1 0,-5 5 1,-18 22 159,1 2 1,2 1 0,-21 37-1,27-42-196,-49 90 281,62-109-280,-3 7 21,0-1 0,1 2 0,1-1 0,0 0 0,-4 31-1,7-32-20,0 11 64,4 14-22,12 58-1,-5-72 16,6 4-22,33 48 1,-47-76-46,0-1 0,0 1-1,0-1 1,0 0 0,0 0 0,1 1-1,-1-1 1,1 0 0,-1 0 0,1 0 0,-1 0-1,3 0 1,31 15 37,0-2 0,39 10 0,-37-17 64,180 12 44,-171-17-65,202 3-955,-113-2-3992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3952,'-2'-1'192,"-7"0"43,6-1 171,0-7 48,2 7-5,0 0-381,1 1 0,0 0 1,0-1-1,0 1 0,0 0 1,0-1-1,0 1 0,0 0 1,0-1-1,0 1 0,0 0 0,2-3 1,1-3 355,0 4-365,-1 0 0,1 0 0,0 0 0,0 0 0,0 1 0,1-1 0,-1 1 0,0 0 0,1 0 0,0 0 0,5-1 0,-5 1 3,102-47 1222,-98 46-1159,0 0-1,0 0 0,1 1 1,-1 0-1,0 1 1,1 0-1,0 0 0,-1 1 1,1 0-1,17 2 0,-26-1-113,1-1 0,0 1 0,0 0 0,-1 0-1,1-1 1,0 1 0,-1 0 0,1 0-1,0 0 1,-1 0 0,1 0 0,-1 0 0,0 0-1,1 0 1,-1 0 0,0 0 0,0 0 0,1 0-1,-1 1 1,0 0 9,2 12 13,-1 0 0,0-1 0,-1 1 0,-1 0 0,0-1-1,-1 1 1,-3 14 0,-1-12 0,0 0 0,-1 0 0,-1 0 0,-17 25 0,-3 1 9,10-19-25,7-10-4,1 1 1,0 0-1,0 1 0,2 0 1,-12 26-1,14-23 5,0 0 0,-5 30 0,10-44-15,0 1 1,0-1-1,1 1 1,0-1-1,0 1 0,0 0 1,0-1-1,1 1 1,0-1-1,0 1 1,0-1-1,0 1 1,1-1-1,-1 0 1,1 0-1,0 1 1,4 4-1,-4-7 3,0 0 0,0-1 0,-1 1 0,1-1 1,1 1-1,-1-1 0,0 0 0,0 0 0,0 0 0,1 0 0,-1 0 0,0-1 1,1 1-1,-1-1 0,1 1 0,-1-1 0,0 0 0,1 0 0,3 0 0,-5 0-4,63 1 161,91-10-1,-132 7-100,1-2 1,-1-1-1,30-9 0,0-1 92,-39 11-136,54-16 213,-58 17-177,0-1 0,-1 0 0,1 0 0,15-11 0,-23 13-38,0 1 0,-1-1 0,1 0 0,-1 1 1,1-1-1,-1 0 0,0 0 0,0 0 0,0 0 1,0 0-1,0-1 0,0 1 0,-1 0 1,1 0-1,0-3 0,0 1-2,-3-2 33,-3 2-235,0 0 1,-1 0-1,1 0 1,-1 1-1,0-1 1,0 2-1,-8-4 1,-23-9-7593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5296,'10'-6'9,"-6"4"-5,0 0 0,0 0 0,0 1 0,0-1 0,1 1 0,-1 0 0,0 0 0,1 1 0,-1-1 0,1 1 0,7 0 0,128-1 48,-92 1 48,92-8 560,-83 4-176,111-19 709,-111 18-746,-18 0-125,-14 2 307,1 0 0,31 1 0,-54 2-390,0 0 3,-3 0-210,0 0 1,1 0-1,-1 0 0,0 0 1,1 0-1,-1 0 1,0-1-1,1 1 0,-1 0 1,0 0-1,1 0 0,-1 1 1,0-1-1,1 0 0,-1 0 1,0 0-1,0 0 0,1 0 1,-1 0-1,0 0 0,1 1 1,-1-1-1,0 0 1,0 0-1,1 0 0,-1 0 1,0 1-1,2 8-1436,1 2-5629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5656,'-9'0'4,"8"0"40,-1 0-19,-7 0 7,7 0 7,5 29 118,0 11 27,-3-29-116,1 0-1,1 0 1,0-1-1,0 1 1,7 18-1,-6-19-41,-2-7-2,0 1 1,0-1-1,0 0 1,1 1-1,-1-1 1,1 0-1,3 4 1,6 10 121,0-2 1,1 1-1,15 14 0,-21-24-62,1 0 1,-1 0-1,1-1 0,0 0 0,0 0 0,1 0 0,-1-1 0,1 0 0,0-1 0,12 4 0,-9-6 17,-1 0-1,1 0 0,0-1 0,0-1 0,0 0 1,19-4-1,-26 4-45,0-1 1,-1 0-1,1 1 1,0-1-1,-1-1 1,1 1-1,-1 0 1,1-1-1,-1 0 0,0 1 1,5-7-1,-4 4 6,-2 4-21,0-1-1,-1 0 1,1 1-1,0-1 0,-1 0 1,0 0-1,0 0 1,1 0-1,-1 0 1,0 0-1,0 0 0,1-4 1,1-4 34,2 0-26,-3 7-15,0 0 0,-1-1 1,1 1-1,-1 0 1,0-1-1,0 1 0,-1 0 1,1-6-1,1-11 154,-1 0 0,-1 0 0,-1 0 0,-1 0 1,-8-35-1,9 52-142,0-1-1,0 1 1,0 0 0,-1 0 0,1 0 0,-1 0 0,0 0 0,-4-5 0,4 6-4,1 2 10,-5-3-49,5 3 0,0 0 0,1 0 0,-1 0-1,0 0 1,0 1 0,1-1 0,-1 0 0,0 1 0,1-1-1,-1 1 1,0-1 0,1 1 0,-1-1 0,1 1 0,-1-1-1,1 1 1,-1-1 0,0 2 0,-2 0-1,0 1 1,-3 19 2,3-5-9,1 1 0,1 1 1,0-1-1,1 0 1,1 0-1,6 33 1,-3-34-17,0 0 0,1 0 1,1 0-1,1 0 0,9 16 1,-14-28-89,2 0 0,-1 0 1,1 0-1,-1-1 1,1 1-1,0-1 1,1 0-1,-1 0 1,1 0-1,0-1 0,0 1 1,0-1-1,7 3 1,0-1-7032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10 110 3320,'-8'0'-4,"6"0"289,4-3-93,0 2-135,0-1 0,0 1 0,0-1 0,0 1 0,1 0 0,-1 0 0,0 0 0,0 0 0,1 0 0,-1 0 0,5 0 0,2-2-13,21-5 348,151-14 753,-107 16-706,131-12 1214,-93 9-366,-108 8-1099,3-2 36,-6 2-25,3-1-24,12-16 379,-14 17-265,-1 22-1539,-1-11-5310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15 3952,'-10'-3'-2,"0"1"0,0 0 0,-10-1 0,-40 2 6,46 2-1,-32-1 14,24 1 4,11-2 115,1 2 1,-1-1-1,0 1 0,0 1 1,1 0-1,-1 0 0,-16 7 1,24-8-52,1 0 1,0 1-1,0-1 0,0 1 1,0-1-1,0 1 0,0 0 1,-2 3-1,-5 4 40,7-8 182,0 2-1,1-1-258,0 0 0,0-1-1,0 1 1,0 0 0,0-1-1,0 1 1,1 0 0,-1 0-1,1 0 1,-1 0 0,1-1-1,0 1 1,0 0 0,0 0-1,0 0 1,0 0 0,0 0-1,1 0 1,-1 0 0,0 0-1,1-1 1,0 1 0,-1 0-1,1 0 1,0 0 0,0-1-1,0 1 1,0-1 0,0 1-1,0-1 1,2 2 0,6 4 57,0-1 1,1 0-1,0-1 1,-1 0 0,2-1-1,-1 0 1,1-1-1,-1 0 1,1 0-1,13 1 1,31-1 149,-40-3-154,1 0 0,0-2 0,-1 1 0,0-2 0,22-6 0,-32 7-65,0 0 0,0 0 0,0 0 1,0 0-1,0-1 0,-1 0 0,1 0 0,-1 0 0,0 0 0,0-1 1,0 0-1,-1 0 0,1 0 0,-1 0 0,0 0 0,0-1 0,0 1 1,0-1-1,-1 0 0,2-6 0,-3 9-26,-1 0 0,0 0 0,0 1 0,0-1 0,0 0-1,0 0 1,0 0 0,0 1 0,-1-1 0,1 0 0,-1 0 0,1 1 0,-1-1 0,0 0 0,0 1-1,1-1 1,-1 1 0,0-1 0,0 1 0,-1 0 0,1-1 0,0 1 0,0 0 0,-2-2 0,1 2 2,0-1 3,-1 0 1,0 0-1,0 0 0,0 1 0,-1 0 1,1-1-1,0 1 0,-1 0 0,1 0 1,0 1-1,-1-1 0,-6 0 1,4 1 1,-9-3 57,-1 0 1,1 2-1,-1 0 1,0 0-1,-29 4 1,43-3-47,1 0-20,-1 0-1,1-1 0,-1 1 1,1 0-1,0 0 0,-1 0 1,1 0-1,-1 1 0,1-1 1,0 0-1,-1 0 0,1 1 1,0-1-1,-2 2 0,0 0-88,0 0-1,1 0 0,0 1 0,-1-1 1,1 1-1,0 0 0,1-1 1,-1 1-1,0 0 0,1 0 0,-1 0 1,1 0-1,0 1 0,0-1 0,0 0 1,0 4-1,-1 13-7011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4760,'0'0'135,"2"6"-70,5 16 32,-1 0 0,4 27 1,-4-17-6,-3-12-50,0-4 106,0 0-1,1 0 1,10 28 0,-7-25-10,-4-9 71,0 0 0,1 0 0,1 0 0,9 15 0,-12-21 8,2 5-8,-4-7-19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 4488,'0'-51'19,"0"49"-6,0 2-15,0 0 1,0 0 0,0 0-1,0 0 1,0 0-1,0 0 1,0 0-1,0 0 1,-1 0 0,1 0-1,0 0 1,0 0-1,0 0 1,0 0-1,0 0 1,0 0 0,0 0-1,0 0 1,-1 0-1,1 0 1,0 0-1,0 0 1,0 0 0,0 0-1,0-1 1,0 1-1,0 0 1,0 0-1,0 0 1,0 0 0,-1 0-1,1 0 1,0 0-1,0 0 1,0 0-1,0-1 1,0 1 0,0 0-1,0 0 1,0 0-1,0 0 1,0 0-1,0 0 1,0 0 0,0 0-1,0-1 1,0 1-1,0 0 1,0 0-1,0 0 1,0 0 0,0 0-1,0 0 1,0 0-1,0-1 1,-9 12-183,1 0 0,-11 16 0,-2 7-2136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3504,'16'4'-31,"-1"-1"0,1 0 0,0-2 0,1 1 1,-1-2-1,24-2 0,-5-1 18,3-2 10,-31 4 6,0-1 0,0 0 1,0 0-1,0 0 0,0-1 0,-1 0 1,1 0-1,-1-1 0,0 1 0,0-2 1,0 1-1,0-1 0,9-9 0,-13 10 14,0 1 0,0-1 1,0 1-1,-1-1 0,1 0 0,-1 0 0,0 1 0,0-1 0,0 0 0,-1 0 0,1 0 0,-1 0 0,0 0 1,-1-7-1,1 5 17,-1-2 20,0 0-1,0 0 1,0 0 0,-1 1 0,0-1 0,-1 0-1,0 1 1,0 0 0,-6-10 0,4 7 0,-4-11 130,-1 2 0,0-1 0,-2 2 0,-21-28 0,25 35-62,-1 0 0,-1 0 0,0 1 1,0 0-1,-1 1 0,0 0 0,0 1 0,-1 0 0,0 0 1,-25-10-1,31 16 36,3 0-87,-1 1-1,1-1 1,0 1-1,-1 0 0,1 1 1,-1-1-1,1 0 1,-1 1-1,1 0 1,-6 0-1,6 2 149,-6 7-35,5-5-63,-1 5-20,5-8-96,0-1-1,-1 0 1,1 1-1,0-1 0,0 1 1,0-1-1,0 1 0,0-1 1,0 1-1,0-1 1,0 1-1,1-1 0,-1 1 1,0-1-1,0 1 0,0-1 1,0 1-1,1-1 1,-1 0-1,0 1 0,0-1 1,1 1-1,-1-1 0,2 3 10,7 17 4,2 0-1,0-1 1,1-1-1,27 33 1,-4-15-14,-1-3 1,-7-6-3,-20-18-2,34 28 0,4-1 102,-32-27-36,0 1 0,-1 0 0,0 0-1,-1 2 1,15 18 0,-15-15 45,-5-8 15,0 0 1,-1 1 0,0 0 0,0-1 0,-1 1-1,0 1 1,0-1 0,-1 1 0,3 9 0,-6-16-108,0 0 1,0 0 0,-1 0 0,1 0-1,0 0 1,-1 0 0,1 0 0,-1 0-1,0 0 1,0 0 0,0 0 0,0 0-1,0 0 1,0-1 0,0 1 0,0-1-1,-1 1 1,1 0 0,-1-1 0,1 0-1,-1 1 1,1-1 0,-1 0 0,0 0 0,0 0-1,1 0 1,-1 0 0,0-1 0,-4 2-1,-3 1 35,1 0 0,-1-1 0,0 0 0,-14 0 0,-9 0-1328,1 1-5206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3768,'12'4'37,"-9"-3"151,-1 0 4,196 93 2332,-184-87-2152,1-2 0,1 0-1,19 4 1,-20-5-244,-11-4 53,2 0 32,-2 1-35,4 0-13,-7-1-145,1 1 1,0-1-1,-1 1 0,1 0 1,-1 0-1,1 0 0,0 0 1,-1 0-1,0 0 0,1 0 1,-1 0-1,0 0 0,3 3 1,8 8 154,-10-11-158,-1 0 0,1-1 0,-1 1-1,0 0 1,0 0-1,1 0 1,-1 0 0,0 0-1,0 0 1,0 0-1,0 0 1,0 0 0,0 1-1,0-1 1,-1 0 0,1 1-1,0-1 1,-1 1-1,1-1 1,-1 1 0,1-1-1,-1 1 1,0-1-1,1 1 1,-1-1 0,0 1-1,0-1 1,0 1-1,-1-1 1,1 1 0,0-1-1,0 1 1,-1-1-1,1 1 1,-2 2 0,0 1 7,-1 0 0,0 0 0,0-1 1,-1 1-1,1-1 0,-1 0 0,0 0 1,0 0-1,0 0 0,-1-1 0,1 1 1,-1-1-1,0 0 0,0-1 0,0 1 1,0-1-1,0 0 0,-1 0 0,1-1 1,0 1-1,-9 0 0,10-2-12,-5 2 23,0-1-1,0 0 0,-1-1 1,-10-1-1,19 1-27,-1 0-1,1 0 1,-1 0-1,1 0 1,-1 0-1,1-1 1,-1 1-1,1-1 1,0 1-1,-1-1 1,1 0-1,0 1 1,-1-1-1,1 0 1,0 0-1,0 0 1,0 0-1,0 0 1,0 0-1,0 0 1,0 0-1,0 0 1,0-1-1,0 1 1,1 0-1,-1 0 1,1-1-1,-1 1 1,1-1-1,-1 1 1,1 0-1,0-1 1,-1 1-1,1-4 1,3-60 152,13-67-1,-13 114-150,-2 8 4,1 1 1,0 0-1,6-15 1,-6 16 0,3-6 0,-1 1-1,2-1 0,0 1 1,0 0-1,12-16 1,-3 6 5,2-4 53,1 1 0,33-35-1,-38 50-1452,0 1-5578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2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252 253 4040,'67'-20'613,"-64"19"-535,0 0 0,0 0 0,0 0 0,-1-1 0,1 1 0,0-1 0,-1 0 0,1 0 0,-1 0 0,0 0 1,0 0-1,0 0 0,0 0 0,0-1 0,0 1 0,0-1 0,1-4 0,0 3-35,-3 3-34,0 0-1,1 0 1,-1 1 0,0-1-1,0 0 1,1 0-1,-1 0 1,0 0 0,0 0-1,0 0 1,0 0-1,0 0 1,-1 0 0,1 0-1,0 0 1,0 0-1,-1 0 1,1 0 0,0 0-1,-1 0 1,0-1 0,0-2 14,-4-11 27,0 0-1,-1 0 0,-1 0 0,-14-23 0,16 33-30,1-1 1,-1 1 0,1 0-1,-2 1 1,1-1-1,0 1 1,-1 0 0,0 0-1,-9-4 1,7 5 7,0 0 1,-1 0 0,1 1-1,-1 0 1,0 1-1,1 0 1,-1 0 0,0 1-1,-17 1 1,12 2 8,1 0 1,0 0 0,1 1-1,-1 1 1,-16 8 0,23-9-20,0-1 0,1 1 1,-1 1-1,1-1 0,0 1 1,0-1-1,1 2 0,-1-1 1,-3 6-1,7-7-9,0-1-1,0 0 0,0 0 1,1 0-1,-1 0 1,1 0-1,0 1 0,0-1 1,0 0-1,0 0 1,1 1-1,-1-1 1,1 0-1,1 5 0,-1-4 3,1 5 6,1 1 0,0-1-1,0 0 1,1 0-1,0-1 1,1 1 0,9 13-1,-8-13-5,7 13 27,2 0 0,28 31 0,-32-41-28,1 2 19,1 1 0,1-2 0,0 0 0,31 22 0,-24-20 24,0 0-23,1-2 0,0 0 0,33 14 0,2-9-961,4 0-3741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4936,'0'-1'10,"0"0"0,1 0 0,-1 0 0,1 0 0,0 0 0,-1 0 0,1 0 0,0 0 0,-1 0 0,1 1 0,0-1 0,0 0 0,0 0 0,0 1 0,0-1 0,0 1 0,1-2 0,0 2 131,10 4 430,-3-5-477,0 1 1,0-1-1,1 1 1,14 3 0,45 1 837,-58-4-736,-8 0 175,-1 2-186,7 3 4,-5-2-3,3 4-5,-6-6-156,-1 0-1,1-1 1,0 1-1,0 0 1,0 0-1,0 0 1,-1 1-1,1-1 1,-1 0-1,1 0 1,-1 0-1,1 0 1,-1 0-1,1 1 1,-1-1-1,0 0 1,0 0-1,0 1 1,0-1 0,0 0-1,0 0 1,0 1-1,0-1 1,-1 2-1,1 2 124,1-2 62,1 2-2,-1-3 0,-1-2-200,-1 0 0,1-1 0,0 1 1,0 0-1,0 0 0,-1 0 1,1 0-1,0 0 0,0 0 0,0 0 1,0 0-1,0 0 0,-1 0 0,1 0 1,0 0-1,0-1 0,0 1 0,0 0 1,0 0-1,-1 0 0,1 0 1,0 0-1,0-1 0,0 1 0,0 0 1,0 0-1,0 0 0,0 0 0,0-1 1,0 1-1,0 0 0,0 0 0,0 0 1,0 0-1,0-1 0,0 1 1,0 0-1,0 0 0,0 0 0,0 0 1,0-1-1,0 1 0,0 0 0,0 0 1,0 0-1,0 0 0,0-1 0,0 1 1,0 0-1,1 0 0,-1 0 0,0 0 1,0 0-1,0-1 0,0 1 1,10-11 404,40-15 3,-30 17-279,-1-1 0,20-15-1,-38 24-131,0 0 1,0 0-1,1 1 0,-1-1 0,0 0 0,0 0 0,1 1 1,-1-1-1,1 1 0,-1-1 0,3 0 0,25-6 128,-18 2-96,-8 3-6,1 0-1,-1 0 1,1 1-1,-1 0 1,1-1-1,-1 2 1,1-1-1,7-1 1,-7 4 44,14 3 169,-17-5-240,0 1 1,-1-1 0,1 1-1,0-1 1,-1 1 0,1 0-1,0-1 1,-1 1 0,1 0-1,-1-1 1,1 1 0,-1 0-1,1 0 1,-1 0 0,0-1-1,1 1 1,-1 0 0,0 0-1,1 2 1,-1-2 4,1 4 2,0-1 0,0 1-1,0 0 1,0 0 0,-1 0-1,0-1 1,0 1 0,-1 0-1,1 0 1,-1 0 0,0-1-1,0 1 1,0 0 0,-1-1-1,0 1 1,0-1 0,-3 7-1,4-10 24,0 1 10,1-2-37,-1 1-1,1-1 1,0 0 0,0 1 0,-1-1-1,1 1 1,0 0 0,0-1 0,0 1 0,0-1-1,-1 1 1,1-1 0,0 1 0,0-1-1,0 1 1,0-1 0,0 1 0,0 0 0,0-1-1,1 1 1,-1-1 0,0 2 0,2-2 0,-1 1 1,1-1-1,0 1 1,-1-1-1,1 1 1,0-1 0,-1 0-1,1 0 1,0 0-1,0 0 1,-1 0-1,1 0 1,0-1-1,-1 1 1,1 0 0,0-1-1,-1 1 1,1-1-1,-1 0 1,1 0-1,1 0 1,25-9 75,-22 8-68,0 0-1,0 0 1,0-1 0,0 0 0,0 0-1,-1-1 1,1 1 0,-1-1 0,0 0-1,0-1 1,5-5 0,6-8 115,23-34 0,-37 49-111,-1 1-8,0 0-1,0 0 1,0 0 0,0 0-1,0 0 1,0 0 0,-1 0-1,1 0 1,-1-2 0,2-1 1,-2 3 29,10-28 126,-8 18-73,0 12-88,13 21-2,33 70-17,-11-15-6,12 33-60,-31-67 15,-14-36-62,0 0 1,0 0 0,0 0-1,1-1 1,0 0-1,0 0 1,1-1 0,-1 1-1,1-1 1,0 0-1,0-1 1,0 1-1,8 2 1,21 12-8128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27 5744,'-2'-2'5,"1"1"1,-1 0-1,1-1 0,-1 1 1,0 0-1,0 0 0,0 0 1,0 0-1,1 0 1,-1 1-1,0-1 0,0 1 1,0-1-1,-5 0 0,-32 4 185,23 0-116,4-2-28,0 1-1,1 0 1,-1 1 0,0 1 0,-19 8-1,29-11-29,1 0-1,-1 1 1,1-1-1,-1 0 0,1 1 1,0-1-1,-1 1 0,1 0 1,0-1-1,0 1 1,0 0-1,0 0 0,0-1 1,1 1-1,-1 0 0,1 0 1,-1 0-1,1 0 1,-1 4-1,1 0 51,-1 1-1,2-1 1,-1 0 0,1 1-1,1 7 1,-1-6-20,1-1-1,0 1 1,1-1 0,-1 1 0,1-1 0,1 0-1,-1 0 1,1 0 0,1-1 0,-1 1 0,1-1-1,0 0 1,0-1 0,1 1 0,0-1 0,6 5-1,16 8 172,-21-13-161,0 0 0,0-1 1,1 0-1,-1 0 0,1-1 1,0 0-1,9 3 0,-2-4 40,1 0 0,0 0 0,0-2 0,0 0 0,0-1 0,0 0 0,0-1 0,0-1 0,-1-1 0,24-8 0,-33 10-51,-1-1-1,0 0 1,0 0 0,0 0 0,0-1-1,0 1 1,-1-1 0,6-6-1,-2 2-7,-3 4 14,-1-1 0,0 1 0,0-1 0,0 0 0,6-10 0,-4 6-19,-5 7-14,0 0 0,0 0-1,-1 0 1,1 0-1,0 0 1,-1 0 0,1 0-1,-1-1 1,0 1-1,1 0 1,-1 0 0,0 0-1,-1 0 1,1-1-1,0 1 1,-1 0 0,1 0-1,-1 0 1,1 0-1,-1 0 1,-2-3 0,0-2 4,0 1 1,0 1-1,-1-1 1,-5-5-1,7 8-6,0 1-1,0-1 0,-1 1 1,1 0-1,-1 0 0,1 0 1,-1 1-1,0-1 0,0 0 1,0 1-1,0 0 0,-4-2 1,-17-7 87,-9-5 48,-62-20 1,80 31-246,-1 0 0,1 1 0,-1 0 0,0 2 0,0 0 0,1 1 1,-1 0-1,0 1 0,-18 4 0,23-3-6959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4488,'4'5'99,"0"-1"0,-1 0-1,1 1 1,-1 0 0,0 0 0,0 0 0,3 7 0,17 26 490,-17-31-526,1 0 0,0-1 0,1 0 0,-1 0 0,1-1 0,0 1 0,1-2 0,10 6 0,2-2 45,35 11-1,-45-17-52,1 1-1,-1-2 1,1 0-1,0 0 1,0-1-1,16-2 0,-12 1-8,44-3 472,-27 0-1405,-4 1-3453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5920,'2'-2'89,"3"-7"19,-3 7 232,-1 1-188,6-5-9,-6 5-31,9 3 3,0 0-1,-1 1 1,0 0 0,0 1-1,13 6 1,-15-7-81,14 8 176,25 17-1,16 9 315,-17-8-93,-43-28-169,0 1-124,6 2-2,-5-2 0,4 1-3,-4-1-10,4 3-6,-6-4 274,1 0-315,6 3-3,-6-3 6,-8-6 0,4 1-79,-13-4 151,11 3-76,0-4-51,2 0 0,-1 0 0,1 0 0,0 0 0,1 0 0,0-1 0,0 1 0,1-10 0,1-9 65,5-39-1,-3 56-54,-1 1 1,1 0-1,1 0 0,0 1 0,0-1 0,1 1 0,0-1 1,1 2-1,0-1 0,0 0 0,15-14 0,-9 8 91,-6 9-45,-2 2-25,7-5-14,-7 6-25,3 1-1432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4576,'-3'1'23,"1"0"1,-1 0-1,0 0 0,0 1 1,1-1-1,-1 1 0,1 0 1,-1 0-1,1 0 0,0 0 1,0 0-1,0 0 0,0 1 1,0-1-1,0 0 0,1 1 1,-1 0-1,1-1 0,-2 6 1,-3 15 158,2 0 1,-2 31-1,-3 20 220,-9 36 260,16-71-203,2-36-291,0 0 40,0-3-195,0 1-1,0-1 1,0 1 0,0-1-1,0 1 1,0-1 0,0 0 0,0 1-1,0-1 1,0 1 0,1-1-1,-1 0 1,0 1 0,0-1-1,0 0 1,0 1 0,1-1 0,-1 1-1,0-1 1,0 0 0,1 1-1,-1-1 1,10 6-882,3-1-3611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201 257 3320,'42'0'39,"-40"0"49,0-2 25,7-6 35,-8 8-126,-1-1 1,1 0 0,0 1-1,0-1 1,0 1 0,-1 0-1,1-1 1,0 1-1,0 0 1,0-1 0,0 1-1,0 0 1,0 0-1,0 0 1,0 0 0,1 0-1,4-1 35,-3 0-14,-1 0 0,0-1 0,1 1 0,-1-1 0,0 0 0,0 1 1,0-1-1,0 0 0,0 0 0,0 0 0,-1 0 0,1-1 0,0 1 0,-1 0 0,0-1 0,0 1 0,0-1 0,0 1 0,0-1 0,1-3 0,-1-2 60,1-1 0,-1 1 1,-1-1-1,1 1 0,-3-15 0,2 17-74,-1-4 58,1 0 0,-2 0-1,1-1 1,-1 1 0,-1 1-1,0-1 1,0 0-1,-8-15 1,9 23-59,0 0-1,0 1 1,0-1 0,0 1-1,0-1 1,0 1-1,0 0 1,-1 0 0,1 0-1,0 0 1,-1 0-1,1 0 1,0 1 0,-1-1-1,1 1 1,-1 0-1,1 0 1,-1 0 0,-2 0-1,-2 0 1,0 0 1,0 1-1,1-1 0,-1 1 0,0 1 0,1-1 1,0 1-1,-1 1 0,1-1 0,0 1 0,0 0 1,0 0-1,0 1 0,1 0 0,-1 0 0,1 0 1,0 0-1,-5 6 0,9-9-26,-94 107 193,92-103-187,0-1-1,0 1 0,1-1 0,0 1 0,0 0 1,0 0-1,0-1 0,1 2 0,-1 4 0,0-2-1,1-5-2,0 0 0,1 1 0,0-1 1,-1 0-1,1 0 0,0 1 0,0-1 0,1 0 1,0 4-1,0 1-1,-1-7-2,1 0-1,-1 1 1,0-1 0,1 0-1,-1 0 1,1 1-1,0-1 1,-1 0 0,1 0-1,0 0 1,0 0-1,0 0 1,0 0 0,0 0-1,0 0 1,0 0 0,0 0-1,0 0 1,0-1-1,0 1 1,0-1 0,1 1-1,-1 0 1,2-1-1,8 7 8,23 12-2,22 6-4,51 11-913,-60-22-3642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 4848,'-29'-14'29,"20"8"-17,8 4 36,-1 4 4,-5 4 91,0 0 0,1 1 0,0 0 1,0 0-1,1 1 0,0 0 0,0 0 0,-5 13 0,3-8-36,0-1 57,1-3-20,1 1-1,0 0 0,0 0 0,1 1 1,-3 13-1,7-21 17,0 4 28,0-3-15,4 4-5,-4-7-156,1-1-1,-1 1 1,1-1 0,-1 1 0,1-1-1,0 0 1,-1 1 0,1-1-1,0 0 1,-1 0 0,1 0-1,0 1 1,-1-1 0,1 0-1,0 0 1,0 0 0,-1 0-1,1 0 1,1-1 0,1 2 17,13 0-82,0 0 0,0 0 1,-1-2-1,1 0 0,0-1 0,0 0 1,0-1-1,-1-1 0,0 0 0,15-7 1,13-8-5048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4312,'0'0'120,"-1"0"-95,1-1-1,0 1 1,-1 0-1,1 0 1,-1-1 0,1 1-1,-1 0 1,1 0 0,-1 0-1,1-1 1,-1 1 0,1 0-1,-1 0 1,1 0-1,-1 0 1,1 0 0,-1 0-1,1 0 1,-1 0 0,1 0-1,-1 0 1,0 0 0,23 191 1213,-10-105-994,20 64 21,-9-49 162,-17-77-391,-3-12 31,-1 0 1,0 0 0,1 17 0,-1 7 131,-2-1 1,-1 1 0,-6 39-1,-10-17-1111,-1-3-3894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1 728,'0'0'0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0 992,'0'0'176,"11"2"-83,2 1-75,35 3 207,-26-5-140,0 0 218,44 7 0,-60-7-223,0 0 1,0 0 0,0-1 0,0 0-1,9 0 1,-10-1-24,-1 1 0,0 0 0,0 0 0,1 1 0,-1-1 1,6 2-1,-8-1 681,-1-1-724,-1 1 0,1-1 0,0 0 0,-1 1 0,1-1 0,-1 1 0,1 0 0,-1-1 0,1 1 0,-1-1 0,1 1 0,-1 0 0,1-1 0,-1 1 0,0 0 0,1-1 0,-1 1 0,0 0 0,0 0 0,0-1 0,1 1 0,-1 0 0,0 0 0,0-1 0,0 1 0,0 0 0,0 0 0,-1-1 0,1 1 0,0 0 0,0 0 0,0-1 0,-1 1 0,1 0 0,0-1 0,-1 1 0,1 0 0,0-1 0,-2 2 0,-16 22-455,-3 2-1919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5656,'0'0'89,"-5"11"-50,-18 30-22,15-19 30,-7 105 23,13-77 14,5 58-1,-1-81-70,15 166 103,-11-140-106,-1-5 31,-3-33-26,40 223 98,-37-215-78,2 10 12,2 0 0,20 51 0,15 4 80,-34-76-7,-6-10-88,-1 2-18,1-1 1,0-1 0,0 1 0,0-1-1,0 1 1,0-1 0,0 0 0,1-1-1,-1 1 1,1-1 0,-1 0 0,1 0-1,0 0 1,-1 0 0,1-1 0,0 0-1,-1 0 1,6-1 0,15-3-237,0-2 1,36-12 0,1-4-3939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5656,'-29'8'-4,"21"-6"1,-1 1 1,1-1-1,-1 1 0,1 1 1,0-1-1,0 1 0,1 1 1,-1 0-1,-12 10 0,12-9 1,6-4-2,-1 0 0,1 0 1,0 0-1,0 1 0,0-1 0,0 0 0,1 1 1,-1-1-1,-2 6 0,-6 12-7,1 1-1,-8 24 0,13-26 10,0-1-1,1 1 0,1-1 0,0 38 1,2-34 2,1 5 8,0-10 2,0 1 3,1 0 0,1 0 0,1 0-1,0-1 1,10 25 0,64 124 461,-43-100-75,-25-43-190,9 31 1,-19-52-184,1 0 0,-1 0-1,1 0 1,-1 0 0,0 0 0,0 0 0,0-1 0,0 1 0,0 0-1,0 0 1,0 0 0,-1 0 0,1 0 0,-1 0 0,1-1 0,-1 1-1,-1 2 1,0 2 35,-1-1-24,1 0-1,-1 0 0,0 0 0,0 0 1,-1-1-1,0 1 0,1-1 0,-1 0 0,-1 0 1,1-1-1,-8 6 0,-40 29-912,-2 0-3677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1800,'2'5'29,"0"-1"0,1 1 0,-1 0 1,1-1-1,0 0 0,0 0 0,1 0 0,-1 0 0,1 0 0,0 0 1,0-1-1,0 0 0,0 0 0,1 0 0,-1 0 0,1-1 1,0 0-1,0 0 0,0 0 0,0-1 0,7 2 0,6 3 7,-7-2 43,1-1 0,0-1 0,14 2 0,138 15 279,-127-17-164,152-11 74,-150 4-121,185-45 49,-176 38-96,-1 1-44,171-48 49,-163 39-308,57-29 0,-29 6-2064</inkml:trace>
  <inkml:trace contextRef="#ctx0" brushRef="#br0" timeOffset="1">1424 0 3680,'-50'30'0,"39"-25"5,9-3 2,0-1-1,1 1 0,-1 0 0,1-1 1,-1 1-1,1 0 0,-1 0 0,1 0 1,0 1-1,0-1 0,0 0 1,0 0-1,0 1 0,0 3 0,-1 0 56,-3 12 17,0-1 0,1 0 0,1 1 0,1 0-1,1 0 1,0-1 0,2 23 0,2 81 161,-4-77-67,-11 74 0,8-90-144,-3 6 85,-4-1-262,-1-1-1,-29 56 1,1-14-2792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3768,'21'-60'56,"-11"35"-28,29-70 447,-38 93-242,0 5-81,2 2-132,-2-1 0,1 1-1,-1 0 1,1 0 0,-1-1 0,-1 1 0,1 0 0,-1 9 0,2 15 153,5 109 52,-5-14 106,3 39-118,13 77-6,-13-190-86,21 218 50,-20-211-70,32 222 40,-29-224-67,39 221 28,-39-223-27,65 325 181,-46-263-228,-17-69 39,57 182 69,-61-206-114,-1 3-8,2-1-1,1 0 0,1-1 0,12 23 0,11 9 12,45 81 79,-70-123-69,0-1 0,1 0 0,1 0 0,0-1 0,0 0 0,23 17 0,-29-25-1,0-1 0,0 0 0,0 0 0,0 0 0,0 0 0,0-1 0,0 0 0,0 0-1,8 1 1,-6 0 6,0-1 1,0-1 1,0 1-1,0-1 1,0 0-1,0 0 1,0-1-1,-1 1 0,1-1 1,0-1-1,10-2 1,-9 1-3,148-41 665,2-1-414,-42 12 64,-5 3-157,62-21-6,-132 40-70,171-41 50,-168 43-70,305-57 187,-244 45-257,-62 13 49,368-62 305,-175 16-58,-224 50-304,0 0 0,-1-1 1,11-5-1,-20 9-18,0 0 0,0 1 0,0-1 0,-1 0 0,1 0 0,0 0 0,0 0 0,-1 0 0,1 0 0,-1 0 0,1 0 0,-1 0 0,1 0 0,-1 0 0,1 0 0,-1 0 0,0 0 0,0 0 0,0 0 0,1 0 0,-1 0 0,0-1 0,-1 0 0,2-2 8,0-3-3,-1 4-7,0 1 0,0-1 1,0 1-1,0-1 0,0 1 0,0-1 0,-1 1 1,1 0-1,-1-1 0,1 1 0,-1-1 1,0 1-1,-2-3 0,-12-27-9,-1 1 0,-39-53 0,24 38-1341,-5-10-5913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3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4664,'9'1'166,"0"0"-1,-1 0 1,1 1 0,-1 0-1,1 1 1,-1 0 0,0 0-1,11 6 1,-7-4 125,0 0 1,20 6-1,-26-9-101,0 0 1,0 1-1,-1-1 1,1 1-1,-1 1 0,1-1 1,-1 1-1,0 0 0,5 5 1,-3-3 99,-1 0-1,1-1 1,1 0 0,-1-1 0,9 5 0,-15-9-258,0 1 1,1 0 0,-1 0 0,0 0-1,1 0 1,-1 0 0,0 0-1,0 1 1,0-1 0,2 2 0,-2-1 168,0-1-130,0 0 0,0 0 1,0 0-1,0 0 0,0 0 0,0 0 1,0 0-1,0 0 0,0 1 0,-1-1 0,2 3 1,1 3 90,-1-3-20,1 4-13,-1-5-26,3 4-10,-5-6-83,1 0 0,0 0 1,-1 0-1,1 0 0,-1 0 1,1 0-1,-1 0 0,1 0 0,-1 0 1,0 0-1,1 1 0,-1-1 0,0 0 1,0 0-1,0 0 0,0 1 1,0-1-1,0 2 0,0 7 94,-1-6-40,-1 5-3,1-8-54,1-1 0,-1 1 0,0 0 0,0 0 1,1-1-1,-1 1 0,0 0 0,0-1 0,0 1 0,0 0 0,0-1 0,0 0 1,0 1-1,0-1 0,0 1 0,0-1 0,-2 0 0,-14 3 58,15-3-30,2 0-33,0 0-1,0-1 1,0 1-1,0 0 1,0 0 0,0-1-1,0 1 1,0 0 0,0-1-1,0 1 1,0 0 0,-1-1-1,1 1 1,0 0-1,0 0 1,0-1 0,0 1-1,-1 0 1,1 0 0,0-1-1,0 1 1,-1 0-1,1 0 1,0 0 0,0-1-1,-1 1 1,1 0 0,-1 0-1,1 0 1,-1-1-1,1 1 1,0 0 0,-1-1-1,1 1 1,-1 0-1,1-1 1,0 1-1,-1 0 1,1-1-1,0 1 1,-1-1 0,1 1-1,0-1 1,-1 1-1,1-1 1,0 1-1,0-1 1,0 1 0,0-1-1,0 1 1,-1-1-1,1 1 1,0-1-1,0 0 1,-1-31 69,2 0-1,0-1 1,3 1 0,0 1-1,13-47 1,-12 66-27,0 0 0,0 1-1,1-1 1,1 1 0,0 0 0,0 1 0,10-10 0,-16 18-4,12-3-1703,0-2-6890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4936,'-51'-10'65,"50"10"-60,0 0 0,0 0 0,0 1 0,0-1-1,0 0 1,0 0 0,1 0 0,-1 1 0,0-1 0,0 0-1,0 1 1,0-1 0,0 1 0,1-1 0,-1 1 0,-1 0-1,-2 2 8,-3 1-6,4-3-5,0 1 0,1-1 0,0 1 1,-1-1-1,1 1 0,0 0 0,0 0 1,-4 5-1,0 0 1,1 0 0,0 0 1,0 1-1,1-1 0,-1 1 0,2 0 1,-1 0-1,1 1 0,1-1 0,-1 1 1,2 0-1,-3 14 0,-3 43 4,6-35 7,9 152 7,-3-143 0,35 160 8,-29-158-8,57 200 9,-52-189-1,70 201 18,-68-204-12,74 214 21,-74-209-15,-11-34-21,77 250 139,-4 58 417,-58-209-167,12 38 846,-33-154-1019,-1 4 38,0-8-257,0 1 0,0 0 0,0-1 0,-1 1 0,1-1-1,0 1 1,0 0 0,-1-1 0,1 1 0,0-1-1,-1 1 1,1-1 0,-1 1 0,1-1 0,0 1 0,-1-1-1,1 0 1,-1 1 0,1-1 0,-1 0 0,0 1-1,1-1 1,-1 0 0,1 1 0,-1-1 0,1 0 0,-1 0-1,0 0 1,-17 3-1069,2-3-4067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3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22 656 1528,'-1'0'21,"-1"0"0,1 0-1,0 0 1,0 0 0,0-1 0,-1 1 0,1 0 0,0-1-1,0 1 1,0-1 0,0 1 0,-1-1 0,1 1 0,0-1-1,-1-1 1,1 1 206,14-10 382,2 5-367,41-13 132,74-16-56,110-20 256,-209 49-458,224-56 190,-199 45-93,235-74 82,-233 73-101,251-76 78,-246 77-105,-1 0-67,223-55 176,-25 14-58,-210 48-4,-23 5-122,205-33 336,-45 21 357,-184 17-418,-7 3-199,-9 4-105,0-1 0,-19 7 0,9-5 37,-24 11 51,-85 47 1,66-19-1184,0 2-4208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1976,'52'-15'88,"89"-38"1,-75 26 5,37-12 52,102-44 16,-156 64-29,207-88 52,-201 83-57,253-89 92,-241 93 87,281-75 141,-278 77-48,263-69 160,-270 71-159,244-60 155,-250 62-209,235-62 389,-272 71-622,140-33 381,-147 35-355,-3 0-9,1 1-1,-1 0 1,1 1 0,-1 0 0,16 2 0,-26-1-120,1 0 0,-1 0 0,0 0 0,0 0 0,0 1 0,0-1 0,1 0 0,-1 0 0,0 0 0,0 1 0,0-1 0,0 0 0,0 0 0,1 1 0,-1-1 0,0 0 0,0 0 0,0 1 0,0-1 0,0 0 0,0 0 0,0 1 0,0-1 0,0 0 0,0 0 0,0 1 0,0-1 0,0 0 0,0 0 0,0 1 0,-1-1-1,1 0 1,0 0 0,0 1 0,0-1 0,0 0 0,0 0 0,-1 1 0,-4 11 61,1-4-34,-25 27 187,-4-2-68,-2-1 1,-56 39-1,12-18-1276,-6-1-4587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310 106 3952,'-5'-18'32,"0"-1"1,-10-20-1,14 37-12,0 0-1,-1 1 0,1-1 1,0 0-1,-1 0 1,0 1-1,1-1 0,-1 1 1,0-1-1,0 1 0,0 0 1,0 0-1,0 0 1,0 0-1,0 0 0,0 0 1,0 0-1,-3 0 1,-32-2 236,35 3-254,-2 0 31,0 1-1,-1-1 1,1 1 0,0 0 0,1 0 0,-1 1-1,0 0 1,0-1 0,0 1 0,1 0 0,-1 1-1,1-1 1,0 0 0,-4 4 0,2-2 40,-14 14 66,0 0 0,1 1 0,-25 35 0,27-32 32,11-17-147,1 1 0,1-1 0,-1 1 0,1 0 0,-3 7 0,5-11-16,0 0 1,0 1-1,1-1 1,-1 0-1,1 1 1,0-1-1,-1 1 1,1-1-1,0 0 1,1 1-1,-1-1 1,0 1-1,1-1 1,-1 0-1,1 1 1,0-1-1,0 0 1,-1 0-1,2 1 1,-1-1-1,0 0 1,0 0-1,1 0 1,2 2-1,-1-1-3,0 1 1,0-1-1,0-1 0,1 1 0,-1-1 0,1 1 0,0-1 0,0 0 0,0 0 1,0-1-1,0 1 0,0-1 0,1 0 0,7 1 0,2-1 19,0-1 1,0-1-1,0 0 0,0-1 0,0 0 0,15-5 0,-29 7-20,15-5 87,-1 0 0,0 0 0,0-2 1,21-11-1,-29 13 3,-1 1 1,1-1 0,-1 0 0,0-1 0,0 1 0,0-1-1,-1 0 1,0 0 0,0 0 0,0-1 0,-1 1-1,0-1 1,3-10 0,-5 14 164,6 16-195,-7 21-47,0 20-10,0-27-7,3-6 0,-3-20 0,1 1 0,0-1 0,-1 0 0,1 0 0,0 0 0,0 1 0,0-1 0,0 0 0,0 0 0,0-1 0,1 2 0,20 10 0,-15-10-126,1 0 0,-1-1 0,1 0 0,-1 0 0,1 0 0,0-1 0,11-1 0,22-2-4914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5024,'-33'1'-29,"19"4"26,3 9 3,-1 15 1,8-15 7,1 0 0,0 0 0,1 0 0,0 0 0,2 1 0,0 20 0,17 197 282,-5-161-241,-5-42 92,74 185 495,-41-126-336,-12-24-83,32 69 409,-57-128-545,0-1 1,0 1 0,0 0 0,0-1-1,1 0 1,4 5 0,-4-5-26,-3-4-25,0 1 0,0 0-1,0 0 1,0-1 0,0 1 0,0-1 0,1 1 0,-1-1 0,0 1 0,0-1 0,1 0-1,-1 1 1,0-1 0,0 0 0,1 0 0,-1 0 0,0 0 0,1 0 0,-1 0-1,0-1 1,0 1 0,1 0 0,-1-1 0,0 1 0,2-2 0,1 1 59,0-1 0,0-1 0,0 1 0,0-1-1,6-4 1,-4-1-8,0 1-1,0-1 1,0 0 0,-1 0-1,0 0 1,-1-1-1,0 0 1,0 0-1,-1 0 1,0 0-1,2-13 1,-3 16-41,-1 1 0,0-1 0,0 0 0,-1 0 0,0 0 0,0 0-1,0 0 1,-1 0 0,0 0 0,0 0 0,0 0 0,-3-7 0,0 8-21,0-1-1,0 1 1,-1 0-1,0 1 1,0-1 0,0 1-1,0 0 1,0 0-1,-1 1 1,-7-4 0,-6-2-1,-35-12 1,-1 5-16,17 10-11,-1 2-1,-61 0 1,88 4-26,8 0 22,-1 0-1,1 0 1,-1 1-1,1-1 1,-1 1-1,1 0 1,-7 3-1,9-3-32,7-1-108,53-4 35,88-18 1,-60 6 61,-80 15 53,95-19-64,-85 15 17,0 0 0,0-1 1,-1-1-1,0-1 1,23-14-1,13-21-1263,-27 20-4481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4216,'-2'-4'2,"1"3"6,1 0 1,-1 0-1,1 0 1,-1 0-1,1 0 0,0 0 1,0 0-1,-1 0 1,1 0-1,0 0 1,0 0-1,0 0 0,0 0 1,0 0-1,0 0 1,1-2-1,0-5 278,3 8 298,6 24 50,17 63-109,-13-44-236,15 65 0,-6 24-37,-22-120-192,1-1 1,1 1 0,5 14-1,-1-5-22,9 41 126,-11-45-110,1 4 34,1 0 1,1-1-1,1 0 0,13 23 1,-18-38-79,-3-2 37,1 1 0,0-1 0,1 0 0,-1 0 0,0 0-1,1 0 1,0 0 0,0 0 0,0-1 0,3 3 0,-4-4 107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4216,'1'-3'56,"3"-10"15,0 1 1,1 1-1,0-1 1,8-11 0,-11 20-81,-1 1 30,0-1 1,1 1-1,-1 0 0,1 0 1,0 0-1,-1 0 0,1 0 0,0 0 1,0 0-1,0 1 0,3-3 0,6-4 18,0-2-16,-7 6-6,-1 0 1,1 1 0,0 0 0,1-1 0,-1 2-1,1-1 1,5-2 0,37-17 153,76-23-1,-112 41-233,0 1 0,-1 0 0,1 1 0,0 0-1,0 1 1,0 0 0,19 1 0,-6 2-2997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228 242 4400,'3'1'3,"1"0"0,-1 0 1,1 0-1,0-1 0,-1 1 1,1-1-1,0 0 0,-1 0 1,1 0-1,0-1 0,-1 1 1,6-3-1,42-13 46,-40 12-47,-1 0-1,1-1 1,-1-1 0,0 0 0,12-9 0,-19 12 6,-1 1 0,1-1 1,0 0-1,-1 0 1,1 0-1,-1 0 1,0-1-1,0 1 1,0-1-1,0 1 0,-1-1 1,0 0-1,1 1 1,-1-1-1,0 0 1,-1 0-1,1 0 1,-1 0-1,0 0 0,0-4 1,0 3 10,-1 0 1,1 1-1,-1-1 0,0 1 1,0-1-1,0 1 0,-1-1 1,0 1-1,1 0 0,-2 0 1,1 0-1,0 0 0,-1 0 1,0 0-1,0 1 0,0-1 1,0 1-1,0 0 0,-1 0 1,0 0-1,1 0 0,-1 1 1,-4-3-1,2 3-1,1-1 1,0 1-1,-1 0 0,1 0 1,-1 1-1,0 0 0,0 0 1,1 0-1,-1 1 1,0 0-1,0 0 0,0 0 1,0 1-1,1-1 0,-1 1 1,0 1-1,-9 3 0,6-2-6,-28 17 62,-5 8 28,-50 41 0,81-59-93,7-6-2,0 0 1,0 0-1,0 0 0,0 0 0,1 1 1,-5 7-1,7-10-5,-7 9 20,1 0 1,1 0-1,0 0 0,0 1 1,-5 19-1,11-25-14,0 0 0,0 0 0,1 0-1,0 0 1,0 0 0,1 0 0,0 0 0,0 0 0,0 0 0,1-1 0,-1 1 0,1-1 0,4 6-1,3-2 27,-9-9-33,10 6 8,-1 0 0,1 0 0,1-1 0,-1-1 0,1 0 0,0 0 0,15 2 0,175 27 95,-183-31-97,-9-1 11,0-1 0,0 1 0,18-3 0,46-6 49,63-5 128,-63 14-928,3 1-3020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4936,'0'0'161,"1"0"-122,0 0-1,-1-1 1,1 1-1,0 0 0,0 0 1,0 0-1,-1 0 1,1 0-1,0 0 1,0 1-1,-1-1 1,1 0-1,0 0 1,0 1-1,-1-1 0,1 0 1,0 1-1,0-1 1,4 4 2,20 6 194,146 28 214,-3 5-222,-28-1 545,-106-31 916,-27-10-949,-17 0-477,-29 4 87,-72-2 0,91-3-282,16 0-58,0 1-1,1-2 0,-1 1 1,0 0-1,0-1 1,1 1-1,-1-1 0,1 0 1,-1 0-1,0-1 0,1 1 1,0-1-1,-1 0 0,1 1 1,0-2-1,0 1 1,0 0-1,0 0 0,0-1 1,1 0-1,-1 0 0,1 1 1,0-1-1,-1-1 0,2 1 1,-1 0-1,0 0 0,0-1 1,1 1-1,0-1 1,0 1-1,-1-6 0,-1-9 6,1 0-1,1-1 0,0 1 1,3-21-1,11-68 35,-12 97-41,1 1 0,1-1 1,0 0-1,0 1 0,1 0 0,0 0 1,6-9-1,-5 8-2,0 0 3,1 1 1,0 1 0,0-1-1,1 1 1,10-11 0,-8 9-4,-3 5 2,-1-1 1,1 1-1,0 0 0,0 1 0,1 0 1,0 0-1,10-5 0,-6 3 0,-3 1-105,0 1 0,1-1 0,-1 1 0,0 1 0,1 0-1,0 0 1,0 1 0,0 0 0,0 0 0,0 1 0,0 0 0,15 1-1,3 3-6807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11 214 4664,'-2'-2'152,"-5"-4"19,6 4 75,30 6 457,97 18-351,15 14-8,-99-28-260,142 36 840,-92-17 117,-91-26-992,1-1-26,-1 1-1,0-1 1,1 1 0,-1-1 0,0 1-1,1 0 1,-1-1 0,0 1-1,0 0 1,0 0 0,2 2 0,14 12 715,-17-14-725,1 0 0,-1-1 0,1 1 0,-1 0 1,1 0-1,-1 0 0,0 0 0,1 0 0,-1 0 0,0 0 0,0 0 0,0 0 0,1 0 0,-1 0 1,0 0-1,0 0 0,-1 0 0,1 0 0,0 0 0,0 0 0,0 0 0,-1-1 0,1 1 0,0 0 1,-1 0-1,1 0 0,-1 0 0,1 0 0,-1 0 0,0-1 0,0 2 0,-19 21 116,20-22-129,-4 3 24,0 0 0,-1-1 1,0 1-1,1-1 0,-1 1 0,0-1 1,0-1-1,-1 1 0,1-1 0,0 0 1,-1 0-1,1-1 0,-1 1 0,0-1 0,0 0 1,1-1-1,-13 0 0,14 0-8,-1-1 0,0 0 0,0 0 1,0 0-1,1-1 0,-1 0 0,1 1 0,-1-2 0,1 1 0,0 0 0,0-1 1,0 0-1,0 0 0,0 0 0,0 0 0,1-1 0,0 0 0,0 1 0,0-1 1,-3-5-1,1 1 9,1 0 0,0 0 1,1 0-1,0-1 1,0 1-1,1-1 0,0 0 1,0 1-1,1-1 0,0 0 1,1 0-1,0 0 1,0 0-1,1 0 0,3-14 1,0 6 24,1 0 0,1 1-1,1-1 1,0 1 0,1 1 0,1-1 0,11-14 0,-13 20-11,2 1 0,0 0 0,0 1 0,0 0 0,1 0 0,13-8 1,-10 7 15,-10 7-137,2-2-15,0 0 0,0 0 0,1 1 0,-1 0-1,1 0 1,0 0 0,0 0 0,-1 1 0,2 0 0,-1 1-1,7-2 1,1 3-7269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233 176 7448,'43'-5'-103,"-4"-2"-10,-30 7 82,-2 0 11,1-1 0,-1 0-1,0 0 1,0-1 0,1 1 0,-1-2 0,10-3 0,-16 5 22,0 1-1,0-1 1,0 1 0,0-1 0,0 1 0,0-1 0,0 0 0,0 1-1,0-1 1,0 0 0,0 0 0,0 0 0,0 0 0,-1 0 0,1 0-1,0 0 1,-1 0 0,1 0 0,-1 0 0,1 0 0,-1-1 0,1 1-1,-1 0 1,0-1 0,0-1 7,0 1-1,0 0 0,0 0 0,-1 0 1,1 0-1,-1-1 0,1 1 1,-1 0-1,0 0 0,0 0 1,0 0-1,-2-2 0,-1-3 27,-1 1 1,-1 0-1,1 0 1,-1 0-1,-8-7 0,6 8 37,0 0 0,0 0-1,0 1 1,-1 0-1,-11-4 1,9 4-28,0 0 39,0 1 1,0 0 0,0 1-1,0 0 1,-1 1-1,1 0 1,-1 0 0,1 2-1,-14 1 1,12 0 4,0 0 1,0 2 0,0 0-1,0 0 1,-22 12 0,-7 6 72,40-22-159,1 1-1,0-1 1,0 1 0,0 0-1,0-1 1,0 1 0,0 0-1,0-1 1,0 1 0,0 0-1,0 0 1,0 0 0,0 0-1,1 0 1,-1 0 0,0 0-1,1 0 1,-1 0 0,1 1-1,-1-1 1,1 0 0,-1 0-1,1 0 1,0 3 0,-1-1 1,0 18-1,7 1-2,4 3 0,-3-16-1,0 0 0,0 0 0,1-1 0,0 0 0,14 10 0,-4-3 0,21 18 0,4-1 1,-28-22-132,1 0 0,1-1 1,0 0-1,0-1 0,1-1 1,0-1-1,0-1 0,25 5 0,-26-8-5314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5384,'0'0'177,"0"3"-153,2 5 24,0 1 0,0-1 0,0 0-1,1 0 1,0 0 0,8 13 0,-7-16-4,-1-1-1,1 1 1,0-1 0,0 0 0,0 0 0,1 0-1,0-1 1,-1 0 0,1 0 0,0 0-1,11 4 1,-5-1-13,-8-4-8,1 0 1,-1-1 0,1 1-1,0-1 1,-1 0-1,1 0 1,0 0 0,0-1-1,6 1 1,36 3 337,65-3 0,-93-1-324,28-6 261,-34 5-251,3-2 101,0 1 0,17-6 0,-27 6-87,0 0 1,0 0 0,0 0-1,0 0 1,-1-1 0,1 0-1,-1 0 1,1 0 0,-1 0-1,0-1 1,5-6 0,-6 7 9,0-1 1,-1 1 0,0-1-1,1 0 1,-2 0 0,1 0-1,0 0 1,-1 0 0,1 0-1,-1 0 1,1-8 0,-2 10 109,-11-13 70,7 9-177,0 1 0,-1-1 0,1 1 0,-1 0 0,0 1 0,-7-6 0,9 9-65,1-1 0,-1 1-1,1 0 1,-1-1 0,1 1 0,-1 1-1,0-1 1,1 0 0,-1 1 0,0-1-1,0 1 1,1 0 0,-1 0 0,0 0-1,0 0 1,0 0 0,1 1 0,-1-1-1,-5 3 1,4 1-4,2-1-5,0 1-1,0-1 1,0 0-1,0 1 1,1-1-1,-1 1 0,1 0 1,0-1-1,0 1 1,0 0-1,0 5 1,1 0-2,2 24-19,9 27-4,-11-59 20,1 1 0,-1 0 1,0-1-1,1 1 0,0-1 1,-1 1-1,1 0 1,0-1-1,0 0 0,0 1 1,0-1-1,0 1 0,0-1 1,1 2-1,4 3-5,1 4-10,1-1 1,-1-1-1,2 0 1,-1 0 0,1 0-1,15 9 1,-20-16 13,-1 1 1,1-1-1,0 0 0,0 0 1,0-1-1,-1 1 1,1-1-1,0 0 1,0 0-1,0 0 1,0-1-1,0 1 0,0-1 1,0 0-1,7-2 1,-6 1-2,0 1-42,0-1 0,1 0 0,-1 0 1,0-1-1,0 1 0,0-1 0,0-1 0,-1 1 1,1 0-1,-1-1 0,0 0 0,0 0 0,5-7 1,-1 3-595,23-27-5543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4760,'0'0'152,"1"2"-96,19 44 73,27 109 221,-29-97-93,22 75 539,-24-79-447,-12-32-226,-2-5 31,1 0 0,1-1 0,1 0 0,0 1 0,15 28 0,17 2-873,-14-20-3954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128 237 4848,'0'0'-8,"1"-2"8,3 0 6,-1 0-1,1 0 1,0 0 0,0 0 0,0 1-1,-1-1 1,1 1 0,1 0 0,-1 0-1,4 0 1,34-9 84,90-31 317,-129 40-380,0 0 1,0-1 0,0 1-1,0-1 1,-1 1 0,1-1-1,0 0 1,-1 0 0,0 0-1,1-1 1,-1 1-1,3-5 1,-2 4 5,-2 0-5,1 1 1,-1 0-1,0-1 0,0 0 1,0 1-1,0-1 1,-1 1-1,1-1 0,-1 0 1,0 0-1,1 1 1,-1-1-1,0 0 1,-1 0-1,0-5 0,1 5 12,-1-1-9,0 1-1,0 0 1,0 0-1,0 0 1,0 0-1,0 0 1,-1 0-1,0 0 1,1 0-1,-1 0 0,0 1 1,-1-1-1,1 1 1,0 0-1,-1-1 1,-2-1-1,2 1 7,-1 0 2,0 0 0,0 0 1,0 0-1,-1 1 0,1 0 0,0-1 0,-1 2 0,0-1 0,1 0 1,-1 1-1,-8-1 0,7 0-1,-2 1 36,0 0 0,0 1 0,1 0-1,-1 0 1,0 0 0,0 1 0,0 0 0,-8 3 0,-50 18 107,54-17-166,2-1 11,0 0 0,0 0 0,1 1-1,-1 1 1,1-1 0,0 2 0,1-1-1,0 1 1,-9 9 0,-3 10-21,7 2 0,7-3-3,6-2-2,7 4 0,-5-22 0,1 0 0,-1 0 0,1-1 0,0 1 0,4 4 0,0-1 0,0-1 0,1 0 0,11 8 0,-5-7 0,0 0 1,0-1-1,1 0 0,0-1 1,0-1-1,19 4 0,-5-4 15,134 3 13,-134-7-1,43-4-1,-50 1-19,81-12 1,117-14-997,-103 15-3991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9 176 4576,'0'0'49,"-1"-1"-39,1 1 0,0 0-1,-1 0 1,1 0 0,-1 0-1,1-1 1,0 1 0,-1 0 0,1 0-1,-1-1 1,1 1 0,0 0-1,0 0 1,-1-1 0,1 1 0,0 0-1,-1-1 1,1 1 0,0-1-1,0 1 1,0 0 0,-1-1 0,1 1-1,0-1 1,0 1 0,0 0-1,0-1 1,0 1 0,0-1 0,0 1-1,0-1 1,0 1 0,0 0-1,0-1 1,2-3 47,1 1 0,-1 0 0,1 0 1,-1 0-1,1 0 0,0 1 0,0-1 0,1 1 0,-1 0 0,6-4 0,1 1-10,27-10 282,12 0 47,77-13 0,-46 18-120,129-24 503,-200 33-732,12-2 71,0 0 0,27-8 0,-46 10-51,-2 0-43,0 1-1,0 0 1,1 0 0,-1-1 0,0 1-1,0 0 1,0 0 0,1 0 0,-1-1-1,0 1 1,1 0 0,-1 0 0,0 0-1,0 0 1,1 0 0,-1-1 0,0 1-1,1 0 1,-1 0 0,0 0 0,0 0-1,1 0 1,-1 0 0,0 0 0,1 0 0,-1 0-1,1 0 1,2 3 94,-7 7-11,-9 15-55,-13 37 0,18-30-16,1 0 0,-2 36-1,6-39-3,-2 12-8,3-1 1,-1 2-2,0-29 0,2-8-3,1 1 1,-1-1-1,1 0 1,0 1-1,0-1 1,0 1-1,2 6 1,4 37 0,4 17-969,-7-51-3985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5744,'0'0'-95,"2"-2"-49,2 0 137,-1 1 0,1-1 0,0 1 0,0-1-1,-1 1 1,1 0 0,0 1 0,5-2 0,41-2-10,-28 2 14,95-20-26,41-9 73,-96 16 152,-11 4-68,104-27 1377,-128 31-708,-25 6-209,-4 2-326,-16 6-386,0 2 0,1 0 0,-18 13 0,8-4-5436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4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1800,'22'-5'1,"34"-5"7,81-1 8,-130 11-14,81-5 21,96-17-1,100-13 3,-216 28-17,305-42 11,-292 39 2,353-42 22,-341 41 18,400-51 45,-392 48 27,402-53 72,-403 54 22,380-47 101,-389 48-47,328-42 118,-346 45-118,-17 2-111,237-23 483,-245 25-401,146-7 353,-78 11-180,-115 0-413,-1 1-1,1 0 1,0 0-1,-1 0 1,1 0-1,0 0 1,-1 0-1,1 0 1,0 0-1,-1 0 1,1 0-1,0 0 1,-1 0-1,1 1 1,0-1-1,-1 0 0,1 0 1,0 1-1,-1-1 1,1 1-1,-1-1 1,1 0-1,-1 1 1,1-1-1,-1 1 1,1-1-1,-1 1 1,1-1-1,-1 1 1,0-1-1,1 1 0,-1 0 1,0-1-1,1 1 1,-1 0-1,0-1 1,0 1-1,0-1 1,1 2-1,-2 0-4,1-1-1,-1 1 1,0-1-1,1 1 1,-1-1-1,0 0 1,0 1-1,0-1 1,0 0-1,0 1 1,0-1-1,0 0 1,0 0 0,0 0-1,-1 0 1,1 0-1,0 0 1,-3 0-1,-28 16-337,-58 21 1,8-10-3530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6:5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2072,'3'1'184,"0"0"-165,1 0 1,0 0-1,-1-1 1,1 1-1,0-1 1,0 0-1,-1 0 1,1 0 0,0 0-1,5-2 1,16-1 142,139-13 45,-120 11-167,208-19 16,-195 17-16,283-36 21,-262 33 6,361-51 33,-343 47 1,406-73 43,-397 68-56,431-79 52,-430 81 8,415-59 88,-422 63 32,368-48 119,-380 51-86,314-22 122,-327 28-143,309-25 409,-97 10-17,-268 18-581,204-6 1137,-219 7-1027,-12 2-36,-1 1-138,-35 3 149,-89 0 19,99-4-94,-189 37-1069,96-11-4505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1264,'0'-7'41,"0"2"-53,0-1 47,-1 1-1,1 0 1,0-1 0,1 1-1,0-1 1,0 1 0,0 0 0,0 0-1,4-9 1,-4 12 126,13-9 101,-5 5-20,0 0 0,0 0 1,1 1-1,0 0 0,0 1 1,0 0-1,20-4 0,-27 7-181,1 0 0,0 1 0,0-1 0,0 1 0,0 0 0,-1 0 0,1 1 0,0-1 1,0 1-1,0-1 0,-1 1 0,1 0 0,0 1 0,-1-1 0,1 1 0,-1-1 0,6 4 0,-4 0-36,-1-1 1,0 1-1,1 0 1,-2 0 0,1 0-1,0 0 1,-1 1-1,0-1 1,0 1-1,-1 0 1,0 0-1,0 0 1,0 0-1,1 12 1,0-8-15,0 9 51,1 0-1,-2-1 0,0 36 0,-2-33-43,1 77 128,-1-36-80,-2-4-15,0 70 49,3-112-94,-1-5 1,1 0-1,1 0 1,3 13 0,46 173 53,-46-180-58,-3-11 0,0-1-1,0 1 0,0-1 1,1 0-1,0 1 1,5 7-1,8 7 8,0-1 0,1-1 0,1 0-1,31 24 1,-41-37 4,1 1-1,1-1 1,-1-1 0,1 0-1,-1 0 1,1-1-1,0 0 1,1 0 0,-1-2-1,14 2 1,-15-1-7,0-1 66,0 1 1,0-1-1,1-1 0,-1 1 0,0-1 0,0-1 1,18-3-1,-18 1 164,-5-1 17,4-7 3,-8 10-241,0 1 0,0-1 0,0 1-1,-1-1 1,1 1 0,0-1 0,0 1 0,0-1-1,-1 1 1,1-1 0,0 1 0,-1-1 0,1 1-1,0-1 1,-1 1 0,1-1 0,-1 1 0,1 0-1,0-1 1,-1 1 0,1 0 0,-1-1 0,1 1-1,-1 0 1,1 0 0,-2-1 0,2 1 2,-3-1 15,-1-1-1,1 1 1,-1-1-1,1 1 0,-1 1 1,0-1-1,1 0 1,-1 1-1,0 0 0,1 0 1,-1 0-1,0 0 1,1 0-1,-1 1 0,0-1 1,1 1-1,-1 0 1,1 1-1,-1-1 0,1 0 1,-6 4-1,3-1 3,-1 0 0,1 0-1,0 1 1,1 0 0,-1 0-1,1 0 1,0 1 0,0-1 0,-6 10-1,8-9-24,1 1-1,-1 0 0,1 1 1,0-1-1,1 0 0,0 0 1,0 1-1,0-1 0,1 1 1,0-1-1,2 9 1,-2-14-7,2 37 1,8 75-10,4 90-2,-7-129 2,-3-31 6,2 3 1,7 18 9,-9-47-4,0 0 1,-1 0 0,-1 0-1,0 29 1,-3-34 12,0-1 0,-1 0-1,0 0 1,-1 0 0,0 0-1,-1 0 1,-7 13 0,9-20-8,0 0 0,-1-1 1,0 1-1,0-1 0,-1 1 0,1-1 1,-1 0-1,0 0 0,0-1 0,0 1 1,0-1-1,-1 0 0,1 0 0,-1 0 1,0 0-1,0-1 0,0 0 0,0 0 0,-7 1 1,-16 1 74,-1 0 0,-36-2 1,55-3-51,0 0-1,-1 0 1,1-1 0,0 0 0,0-1 0,-15-6 0,19 5 26,-2-2 12,8 5-68,0 1 0,-1-1-1,1 0 1,0 1 0,-1-1-1,1 1 1,0-1 0,0 0-1,0 1 1,-1-1 0,1 0-1,0 1 1,0-1 0,0 0-1,0 1 1,0-1 0,0 0 0,0 1-1,0-1 1,1 0 0,-1 1-1,0-1 1,0 0 0,0 1-1,1-1 1,0-1 0,9-15-714,-8 14 174,11-18-5558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3864,'0'0'104,"-1"-6"-17,-8-35 722,9 38 77,0 6-371,-13 118 877,11-100-1302,0-3 22,1 1-1,1 0 1,0 0 0,1 0 0,1-1 0,1 1-1,8 29 1,0-21 98,1-1 1,29 47-1,-37-68-173,-1-1 0,1 1 0,0-1 0,0 0 0,0-1 0,7 6 0,-1-2-12,-7-4-22,1 1 1,0-1-1,0 0 1,0 0 0,0 0-1,0-1 1,1 0-1,-1 1 1,1-1 0,0-1-1,-1 1 1,10 1-1,4 2-708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3232,'1'-8'108,"0"0"0,1-1-1,0 1 1,0 0 0,1 0 0,0 0 0,1 0-1,-1 1 1,1-1 0,1 1 0,0 0 0,0 0-1,10-11 1,-8 11 14,-1 1-1,1 0 0,1 1 1,-1 0-1,1 0 1,0 0-1,0 1 0,0 0 1,11-4-1,-16 7-111,18-7 425,40-11 0,-52 17-370,0 1 0,0 0 0,0 0 0,0 1 0,0 0 0,15 2 0,-12 0-21,1 0-1,-1 1 0,0 0 0,0 1 1,15 7-1,-20-7-21,0 0 0,-1 1 1,1-1-1,-1 1 0,0 0 1,-1 1-1,1 0 0,7 11 0,-9-12 7,-1 1 0,1-1 0,-2 1-1,1 0 1,-1 0 0,1 0-1,-2 0 1,1 1 0,-1-1 0,1 11-1,-1-5-3,-1 0 0,0 0 0,-1 0 0,-3 14-1,2-20-16,1-1-1,-1 0 0,0 1 0,-1-1 0,1 0 0,-1 0 1,0 0-1,0 0 0,-6 5 0,4-2-3,-2 0 3,1 0-1,-1-1 0,0 0 0,-1 0 0,0 0 0,0-1 0,0-1 0,-1 1 0,0-1 0,0-1 0,-14 6 1,-5 3 25,26-12-12,2-1-19,-1 0 1,1 0-1,-1 0 1,1 0-1,-1 0 0,1 0 1,0 1-1,-1-1 1,1 0-1,-1 0 1,1 0-1,-1 0 1,1 0-1,0 1 1,-1-1-1,1 0 0,0 0 1,-1 1-1,1-1 1,-1 0-1,1 1 1,-1-1-1,2 1 0,-1-1-1,0 0 1,0 0-1,0 1 1,1-1 0,-1 0-1,0 0 1,0 0-1,1 1 1,-1-1 0,0 0-1,0 0 1,1 0-1,-1 0 1,0 0-1,1 0 1,-1 0 0,0 1-1,1-1 1,-1 0-1,0 0 1,0 0-1,1 0 1,-1 0 0,0 0-1,1 0 1,-1-1-1,0 1 1,1 0-1,-1 0 1,0 0 0,0 0-1,1 0 1,-1 0-1,0-1 1,1 1-1,16-6-974,1-2-3906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6280,'4'-3'4,"21"-4"248,-3 0-120,-21 6 8,2 1 0,16 1 272,1 1 0,-1 0 0,0 1 0,37 12 0,-52-14-172,3 3-6,-6-4-20,0 1-189,0-1 1,-1 1 0,1-1 0,0 1-1,-1-1 1,1 1 0,-1-1 0,1 1-1,0 0 1,-1-1 0,0 1 0,1 0-1,-1 0 1,1-1 0,-1 1 0,0 0-1,1 0 1,-1-1 0,0 1 0,0 0-1,0 0 1,0 0 0,0 0 0,3 24 548,-2-25-557,-1 1 1,0 0-1,0-1 1,0 1-1,0 0 1,0 0-1,0-1 1,0 1-1,0 0 1,0-1 0,-1 1-1,1 0 1,0-1-1,0 1 1,-1 0-1,1-1 1,0 1-1,-1-1 1,1 1-1,0 0 1,-1-1-1,1 1 1,-1-1-1,1 1 1,-1-1-1,1 1 1,-1-1 0,1 0-1,-1 1 1,0-1-1,1 0 1,-1 1-1,1-1 1,-1 0-1,0 0 1,1 1-1,-1-1 1,0 0-1,0 0 1,1 0-1,-1 0 1,0 0-1,1 0 1,-1 0 0,0 0-1,1 0 1,-1-1-1,0 1 1,1 0-1,-1 0 1,0-1-1,1 1 1,-2-1-1,0 0 117,1-2-1,1 1-104,-1 0 1,0 0-1,1-1 1,0 1-1,0 0 1,-1-1-1,1 1 1,1 0-1,-1 0 0,0-1 1,0 1-1,1 0 1,0 0-1,-1-1 1,1 1-1,0 0 1,0 0-1,0 0 1,0 0-1,0 0 0,2-2 1,6-8 71,1 1 1,0 0-1,1 0 0,0 1 1,0 1-1,25-16 0,9 5 64,-40 19-156,1-1 0,-1-1 1,1 1-1,-1-1 0,9-6 0,13-8 69,-26 16-58,18-4 40,-18 5-60,-1 0 1,1 0 0,0 0 0,-1 0 0,1 0 0,0-1 0,-1 1 0,1 0 0,-1 0-1,1 1 1,0-1 0,-1 0 0,1 0 0,0 0 0,-1 0 0,1 0 0,-1 1 0,1-1-1,0 0 1,0 1 0,5 8-3,1-1 1,-2 1-1,1 1 0,-1-1 0,-1 1 0,1 0 1,-2 0-1,4 13 0,-2-7 0,-3-7-7,1 1 0,-2-1 1,1 0-1,-2 1 0,1-1 1,-1 14-1,1 26-53,-1-44 49,7 24-33,-6-27 25,3 2 8,-4-3 9,0-1 1,0 0-1,0 1 1,0-1-1,0 0 1,0 1 0,0-1-1,0 0 1,1 0-1,-1 1 1,0-1-1,0 0 1,0 1-1,0-1 1,1 0-1,-1 0 1,0 1 0,0-1-1,1 0 1,-1 0-1,0 0 1,0 1-1,1-1 1,-1 0-1,0 0 1,1 0 0,-1 0-1,1 0 1,7 2-1615,2 1-6428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 4040,'-39'-1'4,"16"2"0,12 0-4,-1 0 7,0 0 1,1 2-1,-1-1 0,1 2 1,-17 6-1,21-8 90,1 2 1,-1-1-1,1 1 0,0 0 1,0 0-1,0 1 0,1 0 1,0 0-1,-1 0 0,2 0 1,-1 1-1,1 0 0,-1 0 1,2 0-1,-7 14 0,7-16 0,1 1-1,0-1 1,0 1-1,1 0 1,-1 0-1,1 0 1,0 0 0,0 0-1,1 0 1,0 0-1,0 8 1,0-3-22,-1 0 51,1 1-1,1 0 0,0-1 0,2 13 0,-2-22 23,2 2 4,5 3-83,1 0 0,-1-1 0,1 0 0,0-1 0,0 0 0,0 0 0,0-1 0,15 3 0,-12-4-47,30 0 119,-11-3 47,39-5 0,-54 3-113,-1 0 1,1 0 0,0-2 0,-1 0 0,15-7 0,-27 10-61,0 1 1,-1-1-1,1 0 1,0 0 0,-1-1-1,1 1 1,-1-1-1,0 1 1,0-1-1,0 1 1,0-1 0,0 0-1,0 0 1,-1 0-1,0 0 1,1-1-1,-1 1 1,0 0 0,-1 0-1,1-1 1,0-5-1,-1 5 10,0-1-1,0 1 1,0 0-1,-1 0 1,0 0-1,0-1 1,0 1-1,0 0 1,-1 0-1,0 0 0,1 0 1,-1 1-1,-1-1 1,1 0-1,0 1 1,-1-1-1,0 1 1,0 0-1,-6-5 1,-14-8 74,0 1 0,-37-17 0,12 6-23,47 25-71,-1 0 0,1 0 0,-1 1 0,0-1 0,1 0 0,-1 1 0,0-1 0,1 1 0,-1 0 0,-3-1 0,-9-1 8,5 1-1,1 5-9,9-3-4,-1 0 1,0 0 0,1 0-1,-1 0 1,0-1 0,1 1 0,-1 0-1,1 0 1,0 0 0,-1 0-1,1-1 1,0 1 0,-1 0-1,1-1 1,0 1 0,0-1 0,-1 1-1,1-1 1,0 1 0,0-1-1,0 1 1,0-1 0,0 0-1,0 1 1,1-1 0,1 1 0,26 12-1259,3 0-5034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 4664,'-2'-1'-1,"1"0"1,-1 0 0,0 0-1,0 0 1,1 0-1,-1 0 1,0 0 0,0 1-1,0-1 1,0 1-1,0-1 1,0 1-1,0 0 1,0 0 0,0 0-1,0 0 1,0 0-1,0 0 1,0 0 0,0 1-1,0-1 1,0 1-1,0 0 1,0-1-1,1 1 1,-1 0 0,0 0-1,0 0 1,1 0-1,-1 1 1,-2 1 0,3-2 1,0 0 1,1 0-1,-1-1 1,1 1 0,-1 0-1,1 0 1,-1 0-1,1-1 1,0 1-1,-1 0 1,1 0 0,0 0-1,0 0 1,-1 0-1,1 0 1,0 0 0,0 1-1,0 3 4,-2 14 42,1 0-1,1 0 1,1 1 0,0-2-1,1 1 1,2 0 0,5 20-1,-6-23-24,12 34 156,-5-24-11,1 0-1,1-1 0,1 0 1,17 24-1,17 22 1357,-44-67-1263,3 3-990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5208,'-1'-14'-7,"1"7"5,0 0 1,0 0-1,0 0 1,2-9-1,7-4 137,-5 14-102,-3 4 94,2-2 13,-3 3-123,0 1 1,0-1-1,0 1 1,0-1-1,0 1 1,0-1-1,0 1 1,0 0-1,1-1 1,-1 1-1,0-1 1,0 1-1,1 0 1,-1-1-1,0 1 1,0 0-1,1-1 1,-1 1-1,0 0 1,1-1-1,-1 1 1,0 0-1,1 0 1,0-1-1,10-2 235,0 1-1,0 0 0,1 0 1,-1 1-1,1 1 1,0 0-1,-1 0 0,15 3 1,-11-1-164,6 1 259,1 0 1,-1 1-1,38 13 0,-36-7-171,-21-9-165,1 1 1,-1-1-1,0 1 0,0 0 0,0 0 1,-1 0-1,1 0 0,0 0 1,-1 0-1,1 0 0,-1 1 0,0-1 1,1 3-1,10 30 46,-10-28-49,-2 0 0,1 0 1,-1 0-1,0 0 1,0 0-1,-3 10 0,-3 1-5,-17 9 4,12-6-7,10-18 0,-2 1 0,-14 4 1,6-4 6,6-1 2,-3 3 7,6-4 7,1-1 3,0-1 0,0 1 0,0 0 0,1-1 0,-1 1 0,0 0 1,1-1-1,-1 1 0,1 0 0,-1 0 0,1 0 0,-1 0 0,1 0 1,-1 1-1,4-1-136,-1 0 1,1-1-1,-1 1 1,1-1-1,-1 1 1,1-1 0,-1 0-1,1 0 1,0 0-1,4-1 1,14-2-6231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2696,'0'0'75,"6"-4"10,9-6-22,0 0 0,1 2 1,1 0-1,22-8 0,5 1 189,88-34 436,-127 47-627,0 0 0,0 0 0,0-1 0,0 0 1,0 0-1,-1 0 0,1-1 0,-1 1 0,0-1 0,4-5 0,-6 7-41,-1 0 0,1-1-1,-1 1 1,1-1-1,-1 1 1,0-1-1,0 0 1,0 1-1,-1-1 1,1 0-1,0 0 1,-1 0-1,0 1 1,0-1-1,0 0 1,0 0-1,-1-3 1,0 3-3,0 0 1,0 0 0,-1 0-1,1 0 1,-1 1 0,0-1-1,0 0 1,0 1-1,0-1 1,0 1 0,-1 0-1,1 0 1,-1 0-1,-3-2 1,3 1 5,-6-3 24,1 0 0,-1 0 0,0 1 0,-1 0 0,1 1 0,-1 0 0,0 1 0,-12-4 0,-2 0 57,0-1-33,11 5 87,1-1-1,-22-12 0,30 14-42,-5-3-10,7 3 175,4 3-260,1-1-13,21 13-3,-19-9-4,27 10 0,-24-12 0,22 14 0,-16-9 0,38 23 0,3 0 138,-51-29-35,7 0 21,-5 0-48,-1 1 1,1-1-1,-1 1 1,0 0-1,0 1 0,0-1 1,8 6-1,13 7 141,-20-13-192,0 1-3,-1 0 0,1 0 0,-1 1 0,1-1 0,6 8 0,4-1-20,-10-3-2,0 6 0,-3-11 0,-1 3 0,-1 14 0,0-16 0,-1 4 0,-11 14 0,-2-3 41,5-8-1,1 1 0,0 0 0,-8 19 0,14-27 24,21-8-1003,-2 0-4107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4936,'-54'9'105,"52"-9"-17,0 0 22,2 0-97,-1-1 0,0 1 0,1 0 0,-1 0-1,0-1 1,1 1 0,-1 0 0,1 0 0,-1 0 0,0 0-1,1 0 1,-1 0 0,0 0 0,1 0 0,-1 0 0,0 0-1,1 0 1,-1 1 0,-1-1 0,-1 3 32,-1 1 0,1 0 1,0 0-1,0 0 0,1 0 0,-1 0 0,1 0 1,0 1-1,0-1 0,0 1 0,0 0 1,1-1-1,0 1 0,-1 9 0,1-6 49,1 0-1,0 0 1,0 0-1,1 0 1,0 0-1,0 0 1,1 0-1,4 13 1,1-8 226,7 5 61,-13-17-365,0 0 1,-1 0-1,1-1 0,0 1 1,0-1-1,0 1 0,0-1 0,0 1 1,0-1-1,-1 1 0,1-1 1,0 0-1,0 1 0,0-1 1,0 0-1,0 0 0,0 0 0,0 0 1,0 0-1,2 0 0,18-4-685,-19 4 393,20-5-4350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3504,'-25'0'16,"24"0"17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2872,'0'0'189,"2"0"-33,4 0 42,44 8 1040,-48-7-1195,17 2 567,33 1 0,-50-4-430,13 4 73,-10-2-123,0 0-1,-1 0 1,1 0 0,0 0-1,4 4 1,-6-4-85,-1-1 96,-1 1 4,3 5-41,0 0-1,-1 0 0,0 0 1,-1 1-1,4 12 0,-6-18 156,-1 0-107,-2 7 4,2-7 271,8-14-94,8-2-232,1 2-1,26-16 1,-21 14-76,69-47 329,-89 60-320,17-19 72,-16 18-91,19-19 80,-18 22-91,-1 0 1,0 0 0,0 1 0,0-1-1,0 1 1,0-1 0,0 1-1,0 0 1,0 0 0,-1 0 0,3 3-1,1 1 4,7 8-2,0 2 1,-2-1 0,0 1-1,0 1 1,-2 0 0,12 32-1,-4-6-1,-14-38-4,11 42 4,-3-15 0,3-2-2,11 13 5,-17-38-1,14 1-415,-1-1 0,37 5 0,12 0-5752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587 140 3232,'-3'-2'48,"1"1"-16,1 1 0,0-1 0,-1 0-1,1 0 1,0 0 0,0 0-1,0-1 1,0 1 0,0 0-1,0 0 1,0-1 0,0 1-1,0 0 1,1-1 0,-1 1-1,0-1 1,1 1 0,0-1-1,-1 1 1,1-1 0,0 0 0,-1-2-1,-1 0 129,-5-4-20,-56-56 435,59 60-528,-1 1-1,0 0 1,0 0 0,0 0 0,0 1 0,-1 0-1,1 0 1,-1 0 0,1 0 0,-1 1 0,1 0-1,-1 0 1,0 1 0,0-1 0,1 1 0,-12 1-1,8 0-29,-3-1 72,0 1 0,0 0 0,0 1 0,-11 4 0,9-3-41,-17 4 252,0 2 0,-54 24 1,77-30-241,-81 32 470,84-32-472,1 0 0,0-1 0,0 2 0,0-1 0,0 0 0,0 1 0,1-1 0,0 1 0,-1 0 1,2 0-1,-1 1 0,-3 5 0,5-8-39,0-1 323,1 0-330,1-1 0,-1 1 0,0-1 0,0 1 1,1-1-1,-1 1 0,0-1 0,0 1 0,1-1 1,-1 1-1,1-1 0,-1 1 0,1-1 0,-1 1 0,0-1 1,1 0-1,-1 1 0,1-1 0,0 0 0,-1 1 1,1-1-1,-1 0 0,1 0 0,-1 0 0,1 1 0,0-1 1,-1 0-1,2 0 0,14 2-19,-16-2 26,31 3 149,47-1 0,-64-2-120,30 1 20,0 1 30,66-6 0,-97 3-83,-1 0 8,-1 0 1,1-1 0,-1 0-1,0 0 1,1-2-1,-1 1 1,-1-1-1,16-8 1,-24 11-3,0 0-1,0 0 1,0-1 0,0 1 0,0 0 0,0-1-1,0 1 1,0-1 0,-1 1 0,1-1 0,-1 0 0,1 0-1,-1 0 1,1 0 0,-1 0 0,0 0 0,0 0 0,0 0-1,-1 0 1,2-5 0,-3 6-10,1 0-1,-1-1 1,0 1-1,0 0 1,-1 0-1,1 0 1,0 0-1,0 0 1,0 0-1,-3-1 1,4 1-4,-1 0 0,0 1-1,1-1 1,-1 0 0,0 1 0,0-1 0,0 1-1,0-1 1,0 1 0,0 0 0,0-1 0,0 1-1,0 0 1,0-1 0,0 1 0,0 0 0,0 0-1,0 0 1,0 0 0,0 0 0,0 0 0,0 0-1,0 1 1,0-1 0,0 0 0,0 0 0,0 1-1,1-1 1,-1 1 0,0-1 0,0 1 0,0-1-1,0 1 1,0-1 0,1 1 0,-1 0 0,-1 1-1,1-1 0,-1 1 21,0 1-1,1 3-17,-1-1-1,1 1 1,0 0 0,0 0-1,1 0 1,0 0-1,0 0 1,2 11-1,10 46 29,-10-54-37,5 20 27,15 36 1,-3-11-10,-1 9-14,2 3 1,-1-5-3,-3-6-2,0-7 0,3-6 0,0-4 0,6 16 0,-16-38 8,3 11 29,-12-26-36,1 1 1,-1-1 0,0 0-1,0 1 1,0-1-1,0 1 1,0-1-1,0 1 1,-1-1-1,1 1 1,0-1-1,-1 0 1,1 1 0,-1-1-1,0 1 1,1-1-1,-1 0 1,-1 2-1,0 0 9,-1-1-1,1 0 0,0 0 1,-1 0-1,0 0 0,1 0 1,-1-1-1,0 1 1,0-1-1,0 1 0,0-1 1,0 0-1,0 0 0,-1-1 1,1 1-1,0-1 0,0 1 1,-4-1-1,-5 0 27,-1 0-1,-21-4 0,29 3-35,-13-1 39,0-1 1,0 0-1,1-2 0,0 0 0,0-1 0,0-1 0,0 0 0,1-2 0,0 1 0,1-2 1,-16-12-1,-48-46 121,77 65-152,0 1 0,0-1-1,0 0 1,0 0 0,1-1 0,-1 1 0,1 0 0,0 0 0,0-1 0,0 1 0,1 0 0,-1-1 0,1 1 0,0-1 0,0 1 0,0-1 0,0-3 0,1 2 3,-2 2-1,1 1 0,0-1 0,1 0 0,-1 1-1,0-1 1,1 0 0,0 1 0,-1-1 0,1 0 0,0 1-1,0-1 1,2-2 0,2-6 9,0-3-7,-4 9 3,0 1-1,1-1 0,0 0 0,0 1 0,1-1 1,3-4-1,13-18 57,1 1-1,28-28 1,-6 12-35,-42 42-47,14-14-360,1 0 0,-1 2 0,30-20 0,-26 22-7215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2520,'-3'-1'43,"0"0"0,0-1 1,0 1-1,0-1 0,0 1 0,0-1 1,1 0-1,-4-3 0,4 4 225,2 0-225,-1 1 0,1 0 1,0 0-1,-1 0 0,1 0 0,0 0 0,-1-1 0,1 1 0,-1 0 0,1 0 0,-1 0 0,1 0 0,0 0 1,-1 0-1,1 0 0,-1 0 0,1 0 0,0 1 0,-1-1 0,1 0 0,-1 0 0,1 0 0,0 0 0,-1 1 1,1-1-1,0 0 0,-1 0 0,-1 6 41,0-1 1,0 1-1,1 0 1,0-1 0,0 1-1,0 0 1,0 0-1,1-1 1,0 1-1,1 0 1,1 11-1,3 9 53,8 30-1,-6-31-90,24 141 574,-16-91-431,16 92 462,-30-160-581,0 1 0,0-1 0,1 0 0,0 0 0,0 0 0,0 0 0,1 0-1,0 0 1,1-1 0,0 1 0,0-1 0,0 0 0,0 0 0,1-1 0,6 7 0,-2-6-145,-1 0 1,1 0-1,0-1 1,1 0 0,16 6-1,-6-4-5078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102 280 5472,'0'0'33,"0"1"-19,0-1-1,0 1 1,0-1-1,0 1 1,0-1-1,1 1 1,-1-1-1,0 1 1,0-1 0,1 1-1,-1-1 1,0 1-1,0-1 1,1 1-1,-1-1 1,0 1-1,1-1 1,-1 0-1,1 1 1,-1-1-1,1 0 1,-1 1 0,1-1-1,-1 0 1,1 1-1,10-1 22,-1 0 0,0-1 0,0 0-1,0 0 1,0-1 0,0-1 0,12-4 0,-15 4-11,0-1 0,0 0 0,0 0 0,0-1 0,-1 1 0,1-2 0,6-7 0,-4 5-7,-7 6-4,1-1-1,-1 0 1,1 1 0,-1-1-1,0 0 1,0 0 0,-1 0-1,1-1 1,0 1 0,-1 0-1,1-4 1,5-10 72,-1 0-1,-1 0 0,3-19 1,-7 31-52,0 0 0,-1 0 0,1 1 0,-1-1-1,0 0 1,-1 0 0,1 0 0,-1 1 0,0-1 0,0 0 0,0 0 0,-1 1 0,1-1 0,-1 1 0,0 0 0,-1-1 0,-4-5 0,5 8-11,0 1 1,0 0 0,0 0-1,0 0 1,0 1-1,0-1 1,0 0 0,0 1-1,0-1 1,0 1-1,-1 0 1,1 0 0,0 0-1,0 0 1,0 0-1,-1 0 1,1 1 0,0-1-1,-4 2 1,-15 6 34,1 0 0,-1 2 1,2 0-1,-1 2 0,-18 14 1,24-15-32,0 1-1,0 1 1,1 1 0,-13 16 0,21-23-20,1-1 0,0 1-1,0 1 1,0-1 0,1 0-1,0 1 1,0-1 0,1 1 0,0 0-1,1 0 1,0 0 0,0 0 0,0 0-1,1 0 1,0 0 0,3 16-1,-2-21-2,0 1 0,0-1 0,0 0 0,0 1 0,1-1 0,0 0 0,-1 0 0,1 0 0,0 0 0,1 0 0,-1-1 0,0 1 0,1-1 0,0 1 0,-1-1 0,5 3 0,3 1 1,-1 0 1,21 8-1,-25-11-5,12 3 5,-1 1 0,1-2 0,0-1-1,0 0 1,18 2 0,-18-4-2,7 3 7,1-1-1,0-2 1,0 0-1,46-4 0,-62 1-4,141-6 14,13-6-156,-117 7-686,45-4-4176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6904,'0'0'-3,"0"3"23,23 136 338,-8-54-259,12 89 297,-20-124-313,-3-24-41,-1-11-7,-1-1 1,0 0 0,-1 1 0,0-1-1,-3 20 1,2-29-80,1 20 95,4 4-665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24 4488,'-17'-20'315,"15"18"-21,-2 2 5,-23-2 275,0 2 1,-51 7 0,62-5-460,-1 1 0,1 1 0,0 1 1,0 0-1,0 1 0,-16 9 0,27-12-74,0 0 0,0 1 0,0-1-1,1 1 1,0 0 0,-1 0 0,1 1-1,1-1 1,-1 1 0,1 0 0,0 0-1,0 0 1,0 0 0,0 0 0,1 1-1,-2 6 1,1 3 38,0-1-1,1 1 0,0 0 0,1 0 1,2 23-1,1-11 33,2-1-1,11 41 1,-11-53-72,1 0-1,0 0 1,1-1 0,11 19-1,-14-29-25,-1 0-1,1-1 1,0 0-1,1 0 1,-1 1-1,0-2 1,0 1-1,1 0 1,-1-1-1,1 1 0,0-1 1,5 1-1,-3 0 5,14 4 51,0 0 1,0-1-1,0-2 1,1 0-1,22 1 1,-34-4-33,1-1-1,0 0 1,-1-1 0,1 0 0,-1 0 0,0-1-1,0 0 1,10-4 0,1-3 73,38-25 0,-54 32-87,0-1 0,0 1 1,0-1-1,0 0 1,-1 0-1,0-1 0,0 1 1,0-1-1,0 0 0,0 1 1,3-11-1,-3 8 8,0-1 26,1 0 0,-1 0 0,-1 0 0,0 0-1,0-1 1,1-8 0,-2 10-25,-1 3-7,1 0 1,-1 1 0,0-1-1,-1 0 1,1 1 0,0-1-1,-1 0 1,0 1 0,0-1-1,0 1 1,0-1 0,-1 1-1,0 0 1,1 0-1,-1-1 1,-4-4 0,0-1 76,-1-2-44,-1 1 0,0 0 1,-1 0-1,0 1 0,-1 0 1,-16-12-1,10 12-20,0 0 1,0 1-1,-1 1 0,0 0 1,-23-5-1,29 10-17,-6-3 24,-1 1-1,0 1 0,0 1 1,-18 0-1,32 3-9,-5 5-5,7-3-9,-1 4-1541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3056,'0'0'752,"-4"8"-672,-12 25-52,15-31-20,0 1 0,-1-1 0,1 1 0,0 0 0,0-1 0,1 1 0,-1 0 0,1 0 0,-1 0 0,1-1 1,0 1-1,0 4 0,0 5 7,-1 1-5,2 35 48,1 59 14,-2-77-12,2-1-1,6 38 1,0-4 89,-7-62-149,7 63 252,21 82 1,-27-138-193,1-1 0,0 0 0,1 0 0,0 0 0,5 7 0,0 1-8,-8-13-30,0 0 0,0-1-1,0 1 1,0 0 0,0-1 0,0 1-1,1-1 1,-1 1 0,1-1 0,-1 0-1,1 0 1,-1 1 0,1-1 0,2 1-1,4 3 26,1 2-15,-6-4 0,1 0-1,-1-1 1,1 1 0,0-1-1,0 0 1,4 2 0,4 1 58,-1-1 1,1 0-1,0-1 1,-1 0-1,1-1 1,23 2-1,-23-5 0,-1 0 0,0-1 0,0 0 0,-1-1 0,1 0 0,0-1 0,9-5 0,-17 7-67,0 1 1,0-1-1,-1 0 0,1 0 1,-1 0-1,1-1 0,-1 1 1,0 0-1,0-1 0,0 0 0,0 1 1,-1-1-1,1 0 0,-1 0 1,1 0-1,-1 0 0,0 0 1,0 0-1,0 0 0,-1-1 0,1 1 1,-1-3-1,1 2-5,-1 0 0,-1 0 0,1 1-1,0-1 1,-1 0 0,0 0 0,0 1 0,0-1-1,0 1 1,0-1 0,-1 1 0,0-1 0,0 1-1,0 0 1,0 0 0,0 0 0,-4-4 0,-2-1 29,-1 1 0,0 0 0,0 1 1,-13-8-1,18 12-36,-9-7 6,-25-11 86,-2 4-6,-1 3 1,-52-11-1,39 9 64,29 7-109,-34-6 0,52 10-50,13-6-2,-2 6 0,-3 2 0,1 1 0,0-1 0,0 1 0,1-1 0,-1 1 0,0 0 0,0 0 0,1 0 0,-1 0 0,0 0 0,4 0 0,-1-3 0,36-1 0,-31 5 0,47-8 0,6 1 0,-12-1-15,-38 5 7,0 1-1,22-1 1,-25-7-1075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483 255 3416,'-1'-2'11,"1"-1"0,-1 1 0,1-1 0,-1 1 0,0-1 0,0 1-1,0 0 1,0-1 0,0 1 0,0 0 0,-1 0 0,1 0 0,-1 0 0,1 0 0,-1 0 0,0 0 0,0 0 0,0 1 0,0-1 0,0 1 0,0 0 0,0-1 0,-1 1-1,1 0 1,0 0 0,-1 0 0,-2 0 0,-4-2 40,-1 0 0,1 1 0,-1 1 0,1-1 0,-1 2 0,-12-1 0,-42 0 389,43 0-256,0 1-1,-29 3 0,42-2-86,1 1 0,-1-1 0,1 2-1,0-1 1,-10 5 0,-6 3 206,16-7-199,0 0 0,0 0 0,0 1-1,0 0 1,1 0 0,-1 1 0,-8 8 0,9-4-18,0 0 1,0 0-1,2 1 1,-1-1 0,1 1-1,-3 10 1,-13 64 601,17-79-646,3-1-86,9 23 753,-8-26-693,0-1 1,0 0-1,0 1 1,0-1-1,0 1 0,0-1 1,0 0-1,0 0 0,0 0 1,0 0-1,0 0 1,0 0-1,0 0 0,1 0 1,-1 0-1,2-1 1,1 1 17,39 0 149,-34-1-147,-1 0 0,0 0-1,0-1 1,0 0 0,0 0 0,0-1-1,0 0 1,0 0 0,-1-1 0,0 0 0,8-5-1,24-29 112,69-89 433,-88 108-352,-15 17-207,-3 0 53,8-9 167,-1 5-196,-7 5 35,0 0-45,4-1 2,-4 2 35,0 1-66,0 0 0,-1 0 0,1 0 0,0 0 0,0-1 0,0 1 0,1 0-1,-1-1 1,0 0 0,0 1 0,3-1 0,7 1 22,0 0-1,0 1 1,0 0-1,14 4 1,27 5 114,-33-8-102,0 0-1,0 2 1,30 9 0,-44-11-30,-1 0 0,1 0 0,-1 0-1,0 1 1,0 0 0,0 0 0,5 7 0,2 0-1,-9-8-4,-1 0 0,1 0 0,-1 1 1,1-1-1,-1 1 0,0 0 0,0 0 1,-1 0-1,1 0 0,-1 0 0,0 0 1,0 0-1,0 0 0,0 5 0,1 2 11,11 34 67,-13-43-56,0 31 117,0-32-137,0-1 0,0 1 0,0 0 0,0-1 0,0 1 0,0 0 0,0-1 0,0 1 0,0 0 0,0-1 0,0 1 0,-1 0 0,1-1 0,0 1 1,0-1-1,-1 2 0,-6-6 22,1 0 1,0 0-1,0 0 1,1-1-1,-1 0 1,1 0-1,0 0 0,-7-10 1,3-6 31,1 0-1,1 0 1,0-1 0,-3-29 0,9 50-60,-1-9 18,0 0 0,1 0 0,0 0 0,0 0 0,1 0 0,0 0 0,1 0 0,0 0 0,0 0 0,1 0 0,1 0 0,0 0 0,0 1 0,1-1 0,0 1 0,0 0 0,9-13 0,-7 14-1,1-1 1,0 1-1,1 0 1,-1 0-1,2 1 0,-1 0 1,1 1-1,0-1 1,0 2-1,0-1 1,1 1-1,0 1 1,19-6-1,-27 9-3,9 1-1612,-1 0-6463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183 174 4400,'5'3'67,"15"2"261,-16-6-115,4-2-12,5-1-153,-2 0 1,1-1-1,0-1 0,-1 0 1,0 0-1,0-1 0,-1 0 1,0-1-1,0 0 0,-1-1 1,0 0-1,11-15 0,-19 22-17,0-1 1,0 0-1,-1 1 0,1-1 1,-1 0-1,0 0 0,0 0 1,0 0-1,0 0 0,0 1 0,0-1 1,-1 0-1,1 0 0,-1 0 1,0 1-1,0-1 0,-2-3 1,3 4 5,-1 1-18,1 0-1,0 0 0,-1 0 0,1 0 1,-1 0-1,0 0 0,1 1 0,-1-1 1,0 0-1,1 0 0,-1 0 0,0 1 0,0-1 1,0 0-1,0 1 0,1-1 0,-1 1 1,0-1-1,0 1 0,-2-1 0,-24-2 127,17 2-31,-17 1 6,0 2 1,0 0 0,-40 9-1,34-2 9,8-4-35,2 2 0,-27 11 0,48-17-80,-1 1-1,1 0 1,0 0-1,0 0 1,0 0-1,0 0 1,0 0 0,0 0-1,0 1 1,1-1-1,-1 1 1,1-1-1,-1 1 1,1 0-1,0-1 1,0 1 0,1 0-1,-1 0 1,0 0-1,1 0 1,0 0-1,0 0 1,0 3-1,0 0 1,0-1-1,1 0 0,0 0 0,0 0 0,1 0 1,-1 0-1,1 0 0,0 0 0,0-1 1,1 1-1,-1-1 0,1 1 0,0-1 0,0 0 1,0 0-1,1 0 0,5 4 0,2 1-5,0 0 0,1-1 0,24 13 1,-30-18-5,19 10 25,44 15 0,-45-19-22,-2-1 17,1-1-1,-1-1 0,1-1 1,1 0-1,34 1 0,-3-3-1036,-2-1-4080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6104,'0'0'808,"3"3"-688,2 3-53,1 0-1,0-1 1,1 1 0,-1-1 0,1 0 0,0-1-1,0 0 1,0 0 0,1 0 0,12 3-1,-7-3-33,39 8 216,119 7 504,-105-12-433,-39-3-271,13 3-352,58 2 0,-64-9-5357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5024,'-26'-17'181,"23"16"979,-2 12-813,0 7-160,1 2-1,0-1 1,-1 26 0,-1 8 176,5-48-295,1 1 0,-1-1-1,1 1 1,1-1 0,-1 0-1,1 1 1,-1-1-1,2 1 1,-1-1 0,1 0-1,1 6 1,-1-9-36,-1 1 1,1 0-1,-1-1 0,1 1 1,0-1-1,0 1 1,0-1-1,0 0 0,0 0 1,1 0-1,-1 0 1,1 0-1,-1 0 0,1-1 1,-1 1-1,1-1 0,0 0 1,0 0-1,0 0 1,0 0-1,3 0 0,27 1-1094,1-2-4398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82 224 5112,'-1'2'56,"-4"3"25,3-3 102,4-2-125,0 0 0,0 1 1,0-1-1,0 0 0,0 0 1,0-1-1,0 1 0,0 0 1,0-1-1,3 0 0,1 0-1,12-2 93,0 1-1,0-2 0,28-10 0,-38 11-102,1 0 0,-1-1 0,-1-1 0,1 1-1,0-1 1,-1 0 0,0-1 0,0 0 0,6-7 0,-11 10-32,0 0 0,-1 1 1,0-1-1,1 0 0,-1 0 0,0 0 1,-1 0-1,1 0 0,0 0 0,-1 0 1,0 0-1,1 0 0,-1 0 0,-1-4 1,1 3 3,0 0 0,0 0 0,0 1 1,0-1-1,0 0 0,-1 0 0,0 0 1,0 1-1,0-1 0,0 0 0,0 1 1,-1-1-1,0 1 0,1-1 0,-1 1 1,-1 0-1,1 0 0,0 0 0,-1 0 1,0 0-1,1 0 0,-7-3 0,5 3-2,-1 0-1,0 1 0,1-1 1,-1 1-1,0 1 1,-1-1-1,1 0 0,0 1 1,0 0-1,-1 1 0,1-1 1,-1 1-1,1 0 0,0 0 1,-6 1-1,-2 1-1,3-1-1,0 0 1,0 0-1,-1 2 0,1-1 1,0 1-1,1 0 1,-1 1-1,1 1 0,-16 8 1,21-11-13,1 0 1,0 1 0,0-1 0,-1 1-1,2-1 1,-1 1 0,0 0 0,1 0-1,-1 0 1,1 1 0,0-1-1,0 0 1,0 1 0,0 0 0,1-1-1,-1 1 1,1 0 0,0 0 0,0-1-1,1 1 1,-1 0 0,1 7-1,0-5 3,0-1-1,1 1 0,0-1 1,0 1-1,1-1 0,-1 1 0,1-1 1,0 0-1,1 0 0,-1 0 1,1 0-1,0 0 0,0 0 1,1-1-1,-1 1 0,1-1 0,6 5 1,-1 1-2,-6-7 0,0 0 0,0 0-1,0 0 1,1-1 0,0 1 0,-1-1-1,1 0 1,6 3 0,99 43 30,-102-45-19,1 0-1,-1 0 1,1-1-1,0 0 0,13 1 1,2 0-2,50 12 95,-27-9-474,58 0-1,-80-6-4858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2968,'-11'0'17,"9"0"70,-10-11 1737,11 3-1553,0 5 555,4 4-578,0 0 1,0 0-1,0 0 0,0 0 1,0 0-1,0 1 0,-1-1 0,5 4 1,-5-4 195,8-1-1216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4488,'0'0'31,"2"0"10,6 0 23,-6 0 227,0 0-53,7 0 41,-5 1 66,5 3 20,99 45 1998,-106-48-2195,1-1-118,-1 0-1,1 1 1,-1-1-1,1 1 1,-1 0-1,0-1 1,1 1-1,2 2 1,25 9 536,-24-10-437,-1 0-3,8 5-6,-11-6-118,0 1 1,0-1 0,0 1-1,0-1 1,-1 1 0,1 0-1,-1 0 1,1 0 0,-1 0-1,0 0 1,1 0 0,-1 1-1,0-1 1,-1 0 0,1 1-1,1 4 1,-2-6-12,1 1 0,-1-1 0,0 1 0,0 0 0,0-1 1,0 1-1,0 0 0,0-1 0,0 1 0,-1 0 0,1-1 0,-1 1 0,1-1 1,-1 1-1,1-1 0,-1 1 0,0-1 0,0 1 0,0-1 0,0 0 0,0 1 0,0-1 1,0 0-1,0 0 0,0 0 0,0 0 0,-1 0 0,1 0 0,-3 1 0,0-1 84,-4-1 10,6 0-88,0 0 0,1-1 0,-1 1 0,0-1 0,1 0 0,-1 1-1,1-1 1,-1 0 0,1 0 0,-1 0 0,1 0 0,-1 0 0,1 0 0,0 0-1,0 0 1,0-1 0,-1 1 0,1-1 0,0 1 0,1 0 0,-1-1 0,0 0-1,0 1 1,1-1 0,-1 1 0,1-1 0,-1-2 0,-2-8 98,0 0 0,-2-21 0,4 28-87,-2-23-155,2 0 0,0 0 0,2 0 0,1-1 0,1 1 0,2 1 0,13-48 0,-10 50-7193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5472,'9'25'-68,"-6"-21"56,5 6 4,-5-5 6,0-1 0,1 1 0,0-1 0,0 0 0,0 0 0,0-1 0,7 5 0,11 2 3,-9-6 6,1-2 0,0 1 0,1-2 0,-1 1 0,0-2-1,17-1 1,-9 0 0,-2 1 34,1-2 0,0 0 0,0-2 0,-1 0-1,0-1 1,28-11 0,-42 14-41,-4 1 13,1 0-1,0 0 0,0 0 0,0 0 0,-1-1 0,1 1 0,0-1 0,-1 0 0,1 0 0,3-3 0,3-3 9,-1 2 14,0 0-1,0-1 1,10-11 0,-15 15-18,-1 0 1,0 0-1,1 0 1,-1 0-1,-1-1 1,1 1-1,-1 0 1,1-1-1,-1 1 1,0-1-1,0 0 1,0 1-1,-1-1 1,1-6-1,-1 5 28,0-1 0,0 1 0,-1-1 0,1 0 0,-1 1 0,-1-1 0,1 1 0,-1-1 0,0 1 0,0 0 0,-1 0 0,1 0 0,-1 0 0,0 0 0,-7-8 0,4 7 35,-11-11 105,9 13-6,1 1 0,-1 0-1,-16-5 1,20 11-88,0 6-67,0 0 0,1 0 1,0 0-1,0 1 0,1-1 0,0 1 1,1-1-1,0 1 0,0 16 0,2 6 44,8 44 0,-7-61-57,3 15 64,2-1 1,1 1-1,21 51 0,-24-69-62,12 22 109,59 84 298,-45-72-265,50 103 207,-74-135-344,-5-10-6,0 0 0,0 0 0,-1 1 0,1-1 0,-1 0 1,0 1-1,-1-1 0,2 6 0,10 161 337,-13-165-324,-1 0-1,1 0 0,-1 0 1,0 0-1,0 0 0,-1 0 0,0-1 1,0 1-1,0-1 0,0 0 1,-1 0-1,-8 9 0,10-12-10,0 1 4,0 0 0,-1-1 1,1 1-1,-1-1 1,0 1-1,1-1 0,-1 0 1,0 0-1,0 0 0,-1 0 1,1-1-1,0 1 0,0-1 1,-1 0-1,1 0 1,-1 0-1,-6 1 0,-1-2 20,0-1 1,0 1-1,0-2 0,-19-4 0,24 5-19,1-1 0,0 0 0,-1 0 0,1 0 0,0-1 0,0 0 0,0 0 0,1 0 0,-1-1 0,1 1 0,-1-1 0,-3-4 0,-2-3 26,7 8-19,0 1 0,0-1-1,0 0 1,0 0 0,1 0 0,0 0-1,-1-1 1,1 1 0,0-1-1,0 1 1,1-1 0,-1 0 0,1 1-1,0-1 1,-1-5 0,-4-40 169,2 24-101,-1-42 0,7 30-60,0 0 1,3 0 0,1 0-1,19-64 1,4 7-15,-26 89-18,-1 1 0,1 0 0,0 0 0,0-1 0,0 2 0,0-1 0,1 0 0,-1 1 0,1 0 0,5-4 0,10-10 5,-9 4-1,-6 7-5,0 1 1,0 0-1,0 0 1,1 0-1,-1 1 1,1-1-1,6-3 1,-2 2-1482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6456,'-2'2'-24,"-8"4"5,8-5 28,17 1 73,20-2 88,0-1 0,47-8 1,-64 7-168,11-3 206,55-16-1,-78 20-178,128-40 1091,-132 40-475,-29 14-1381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92 5112,'-16'-5'52,"14"1"-7,13 1-5,27-9 191,99-21 229,-74 22-254,51-10 977,-110 20-936,5 0-13,-7 1-51,-3 2-38,-6 9-1057,-1 0-3794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40 4040,'1'-5'144,"5"-14"55,-4 13 219,-1-2 1718,-4 8-1726,3 0-396,-1 0 0,1-1 0,0 1 0,-1 0 0,1 0 0,-1 0 0,1 0-1,0 0 1,-1 0 0,1 0 0,0 0 0,-1 0 0,1 0 0,-1 0 0,1 0 0,0 0 0,-1 0 0,1 0 0,0 1 0,-1-1-1,1 0 1,0 0 0,-1 0 0,1 0 0,0 1 0,0-1 0,-1 0 0,1 0 0,0 1 0,0-1 0,-1 0 0,1 1 0,0-1-1,-1 1 1,-7 27 165,1 1-1,1 0 1,-3 33-1,1 99 223,8-133-284,-1-3 81,2-1 0,0 0 0,9 47 0,-9-69-168,0-1 0,0 1-1,0 0 1,0 0-1,0-1 1,1 1-1,-1-1 1,0 1 0,1-1-1,-1 1 1,1-1-1,-1 0 1,1 0 0,0 0-1,0 0 1,2 1-1,29 11 152,-29-11-186,5 0 57,-1 1-1,1-1 1,-1-1-1,1 0 1,0 0-1,9 0 1,-5-1-20,2 1 26,0-2 0,0 1 0,0-2 0,23-4 0,-22 3-32,12-2-285,0-1-1,0-2 0,48-19 1,-56 20-6581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2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6008,'14'9'0,"-9"-7"0,14-2 0,-3 1 1,-1-1 1,29-3 0,-12 0 1,27-3 3,11-4-4,165-28-17,-151 27-658,-1 1-2687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19 155 5656,'-1'12'0,"-3"8"4,-4-4 1,6-12 1,1 0 0,1 0 0,-1 0 0,0 0 0,1 0 0,0 0 0,0 0 0,0 0 0,0 0 0,2 7 0,1 15 168,-3-25-161,0 1-1,1-1 1,-1 0 0,1 0-1,-1 1 1,1-1-1,-1 0 1,1 0 0,0 0-1,0 0 1,-1 0 0,1 0-1,0 0 1,0 0-1,0 0 1,0 0 0,0 0-1,0 0 1,1-1-1,-1 1 1,0 0 0,0-1-1,2 1 1,43 11 340,-38-10-290,-6-1-53,101 16 696,-2-14-37,-95-2-584,-1-1 0,1 0 0,0 0 1,-1-1-1,1 1 0,-1-1 0,1-1 0,-1 1 0,1-1 0,-1 0 0,9-4 0,-10 4-36,-1 0-1,1 0 1,-1-1-1,0 1 1,1-1-1,-1 1 1,0-1-1,0 0 1,-1-1-1,1 1 1,-1 0-1,1-1 1,-1 1-1,0-1 1,1-4-1,-2 5-12,-1 1 0,0-1 0,1 0 0,-1 0 0,0 1 0,-1-1 0,1 0 0,0 1 0,-2-6 0,-1-6 74,3 2-49,0 10-46,0 0 0,0 0-1,0 0 1,0-1 0,-1 1-1,1 0 1,-1 0 0,1 0-1,-2-3 1,0 2 2,-1-1 0,1 1 0,-1 0 0,0 0 1,0 0-1,0 0 0,-4-2 0,3 2 2,-6 0-5,6 4-6,4-1-8,-1 0 0,1 1 0,-1-1 0,1 0 1,-1 1-1,1-1 0,0 0 0,-1 1 0,1-1 0,-1 1 0,1-1 0,0 1 0,0-1 0,-1 1 0,1-1 0,0 1 0,0 0 0,-1-1 0,1 1 0,0-1 0,0 1 0,0-1 0,0 1 0,0 0 0,0-1 0,0 1 0,0-1 0,0 1 0,0-1 0,0 1 0,1 0 0,-1-1 1,0 1-1,0-1 0,0 1 0,1-1 0,-1 1 0,0-1 0,1 1 0,0 0 0,3 20 0,3 3 0,-6-19 0,-1-4 0,0 0 0,0 1 0,1-1 0,-1 1 0,1-1 0,-1 0 0,1 1 0,0-1 0,-1 0 0,1 0 0,0 0 0,0 1 0,0-1 0,0 0 0,0 0 0,0 0 0,1 0 0,3 4 2,-1-1 0,1-1 0,1 1 0,-1-1 0,0 0 0,1 0 0,0 0 0,0-1 0,0 0 0,0 0 0,7 1 0,-7-2 2,11 3 19,1-1 0,-1-1 0,0 0 0,1-2 0,-1 0 0,32-4 0,6-5 77,-29 4-63,-6 2 61,0 0 1,-1-2-1,34-12 1,-51 16-91,0 1 0,-1-1 1,1 0-1,-1 0 1,1 0-1,-1 0 0,1 0 1,-1 0-1,0 0 0,1 0 1,-1-1-1,0 1 1,0-1-1,0 1 0,0 0 1,0-1-1,0 0 1,0 1-1,-1-1 0,1 0 1,0 1-1,-1-1 0,1 0 1,-1 0-1,0 1 1,0-1-1,0-2 0,0 0 2,-1-1 0,0 1 1,0 0-1,-1-1 0,1 1 0,-1 0 0,0 0 0,0 0 0,0 0 0,-1 0 0,1 0 0,-1 1 0,0-1 1,0 1-1,0 0 0,-5-4 0,-4-2 13,1 1 0,-1 0 0,0 1 0,-1 0 0,-13-4 0,-12-4 11,-74-34 125,46 18-1506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31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2160,'-3'0'5,"-18"0"25,-35 5 1,51-5 24,0 1 0,0 0 0,0 1 0,0-1 0,0 1 1,0 0-1,0 0 0,0 1 0,1-1 0,-1 1 0,1 0 0,-5 4 1,5-3 57,1 0 0,0 0 1,0 1-1,0-1 0,1 1 1,-1-1-1,1 1 1,0 0-1,0 0 0,1 0 1,-1 0-1,1 0 0,0 0 1,1 0-1,-1 0 1,1 9-1,1-2-3,0 0-1,1 0 1,0 0 0,1 0-1,6 14 1,-7-21-42,0 0 1,1-1 0,0 1-1,0-1 1,1 1 0,-1-1-1,1 0 1,0 0 0,0 0-1,0-1 1,8 6-1,-1-1-17,-8-5-22,-1-1-1,1 0 0,0 0 0,0 0 0,0-1 0,0 1 0,1-1 0,-1 1 0,0-1 1,1 0-1,-1 0 0,1-1 0,-1 1 0,4-1 0,10 3 181,4 0-95,-1-2 0,1 0 0,0-1 0,-1-1 0,1-1 0,0-1 0,-1-1 0,0 0 0,27-10 0,-44 12-89,1 0-1,-1 0 1,0 0-1,0-1 1,0 1 0,0-1-1,0 0 1,-1 0-1,1 0 1,-1 0-1,0 0 1,4-7 0,-2 5 0,-3 3-8,0 0-1,1-1 0,-1 1 0,0 0 1,0 0-1,0-1 0,0 1 1,-1 0-1,1-1 0,-1 1 0,1-1 1,-1 1-1,0 0 0,0-1 0,0 1 1,0-1-1,0 1 0,-1-1 0,1 1 1,-1-1-1,0 1 0,-1-4 0,0 3-1,0-1 0,0 0 0,-1 1 0,1-1 0,-1 1 0,0 0 0,0 0 0,0 0 0,0 0 0,-1 0 0,-6-3 0,-130-75 283,135 78-283,-2-3 5,5 5-9,0 0-5,-4-4-3,25 11-1096,3 2-4407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3680,'0'0'1557,"1"7"-1113,8 107 389,-4-27-582,15 56 497,-18-123-683,0 2 131,1 0 0,1 0 1,1-1-1,1 0 0,9 22 1,-13-36-179,8 16 761,-5-13-543,-1-6-9,3 1 1,-5-3 17,2-2-33,-2 1-167,0-1-1,0 0 1,1 0-1,-1-1 1,0 1-1,0 0 1,0-1-1,1 1 1,-1-1 0,0 0-1,0 1 1,0-1-1,0 0 1,0-1-1,0 1 1,0 0 0,0 0-1,-1-1 1,4-2-1,2-4-377,0 0 1,12-18-1,-19 26 325,8-10-7098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3592,'0'1'81,"0"6"18,1-4 49,0 4 36,1 1 57,1-1 1,0 1-1,0 0 0,9 12 1,-9-14-155,0-1 0,0 0 1,-1 1-1,1 0 0,-1-1 1,1 7-1,-2-7-48,0-1 0,1 0 0,-1 0 0,1 0 0,0 0 0,0 0 0,0 0 1,0-1-1,1 1 0,4 5 0,10 9-137,-1 1-1,22 35 1,-21-29-3775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3952,'12'-1'32,"1"0"1,0-1-1,-1 0 0,1-1 1,14-6-1,51-22 261,-60 23-249,2-1 84,1-1 0,-2-1 0,1-1 0,-1 0 1,30-27-1,-38 30-90,-8 6-1,1 0 0,-1-1 1,1 1-1,-1-1 1,0 0-1,4-8 1,4-5 95,-1-1 0,-1-1 1,-1 1-1,9-34 0,-13 40-101,-3 10-13,-1-1-1,1 0 1,0 1-1,-1-1 1,0 0-1,0 0 0,1 1 1,-2-1-1,1 0 1,0 0-1,-1-2 1,0-1 20,0 1 0,0-1 1,0 1-1,-1 0 0,0-1 1,0 1-1,-1 0 0,1 0 0,-1 1 1,0-1-1,0 0 0,-1 1 1,1 0-1,-5-5 0,2 6 1,1-1 1,0 1-1,-1 1 0,0-1 0,1 1 1,-1 0-1,0 0 0,0 1 0,-9-1 1,-57-2 193,49 3-159,6 0-54,-28 3 114,32-1-86,-48 7 77,54-7-109,0 0 0,0 1 0,1 0 0,-1 1 0,1-1 0,-1 1 0,-7 6 0,6-4 20,7-2-10,3 4-6,4-1-10,23 17-5,19 7-3,3-1 2,-3-2-3,-4 1-2,2 2 0,135 84 229,-176-110-153,0 0 0,-1 0 0,1 0 0,-1 1 0,0-1 0,0 1 0,-1 0 0,1 0 0,-1 1 0,-1-1 0,1 1-1,0-1 1,1 8 0,-2-4 6,0 0-1,0 0 0,-1 0 0,0-1 1,0 1-1,-2 18 0,0-21-32,0 0-1,-1 0 0,0 0 1,0 0-1,0-1 1,-1 1-1,0-1 1,0 1-1,0-1 1,0 0-1,-1 0 1,0 0-1,0-1 1,-1 1-1,1-1 1,-10 7-1,-8 9 147,14-14-72,-1-1 1,0 0 0,-1-1-1,1 0 1,-20 6 0,10-4-62,8-2-40,-24 7 144,-60 5-1474,40-8-6032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1 904,'-25'15'1,"25"-14"0,-1-1-1,0 0 1,1 1-1,-1 0 1,0-1-1,1 1 1,-1-1-1,1 1 1,-1 0-1,1-1 1,-1 1-1,1 0 1,-1-1-1,1 1 1,0 0-1,-1 0 1,1 0-1,0-1 1,0 1-1,0 0 1,0 0-1,-1 0 1,1 1-1,0 3 2,-12 44 298,-5 56 1,13-80-296,-4 26 261,-4 44-24,10-71-179,-2 12 140,2 0 0,3 46 0,14 81 337,-3-16-56,8 49-68,-20-132-264,1-32-74,1-7 4,-2 0 1,-1-1 0,-5 30-1,-7 5 29,-9 48 10,-8 40 6,12-89-71,14-46-33,0 3 30,0 1 1,-2-1-1,0 0 1,0 0-1,-2 0 0,0-1 1,0 0-1,-12 14 1,11-20-8,0-1-1,0 0 1,0 0 0,-1-1 0,0-1 0,0 1 0,-1-1-1,1-1 1,-1 0 0,-19 4 0,21-6 24,-1 0 0,1-1 0,-1 0 0,-15-1 0,-9 1 93,-98 8 492,129-9-574,-10 0-592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1528,'0'0'49,"4"0"-18,6-1 11,0 0 1,0-1-1,-1 0 1,16-5-1,35-9 203,118-29 187,-101 25-305,72-24 277,-85 23-183,136-45 570,-188 63-685,52-18 605,-62 20-483,-2 5-129,-1 2-79,-1-1 1,0 1 0,0 0-1,0-1 1,0 0-1,-7 11 1,-23 33 39,21-33-60,-37 70 50,-4 13-24,46-87-26,-8 9 0,-6 6 0,13-16 12,0 0-1,1 0 1,1 0 0,-1 1 0,2 0 0,-5 18-1,8-28 67,-5 4 421,9-3-222,5-6-285,8-8-684,1-2-2928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4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2784,'0'0'32,"-2"3"-5,1-2-15,0 0 0,0 0 0,0 1 0,0-1 0,0 1 0,0-1 0,0 1 0,0-1 0,1 1 1,-1-1-1,0 1 0,1 0 0,0 0 0,-1-1 0,1 1 0,0 0 0,0-1 0,0 1 1,0 0-1,0 0 0,0-1 0,0 1 0,1 0 0,-1 0 0,2 2 0,6 12 107,11 31 0,-15-36-63,0 1-1,1-1 1,0 0 0,1-1 0,11 16-1,61 72 575,-70-86-598,16 15 241,-8-11-154,-1-1 46,1 0 0,1 0 0,0-2 0,30 18 0,44 18 583,-61-37-212,-28-12 468,-2 3-1051,0 1 0,0-1 0,0 0 0,-1 0 0,1 0 0,-1 0 0,1 0 0,-1 1 1,0-1-1,-2 5 0,-10 15-4773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4576,'-19'83'1821,"14"-65"-1658,2 1 0,-2 32 0,2-9 152,-9 127 524,7 0 249,4-160-882,1-5-165,1-1 0,-1 0 0,0 1 0,1-1 0,-1 0 0,1 0 0,0 1 0,2 2 0,0 4 184,-2-8-213,0 0 0,0-1 0,0 1 1,1 0-1,-1 0 0,0-1 0,1 1 0,0 0 1,-1-1-1,1 0 0,0 1 0,0-1 0,0 0 1,0 0-1,0 0 0,0 0 0,0 0 1,0-1-1,0 1 0,0-1 0,1 1 0,1-1 1,8 2 32,1 0 0,16-1 0,-22-1-61,42 3 161,-34-2-101,1 0 1,-1-1-1,30-3 0,-39 2-124,0-1 1,0 1-1,-1-1 0,1 0 0,0-1 0,-1 1 0,1-1 0,-1 0 0,0 0 0,0-1 0,0 0 0,-1 0 1,1 0-1,4-6 0,5-8-6220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1888,'0'0'16,"3"-4"32,9-14 15,-8 15-26,-1 0 1,0-1 0,1 1-1,0 1 1,-1-1 0,1 0-1,0 1 1,0 0 0,1 0-1,-1 0 1,0 0 0,1 1-1,-1 0 1,1 0 0,-1 0-1,10-1 1,5-1 131,-1-1-72,-1 2-1,1 0 1,0 1-1,-1 1 1,1 0 0,0 1-1,0 1 1,-1 1-1,1 1 1,-1 0 0,0 1-1,0 1 1,-1 0 0,27 15-1,-15-7 44,-26-13-32,1 0 4,-1 2-61,1 0 0,-1 1 0,0-1 0,0 1-1,0-1 1,0 1 0,1 5 0,7 13 237,-9-21-264,-1 1 1,1 0-1,-1 0 1,1-1 0,-1 1-1,0 0 1,1 0-1,-1 0 1,0 0-1,0-1 1,0 1-1,-1 0 1,1 0-1,0 0 1,-1 0-1,1-1 1,-2 4 0,0-1 3,-1 1 1,1-1 0,-1 0 0,1 0 0,-1 0-1,-7 7 1,5-7-10,0 1-1,0 0 1,-1-1 0,1 0-1,-1 0 1,0-1-1,0 0 1,0 0 0,-1 0-1,-9 2 1,13-4-13,0 0 0,0-1 0,0 1 0,0-1 0,-1 0 0,1 0 0,0 0 0,0 0 0,0-1 0,0 1 0,-1-1 0,1 0 0,0 0 0,0 0 0,0 0 0,0 0 0,1-1 0,-1 1 0,0-1 0,1 0 0,-1 0 0,1 0 0,-1 0 0,1 0 0,0 0 0,-3-5 0,0 2 24,1 0 0,1-1-1,-1 1 1,1-1-1,0 0 1,0 0-1,0 0 1,1 0-1,0 0 1,1 0-1,-1-1 1,0-12-1,1 7 21,1 1-1,0 0 1,1-1-1,0 1 1,1 0-1,1 0 1,-1 0-1,8-16 1,-4 12 21,2 0 1,0 0-1,0 1 1,2 0 0,18-21-1,-20 26-49,30-24 112,-12 12-305,-2-1-1,34-40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135 318 2336,'11'0'29,"0"-1"1,0 0-1,1-1 1,-2-1-1,1 0 1,0 0 0,0-1-1,-1 0 1,0-1-1,0 0 1,0 0-1,-1-1 1,0-1-1,12-9 1,-18 13-6,-1 0 0,1 0 1,-1 0-1,1 0 1,-1-1-1,0 1 1,0-1-1,0 0 0,-1 1 1,1-1-1,1-6 1,-1 3 4,-1 2 13,1-1 0,-1 1 0,-1-1-1,1 1 1,-1-1 0,0 1 0,0-1 0,0 1 0,-1-1-1,-1-5 1,-14-44 163,12 45-188,2 6 2,1 1 1,-1-1 0,0 1 0,0-1 0,0 1 0,0 0-1,-1 0 1,1 0 0,-1 0 0,0 1 0,0-1-1,-5-3 1,4 3-1,0 0 1,0 1 0,0-1 1,0 1-1,0 0 1,0 1-1,0-1 0,0 1 1,-1-1-1,1 1 1,0 0-1,-1 1 1,1-1-1,-1 1 0,-6 0 1,2 1-8,-1 0 1,1 1-1,0 0 0,-10 3 1,14-3-4,0 0 1,-1 0 0,1 0-1,1 1 1,-1-1-1,0 1 1,-6 7 0,2-4-3,5-3-3,1-1 0,1 1 1,-1-1-1,0 1 0,1 0 0,-1 0 0,1 0 0,0 0 0,0 0 1,0 1-1,0-1 0,1 1 0,-2 3 0,-1 2 7,-5 10 1,2-4-4,-1 0-1,2 0 0,0 1 1,1 0-1,1 0 0,0 0 1,-2 26-1,10-19 4,-2-16-10,8 18 0,6-2 4,5-2-5,17-1-1,21 1 0,11-5 0,7-8 0,67 4-509,-75-7-2038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1176,'-58'7'64,"36"-5"-10,0 1 0,-33 9 1,51-10-1,-1 1 18,-5 5 20,1 1 0,0 0 0,1 0 0,0 0-1,0 1 1,1 1 0,-9 15 0,-18 36 397,33-60-361,0 0 4,-1 5-60,1-4-3,0 0 0,0 0-1,0 0 1,1 0 0,-1 0 0,1 0-1,-1 1 1,1 5 0,1-8 200,18 9 34,-11-9-250,0 1-1,0-1 1,0-1 0,0 1 0,1-1 0,-1-1-1,0 1 1,0-2 0,0 1 0,-1-1-1,13-4 1,-5 2 76,-13 3-118,0 1 1,0-1 0,0 1-1,0-1 1,0 0-1,0 0 1,0 1-1,0-1 1,0-1-1,-1 1 1,1 0-1,0 0 1,-1-1-1,1 1 1,1-3 0,2-1 62,4-3 5,-7 4 2,-2-3 4,1 4-3,2-4-1,-2 6 190,0 3-243,1 1 1,0-1-1,0 0 1,0 1-1,0-1 0,1 0 1,-1 0-1,3 1 1,14 7-13,0-1 0,0-2 0,0 0 0,1 0 1,0-2-1,0-1 0,41 4 0,65-4-712,-61-4-2897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30 2608,'-12'-4'10,"0"-1"0,0 2 0,-21-4 1,-8-2 21,39 8-21,-1 1 0,1 0 0,-1 0 0,1 0-1,-1 0 1,1 0 0,-1 1 0,1-1 0,0 1 0,-1-1-1,1 1 1,-1 0 0,1 0 0,0 0 0,0 0 0,0 1-1,0-1 1,0 1 0,0-1 0,0 1 0,-3 2-1,0 1 37,1 0-1,0 0 0,-1 0 0,1 0 0,1 1 0,-1 0 0,-3 8 0,2 4 82,1 0 0,0 0 0,1 0 0,0 33 0,3-50-128,-5 95 1168,9-94-975,5 1-132,1 0 0,0-1 0,-1 0 0,1 0-1,0-1 1,0 0 0,0-1 0,0 0 0,-1-1 0,1 0 0,0-1-1,0 0 1,12-4 0,-7 2-31,-10 3-7,0-1 0,0 1-1,0-1 1,0 0 0,0-1 0,-1 1-1,1-1 1,5-5 0,78-59-566,-40 26-3170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28 4040,'-28'-12'3,"25"10"0,-15-10 0,18 12 6,-1 0 1,1 0-1,-1-1 0,0 1 0,1 0 0,-1 0 0,0 0 0,1 0 1,-1 0-1,0 0 0,0 0 0,1 0 0,-1 0 0,0 0 1,1 0-1,-1 0 0,0 0 0,1 1 0,-1-1 0,1 0 1,-1 0-1,0 1 0,1-1 0,-1 0 0,1 1 0,-1-1 1,1 1-1,-1-1 0,1 1 0,-1-1 0,1 1 0,-1-1 0,0 1 1,-2 2 161,2-1-133,-1 0 0,1 1 0,0-1 0,0 0-1,0 0 1,0 1 0,0-1 0,0 1 0,0-1 0,1 0 0,0 1 0,-1 0 0,1 2 0,-1 42 312,1-28-316,-2-7 94,2 0 1,-1 0-1,2 0 1,-1 0 0,2 0-1,0 0 1,0 0-1,1 0 1,0 0 0,7 15-1,-8-25-87,-1 0 0,0 0 0,1 0 0,-1 0 0,1 0 0,0 0 0,0 0-1,0 0 1,0-1 0,0 1 0,0-1 0,0 1 0,0-1 0,1 0 0,2 2 0,36 10 230,-32-11-260,3 0 111,0 1-1,0-2 0,0 0 0,14 0 0,-15-1-33,0 0-1,0 1 1,14 3-1,-22-3-43,0 0-1,0 0 1,0-1-1,0 0 1,0 1-1,0-1 1,5 0-1,13-1 339,-18 1-359,-1 1 0,0 0 0,1-1 1,-1 1-1,0 0 0,1 0 0,-1 0 1,0 1-1,0-1 0,0 0 0,0 1 1,2 2-1,22 20 42,-23-20-55,24 30 72,-25-31-75,1 1 1,-1 0-1,1-1 0,0 1 0,0-1 1,0 0-1,1 0 0,-1 0 0,0 0 0,1-1 1,0 1-1,6 2 0,-5-3 5,0-1 0,0 0-1,0 0 1,1-1 0,-1 0-1,0 1 1,0-2 0,0 1 0,0-1-1,8-1 1,39-14 40,-50 15-53,5-2 13,0 0-1,-1 0 0,1-1 1,0 0-1,-1-1 1,0 1-1,0-1 1,5-6-1,-4 4 1,5-4 30,-1-2 1,-1 1-1,0-2 1,15-26-1,-5 8 31,13-15 38,-17 24-50,-4 7 42,17-32 1,-28 47-98,-1 0 1,1-1 0,-1 1-1,1 0 1,-1 0 0,0 0 0,0-1-1,0 1 1,0 0 0,0 0-1,0 0 1,0-1 0,0 1 0,0 0-1,0 0 1,-1-1 0,1 1-1,0 0 1,-1 0 0,1 0 0,-1 0-1,1 0 1,-1 0 0,0 0-1,0 0 1,1 0 0,-1 0-1,0 0 1,0 0 0,0 0 0,0 0-1,0 1 1,0-1 0,0 0-1,-2 0 1,1 0-1,-1-1-1,0 1 0,0 0 1,0 0-1,0 0 1,0 1-1,0-1 0,0 1 1,0 0-1,-1 0 1,1 0-1,0 0 1,-4 1-1,2-1-1,-33 9 8,30-8-10,-24 16 3,29-15-7,0 0 1,0 0-1,1 1 0,-1-1 1,0 1-1,1 0 1,0-1-1,-1 1 1,1 0-1,1 1 1,-1-1-1,0 0 1,1 0-1,-1 1 1,1-1-1,-1 7 0,-1 3-27,1 1 0,1-1 0,-1 24 0,2-33 14,0 1 0,1-1-1,-1 1 1,1-1 0,0 1 0,0-1-1,0 1 1,1-1 0,-1 0 0,1 0 0,4 8-1,0-7 2,1 0-1,-1 0 1,1 0-1,0-1 1,0 0-1,0 0 1,0-1-1,1 0 1,-1 0-1,1-1 1,13 3-1,-10-2 8,16 4-120,0-1-1,0-1 1,42 2-1,-37-5-731,54 5-5441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13 4400,'-11'-3'68,"1"0"1,-1 1-1,0 0 1,0 1-1,0 0 1,-16 1-1,0 2 194,-37 8-1,55-9-214,1 0 0,0 1-1,-1 0 1,1 0 0,0 1-1,1 0 1,-1 0 0,0 1-1,1 0 1,0 0 0,-8 6-1,-10 15 279,-5 3-55,26-25-233,0 0 1,0 1-1,0-1 0,1 1 0,-1-1 0,1 1 0,0 0 1,0 0-1,-3 7 0,1 0 107,1 0 1,-5 21-1,8-30-120,1 0 0,0-1 0,0 1 0,0 0 0,0 0 0,0-1-1,0 1 1,1 0 0,-1-1 0,1 1 0,-1 0 0,1-1-1,-1 1 1,1-1 0,0 1 0,0 0 0,0-1-1,0 0 1,0 1 0,0-1 0,0 0 0,0 1 0,0-1-1,1 0 1,-1 0 0,1 0 0,-1 0 0,1 0 0,-1-1-1,3 2 1,5 2 26,-1 0 0,1 0 0,14 3-1,-18-6-36,2 1 19,0-1-1,0 0 0,0 0 1,0-1-1,0 0 1,0 0-1,1-1 1,-1 1-1,0-2 0,0 1 1,10-4-1,-8 2 1,-2 2 19,0-1-1,0 0 0,-1 0 0,1 0 1,12-7-1,-3 0-5,36-16-1069,-1-1-4269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104 121 5112,'-11'-8'6,"4"4"10,0-1 1,1 0 0,-1 0 0,1 0 0,0-1 0,1 0-1,-1 0 1,1 0 0,0-1 0,1 1 0,-1-1 0,1 0-1,-4-13 1,5 13 143,2 3 71,-5-3 27,4 31 424,18 101 314,-5-43-708,17 115 568,-20-164-530,20 50 0,-9-37-89,-8-18-61,-4-5 18,2-2 1,1 1 0,18 30 0,-6-26-1095,-11-16-5620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2872,'0'0'88,"0"-5"-15,0-11 269,1 29 689,1 19-674,3 88 89,0 0-151,-1-73-206,17 125 164,-20-164-226,1-1 0,0 1-1,0 0 1,1-1-1,6 14 1,-4-12-11,-3-4 2,1-1-1,0 1 1,0 0-1,0 0 0,1-1 1,-1 0-1,1 0 0,0 0 1,8 6-1,3 3 67,-3-2 36,0-2 1,18 13-1,-25-19-148,1 0 0,-1 0-1,1-1 1,-1 0 0,1 0 0,0 0-1,0-1 1,0 0 0,0 0 0,8 0-1,6-1-4037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4040,'0'0'57,"12"-6"95,36 7-24,52 2-81,103-3 121,-162 0-186,24 1-143,120-13 0,-122 1-2419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5208,'-6'0'14,"1"1"-1,0-1 1,-1 1 0,1 0 0,0 0-1,-1 0 1,1 1 0,0 0 0,0 0-1,-8 4 1,10-4 1,0 0 0,0 1-1,1-1 1,-1 0 0,0 1 0,1 0 0,0-1-1,-1 1 1,1 0 0,0 0 0,1 1 0,-1-1-1,0 0 1,1 0 0,0 1 0,-1 3-1,1 2 30,0 0-1,1 0 1,1 0-1,-1 0 1,1 0-1,1-1 1,3 12-1,-2-4-27,-1-2 81,-1-4 48,1 0-1,0 1 1,1-1 0,0 0 0,1 0 0,6 13 0,-8-21-120,0 0 0,-1 0-1,1 0 1,0-1 0,0 1 0,0-1-1,0 1 1,0-1 0,0 0 0,1 0-1,-1 0 1,0 0 0,0 0 0,1 0-1,-1-1 1,1 1 0,3 0 0,-4-1 10,8 2 26,0 0 0,0-1 0,0 0 0,0-1 1,0 0-1,19-3 0,-19 2-23,2 0 25,0-1 0,0 0-1,-1-1 1,1 0 0,-1-1 0,16-8 0,-16 7-22,-1 1 24,-1 0 0,0-1 0,0-1-1,-1 1 1,1-2 0,9-8 0,-9 7-19,-4 4 9,0-1 0,-1 1 1,1-1-1,-1 0 0,-1 0 0,1-1 0,-1 1 1,5-11-1,-2 6-4,-6 9-30,1 0 1,0 0-1,-1-1 0,1 1 0,-1 0 1,1 0-1,-1-1 0,0 1 0,1 0 1,-1-1-1,0 1 0,0-1 0,0 1 1,0 0-1,0-1 0,-1-2 0,1-2 31,0 3-30,1-1 1,-1 1-1,0 0 0,0 0 0,0-1 0,-1 1 0,1 0 0,-1 0 0,0 0 0,0 0 0,0 0 0,0 0 0,0 0 0,-1 0 1,1 0-1,-1 0 0,0 1 0,1-1 0,-1 0 0,-1 1 0,1 0 0,0-1 0,-1 1 0,1 0 0,-1 0 0,1 1 0,-1-1 1,0 0-1,0 1 0,0 0 0,0-1 0,0 1 0,-3 0 0,-4-3 1,-28-4 126,-20-1 152,-102-3 1,149 11-280,-12 3 8,10 0-1394,0 0-5456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7536,'-1'-2'8,"-1"-6"1,6 4 6,6-1-7,0 1 1,1 0 0,0 1-1,-1 0 1,1 1 0,15-1-1,71-3 100,-68 5-72,-1 1 131,-1 0 0,1 1 1,31 7-1,-40 1-1123,-10 0-3937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3592,'-10'0'21,"8"0"55,-9 10 195,9-6-226,-1 1-1,1-1 1,1 0-1,-1 1 1,0 0 0,1-1-1,0 1 1,-1 6 0,-4 39 160,6-43-220,-3 15 167,1 0 0,2 0 0,0 0 0,1 0 0,1 0 0,1-1 0,1 1 0,1-1 0,1 0 0,13 30 0,24 76 572,-29-82-626,-10-33-3,8 23 320,13 64-1,-19-43-63,-5-41-205,0-1 0,-1 0 0,-3 22 0,2-32-104,1 0 0,-1 0-1,0 0 1,-1 0 0,1 0 0,-1 0 0,1 0 0,-1 0-1,0-1 1,-1 1 0,1-1 0,0 1 0,-1-1 0,0 0-1,0 0 1,0 0 0,0 0 0,-5 3 0,2-2-10,4-3-21,0 1-1,0-1 0,0 0 1,0 0-1,0 0 0,0 0 0,0-1 1,-1 1-1,1 0 0,0-1 1,0 0-1,-1 1 0,1-1 0,0 0 1,-3 0-1,-25 1 92,0-1 0,-50-7-1,66 4-92,8 2-6,-1-1 1,0 0 0,0-1 0,1 1-1,-8-5 1,-73-35-1184,42 18-4833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4312,'10'-5'-45,"0"0"-1,0 1 1,0 0 0,0 1-1,20-4 1,13-1 21,68-9 17,99-2 111,69 11 343,-199 4-910,-36 2-2010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112 187 2968,'-5'10'-16,"0"1"0,0 0 0,1 0 0,1 0 0,0 0 0,-2 13 0,-4 59 89,7-68-24,-2-1 0,0 0 0,0 0 0,-2 0 0,1 0 0,-13 19 0,10-19-1929</inkml:trace>
  <inkml:trace contextRef="#ctx0" brushRef="#br0" timeOffset="1">17 28 3416,'0'0'0,"10"-6"0,-2-6 0,0 2-16,-13 28-16,-15 9 32,2 1-2048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3864,'8'13'1,"-6"-11"6,0 0 0,17 9 190,0 0 1,0-1-1,1-1 1,0-1-1,38 10 1,-26-4 760,-7-3-238,76 12 891,-97-22-1404,4-1 35,-4 0-19,5 0-4,-7 0-14,-6-1-33,-136-28 773,136 28-814,-3-4 0,7 2-15,3-4-8,-2 6-100,-1 0 0,1 0 0,0 0 1,0 0-1,0 1 0,0-1 0,0 0 0,0 1 1,0-1-1,0 1 0,0-1 0,0 1 0,0 0 1,0-1-1,0 1 0,0 0 0,2-1 0,0 1 10,166-55 471,-163 52-471,1 0 0,-1 0-1,0 0 1,0-1-1,0 0 1,-1 0 0,1 0-1,-1-1 1,0 0-1,-1 0 1,8-9 0,-5 6 18,0 0-1,0 0 1,0 1 0,12-8 0,2-13 88,-20 26-67,1 18-11,6 31-13,1 0-26,-1 9-3,-7-42-5,1 1-1,1-2 1,0 1 0,1 0 0,6 13 0,-7-22-5,-1 0 1,1 1-1,1-2 0,-1 1 0,1 0 1,0 0-1,0-1 0,0 0 0,1 0 1,-1 0-1,1-1 0,0 1 0,0-1 0,1 0 1,7 3-1,43 14-1453,4 0-5807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8:5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413 133 4216,'-3'-8'40,"-1"-1"1,0 1-1,0-1 1,-1 1-1,0 0 0,0 1 1,-1 0-1,0-1 1,0 2-1,-1-1 0,0 1 1,-12-9-1,13 12-2,0-1-1,0 1 1,-1 0-1,1 0 1,-1 1-1,1 0 1,-1 0-1,0 1 1,0 0-1,0 0 1,-9 0-1,0 1 22,1 1 0,0 1 0,-21 4 0,31-5-34,1 0 0,0 1 0,-1-1 0,1 1 1,0 0-1,0 0 0,0 0 0,0 1 0,0-1 1,0 1-1,-5 6 0,0 0 43,1 1 0,-12 21 0,13-20-8,-2 2-11,0-1 96,1 0 0,1 1 0,0 0 0,-10 27-1,12-18 166,5-21-66,1 1-124,6 5 0,-5-6-103,0 1 0,0-1 0,1 1 0,-1-1 0,0 0 1,1 0-1,-1 0 0,1 0 0,0 0 0,-1 0 0,1-1 0,0 1 1,-1-1-1,1 0 0,3 0 0,5 1 102,27 2 186,-1-1-1,50-4 0,-82 1-231,0 0-1,0-1 0,0 1 0,0-1 1,5-3-1,2 0 74,-8 2-127,25-3 293,-26 6-280,5 4-4,-6-4-9,-1 0-17,1 0 0,0 0 1,-1 0-1,1 1 0,-1-1 0,1 0 1,-1 1-1,1-1 0,-1 1 0,1-1 1,-1 1-1,3 1 0,36 16 9,-14-8-11,8-1 0,-24-8-1,1 0 1,-1-1 0,0 0 0,21-4 0,-29 4-1,3-1-25,0 0 0,1 0 0,-1 0-1,0-1 1,0 0 0,0 0-1,-1 0 1,1 0 0,8-7 0,-1 2-882,14-9-4872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4128,'0'-30'841,"0"28"-562,0 15 258,2 9-347,0 0 1,1 1-1,1-1 0,8 23 0,5 26 114,34 146 121,-44-188-338,4 42 1,-1 0 64,23 119 465,-29-127 36,-4-61-458,0 0 4,0 1-261,-1 0 1,0 0-1,0 0 1,0 0-1,0 0 1,0 0 0,0 0-1,-1-1 1,1 1-1,-3 2 1,-5 7-5759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1624,'0'0'48,"7"2"48,5 0-31,0-2 0,0 1 0,0-1 1,0-1-1,-1 0 0,19-4 0,34-10 263,124-45 349,-169 53-649,-11 5 18,1-2 0,-1 1 0,13-8 0,31-23 191,-46 30-204,0 0-1,-1-1 1,0 0 0,0 0 0,0-1-1,0 1 1,5-10 0,-9 12-15,0-1 1,0 1-1,0-1 0,-1 0 1,1 1-1,-1-1 0,0 0 1,0 1-1,0-1 0,-1 1 1,1-1-1,-1 0 0,0 1 1,0-1-1,0 1 0,-2-4 1,2 2 6,-6-7 122,-1 4-104,0 1-1,0-1 1,-1 1 0,-1 1-1,1 0 1,-1 0 0,0 0-1,0 2 1,0-1 0,-21-5-1,13 4-19,7 3 35,0 0 0,-22-4-1,8 3 58,0 1 0,0 1 0,0 0 0,-1 2 0,1 2 0,-31 4 0,48-5-77,7-1-32,1 0 0,-1 0 0,0 0 0,1 0-1,-1 0 1,0 0 0,1 0 0,-1 0 0,0 0 0,0 0 0,1 0 0,-1 1 0,0-1 0,1 0 0,-1 0 0,1 1 0,-1-1 0,0 0 0,1 1 0,-1-1 0,1 1 0,-1-1 0,1 1 0,-1-1 0,1 1 0,-1-1 0,1 2-1,7 11 67,23 13-42,11 4-30,10 1 0,5 0 0,1-3 0,103 35 29,-106-40 7,-34-14 104,0-1 1,0-2-1,0 0 0,43 6 0,-61-9 7,2 4 5,-2-4 8,3 2 4,-5-4-142,1 0 0,-1 1 1,0-1-1,0 0 0,-1 1 0,1-1 0,0 0 0,0 1 0,-1-1 1,1 0-1,0 0 0,-1 2 0,-1 17 224,2-18-221,0 1 1,0-1 0,0 0-1,0 0 1,-1 0-1,1 1 1,-1-1 0,1 0-1,-1 0 1,0 0 0,0 0-1,-1 3 1,-5 4 14,-1 0 0,1 0 0,-2-1 0,1 0 0,-1-1 0,0 0 0,0 0 0,-1-1 0,0 0 0,-15 6 0,5-3-4,-1-1 0,0-1 0,-1-1 0,-30 6 0,51-12-61,0 0 1,0 0 0,0 1 0,0-1-1,0 0 1,0 0 0,0 0 0,0 0-1,0 0 1,0 0 0,0-1-1,0 1 1,1 0 0,-1 0 0,0-1-1,0 1 1,0 0 0,0-1 0,0 1-1,0-1 1,0 1 0,1-1-1,-1 0 1,0 1 0,0-1 0,1 0-1,-1 1 1,1-1 0,-1 0 0,0 0-1,1 0 1,-1 0 0,1 1-1,0-1 1,-1 0 0,1 0 0,0 0-1,-1-1 1,1-10-5329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4936,'-40'0'28,"38"0"-8,1 0-17,0 0 0,1 0 1,-1 1-1,1-1 0,-1 0 0,1 0 1,-1 1-1,1-1 0,-1 1 0,1-1 0,-1 1 1,1-1-1,-1 1 0,1-1 0,0 1 1,-1-1-1,1 1 0,0-1 0,-1 1 1,1 0-1,2 21 17,2 0 0,0 0 0,13 36-1,-11-40-17,46 141 114,-33-98-78,31 112 244,-45-153-141,1 0 0,10 23-1,-12-35-140,-1-1 0,1 1-1,1-1 1,0 0-1,0-1 1,0 1 0,1-1-1,0 0 1,8 7 0,-4-5-3820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3056,'0'0'209,"14"-1"391,63-6-57,38-11-384,79-13-62,1-21-37,-178 47-57,-12 3 4,1 0 0,-1 0 0,0 0 0,1-1 0,4-3 0,-4 3 6,1-1 0,-1 0 1,0-1-1,-1 0 0,1 1 0,-1-2 0,0 1 0,0-1 0,0 1 1,-1-1-1,0-1 0,0 1 0,3-7 0,-7 12-9,0 0 1,0 0-1,0 0 0,0 0 1,0 0-1,0 0 0,0 1 0,-1-1 1,1 0-1,0 0 0,-1 0 0,1 1 1,0-1-1,-1 0 0,1 0 1,-1 1-1,1-1 0,-1 0 0,1 0 1,-1 1-1,0-1 0,1 1 1,-1-1-1,-1 0 0,-11-8 11,4 4 7,1 1 1,-1 0 0,0 0 0,0 1-1,0 1 1,-1-1 0,1 1-1,-1 1 1,1 0 0,-12 0 0,19 1-23,-17-1 24,-1 0 1,1 2-1,-28 4 0,39-4-21,0 1 0,0 0 0,0 1 0,0 0 0,0 0 0,0 0 0,1 1 0,0 1 0,0-1 0,-10 9-1,-5 9 1,3 1 3,5 3-5,9-18-1,-8 28 0,10-30 0,-2 20 0,4-16 0,1-1 1,3-6 7,6 2 3,0-1 0,0 0 1,0 0-1,1-1 0,-1 0 0,1-1 0,0 0 0,17 1 0,-12-2 68,0 0 0,0-1-1,0-1 1,0-1 0,24-4-1,-9-5 354,-25 9-237,3-4-10,-5 5-25,-1 1-116,0 1-1,0-1 1,0 1 0,0 0-1,0-1 1,0 1 0,0 0-1,0 0 1,1 1 0,28 11 279,-7-10-307,1-1 0,-1 0 0,1-2 0,38-5 0,-55 4-44,-1-1 0,1 0 1,0 0-1,-1-1 0,0 0 0,1 0 0,-1-1 1,0 0-1,-1 0 0,11-8 0,-3 1-555,32-20-3937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5560,'-15'-3'-8,"15"3"8,0 0 0,0 0-1,0 0 1,0 0 0,0 0-1,0 0 1,0 0 0,0 0-1,0 0 1,0 0 0,0 0-1,0 0 1,0 0 0,0 0-1,0 0 1,0 0 0,0 0-1,0 1 1,0-1 0,0 0-1,0 0 1,0 0 0,0 0 0,0 0-1,0 0 1,0 0 0,0 0-1,0 0 1,0 0 0,0 0-1,0 0 1,0 0 0,0 0-1,-1 0 1,1 0 0,13 23 11,-7-6 23,0 1 1,6 32 0,22 127 115,-24-89-91,28 91 173,-36-167-269,-2-9 36,1 1 0,-1-1 0,1 1 0,0-1-1,0 1 1,1-1 0,-1 0 0,1 1 0,0-1 0,-1 0 0,1 0 0,1 0 0,-1-1 0,0 1 0,1 0 0,-1-1 0,1 1 0,0-1 0,4 3-1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38 4040,'-2'-2'-16,"-7"-4"-4,7 4-16,-28 2 17,24 3 126,1-1-1,0 1 1,-1 0-1,1 0 1,0 0-1,1 1 1,-1 0-1,0-1 1,1 2-1,0-1 1,0 1-1,0-1 1,1 1-1,0 0 1,0 0-1,-3 6 1,-4 10 309,1 1 1,-10 34-1,14-41-399,3-9 64,1 0 0,-1 0 0,1 0 0,0 0 0,0 1 0,1-1 0,0 1-1,0-1 1,1 0 0,-1 1 0,1-1 0,1 0 0,-1 0 0,1 0 0,5 12 0,-3-11-2,0 0 0,1 0 1,0-1-1,0 0 1,0 1-1,1-2 1,0 1-1,0-1 1,0 0-1,13 8 0,-14-10-20,0-1-1,0 0 1,0 0-1,1 0 1,-1-1-1,0 0 1,1 0-1,-1 0 0,1-1 1,9 0-1,40-7 227,-48 6-216,0-1-1,0 0 0,0 0 0,-1-1 0,1 0 0,10-7 1,-12 7-31,-1 1 0,-1 0 0,0-1 0,1 0 0,-1 0 0,0 0 0,0 0 0,-1 0 0,1 0 0,-1-1 0,0 0 0,1 1 0,-1-1 0,2-6 0,-3 6-7,2-3 26,-1 1 0,0-1 1,0 0-1,0 0 0,-1 0 0,-1-1 0,1-7 1,0 5-19,-1 1 13,-1 0-1,0 1 0,0-1 1,0 1-1,-1-1 1,0 1-1,-1 0 0,0 0 1,0 0-1,-1 0 0,0 0 1,0 1-1,-1-1 0,-8-9 1,13 17-52,-47-54 315,29 34-198,13 14-103,1 1 7,1 1 1,-1 1-1,1-1 0,-1 0 0,-1 1 0,1 0 0,0 0 0,-1 0 0,1 1 0,-10-4 1,12 5 39,1 11-1620,-2 0-6307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4488,'0'-4'13,"0"1"0,0 0 0,1 0 0,-1-1 0,1 1 0,0 0 0,0 0 0,0 0 1,1 0-1,-1 0 0,1 0 0,-1 1 0,1-1 0,0 0 0,0 1 0,0-1 0,1 1 0,-1 0 0,0 0 0,1 0 0,-1 0 1,1 0-1,0 0 0,0 1 0,0-1 0,0 1 0,0 0 0,0 0 0,4-1 0,7-2-98,0 1 0,1 1 0,-1 0 0,29 1 0,-17 1-2642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82 337 2608,'5'5'31,"15"11"131,-16-14-19,6-1 24,-9-1-142,1 0 0,-1 0 0,1 0 0,-1 0 1,1 0-1,-1-1 0,1 1 0,-1 0 0,0-1 1,1 1-1,-1-1 0,0 0 0,1 1 0,0-2 1,6-2 28,26-9 152,0-1 0,0-1 0,52-34 0,-81 45-177,0 1 1,-1-1-1,0 0 1,0-1-1,0 1 1,0-1-1,-1 0 1,0 0-1,0 0 1,0 0-1,3-7 1,-4 7-3,-1 0 14,1 1 0,-1-1 0,0 0 0,0 0 0,0 1 0,0-1 0,-1 0 0,0 0 0,0 0 0,-1 0 0,0-7 0,0 4 8,0 2 12,0 1-1,0-1 1,-1 1-1,1 0 1,-1-1-1,0 1 0,-1 0 1,-5-9-1,4 7-9,2 3 1,-1 1 0,1-1 0,-1 0 1,-1 1-1,1 0 0,0 0 0,-1 0 1,1 0-1,-1 0 0,-6-3 0,4 2-1,2 2-13,1 0 1,-1 0-1,0 1 1,0-1-1,0 1 0,0 0 1,0 0-1,0 1 0,0-1 1,0 1-1,0 0 0,-8 0 1,6 0-2,-12 1 91,0 0-1,0 1 1,0 1-1,1 1 1,-30 10-1,40-12-97,1 1 0,0-1 0,1 1 0,-1 1 0,0-1 0,-6 7 0,6-5-17,2-2-3,1 0 0,-1 1 0,1-1 0,0 1 0,1 0-1,-1 0 1,1 0 0,-1 0 0,1 0 0,-2 7 0,1-4-3,-1 2 4,0 0 0,0 0 0,1 0 0,1 0 0,-4 19 0,5-18-6,-2 4 3,1 0 1,1 0 0,1 0-1,0 15 1,1-11-4,-1-10 2,0 0 1,1 0-1,0-1 0,1 1 1,0 0-1,5 14 1,-2-10-2,-3-6 7,0-1 0,1 1 0,0-1-1,0 1 1,1-1 0,0 0-1,0-1 1,0 1 0,0-1-1,1 1 1,-1-1 0,1-1 0,0 1-1,0-1 1,1 1 0,6 2-1,-10-5-13,6 3 17,0-1-1,1 0 0,-1 0 1,1-1-1,0 0 1,0 0-1,0-1 1,0 0-1,11-1 1,-8 1-3,12 0 34,1 0 0,38-5 0,4-1 127,40 6 43,-105-1-281,0 0-4,0 0-1,0 0 1,0 0 0,0 0-1,0-1 1,0 1-1,0-1 1,0 1 0,0-1-1,0 0 1,0 1 0,0-1-1,3-2 1,5-6-5352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565 364 2336,'-7'-6'144,"-4"-2"20,0 0-1,-1 1 1,0 0 0,-15-6 0,17 8 65,-1 1 0,0 0 1,0 1-1,-1 0 0,1 1 1,-15-2-1,-15-1 298,24 2-344,0 0 0,0 1 0,-1 1 0,1 1 0,0 1 1,0 0-1,-33 7 0,38-5-116,-69 22 460,73-22-481,-1 0 0,1 0 0,0 1 0,0 0 0,0 1 0,-12 9 0,17-11-33,1 0 1,0 0-1,0 0 1,1 1-1,-1-1 0,1 1 1,-1-1-1,1 1 1,0 0-1,0-1 1,1 1-1,-1 0 0,1 0 1,0-1-1,0 6 1,0-8-13,1 3 3,-1 0 0,1 0 1,0 0-1,0 0 0,1-1 1,-1 1-1,1 0 0,0-1 0,3 6 1,-2-3-3,0 0 1,1 0 0,-1-1 0,1 1 0,0-1-1,0 0 1,0 0 0,7 5 0,-5-4-1,4 0 13,1-2-4,0-2 0,0 1 0,0-1 0,1-1 0,-1 0 0,0-1 1,0 0-1,1 0 0,14-3 0,-14 1-3,-7 1 6,0 0-1,0-1 0,0 1 0,0-1 1,9-4-1,12-9 88,0-1 1,35-29-1,-52 37-101,121-92 721,-96 83-446,-32 16-141,0-1-80,-1 1-50,0 0 1,0 0-1,0 0 1,0 0-1,0 1 1,0-1-1,0 0 1,1 1-1,-1-1 1,0 1 0,0-1-1,1 1 1,-1 0-1,0 0 1,1-1-1,-1 1 1,0 0-1,1 0 1,-1 0-1,0 0 1,1 0-1,-1 1 1,0-1-1,0 0 1,1 1 0,-1-1-1,0 1 1,0-1-1,2 2 1,21 10 40,0 1 0,0 1 0,36 29 0,-18-9 89,26 18 18,-65-50-134,-1-1-1,0 1 0,0-1 0,0 1 1,0 0-1,0 0 0,0 0 0,0 0 0,-1 0 1,3 5-1,22 27 288,-17-24-228,-6-4-2,0 5 2,-1-6-3,3 5-5,-4-6-9,0 5 3,-2-8-56,1-1-1,-1 1 1,0-1 0,0 0 0,0 1 0,1-1 0,-1 0 0,0 0 0,0 0 0,0 0-1,0 0 1,0 0 0,0 0 0,1 0 0,-1 0 0,0 0 0,-1 0 0,-2-1 4,0-1 0,0 1 0,0 0 0,0-1 1,1 0-1,-1 0 0,1 0 0,-1-1 0,1 1 1,0-1-1,0 1 0,0-1 0,0 0 0,-4-7 0,-1 0 21,1-1 0,1 1 0,-8-17-1,8 15-18,4 8 2,-1-1 0,1 0 0,1 0 0,-1 0 1,1 1-1,-1-7 0,-2-7 49,1 0 1,1 1 0,1-1-1,1-31 1,1 39-47,11-29 105,3-1 54,31-55-1,-38 80-158,-5 10 2,0 0 1,0 0 0,0 0 0,1 0 0,6-6 0,33-35 134,-37 40-119,1 0-1,-1 0 1,1 1-1,0 0 1,0 0-1,10-4 1,-27 33 177,-20 24-1803,-3 3-6470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470 420 3680,'-4'-2'41,"-2"0"-18,1-1-1,-1 1 0,0 0 1,0 1-1,0-1 1,-1 1-1,1 0 0,-8 0 1,0 2 56,0-1 1,0 2 0,-20 4-1,-88 33 565,88-26-474,18-8-73,1 0 1,1 2-1,-1-1 1,1 2-1,0 0 1,-14 11-1,23-14-45,0 0 0,0 0 0,0 0-1,1 1 1,-1 0 0,2 0 0,-1 0 0,1 0-1,-1 1 1,2 0 0,-1-1 0,-2 14-1,4-14-13,0 0-1,0 1 0,1-1 1,0 0-1,1 0 0,-1 1 0,3 9 1,-1-6-10,0 3 29,0 1-1,1-1 0,0 0 1,7 15-1,-5-15-30,-3-6-3,1-1 0,0 1 0,0-1 0,0 0 0,1-1 1,0 1-1,1 0 0,-1-1 0,6 5 0,-2-2-3,0 1 23,0-1-1,1 0 1,11 8 0,-9-7-26,-8-7-7,0 0 1,1 1-1,0-1 1,-1-1 0,1 1-1,0 0 1,0-1-1,0 0 1,0 0-1,0 0 1,1 0 0,-1-1-1,0 1 1,0-1-1,0 0 1,0-1-1,7 0 1,-7 1 11,2 0-9,2 0 7,1-1 1,-1 1-1,0-1 1,1 0-1,-1-1 1,0 0-1,0 0 1,14-7-1,-18 6-6,0-1-1,0 0 1,-1 0 0,1 0-1,-1 0 1,0-1 0,0 0-1,0 1 1,0-1 0,-1 0-1,3-10 1,0 4 0,-4 7-3,1 1 1,-1-1-1,0 0 0,-1 0 0,1 0 1,0 0-1,-1 0 0,0 1 0,0-9 1,-3-38 154,-14-80 0,13 109-151,-8-32 118,1 20-3,-1 1 1,-22-43 0,4 28 30,22 37-108,0-1 1,1 0-1,0-1 0,1 0 1,0 0-1,1 0 0,0 0 1,-5-26-1,8 25 7,1 0 1,1 0-1,0 0 0,0 0 1,2 0-1,-1 0 0,2 0 0,3-14 1,-4 25-54,-1 0 1,0 0-1,1-1 1,-1 1-1,1 0 1,0 0-1,0 0 1,0 1 0,0-1-1,0 0 1,0 1-1,0-1 1,0 1-1,1 0 1,-1 0-1,1-1 1,2 1-1,37-10 31,-40 11-38,165-31 100,-139 27-83,-21 5-14,20 3 0,26 13-31,-52-17 25,0 1 0,0 0 0,1-1 0,-1 1 0,0 0 1,0 0-1,-1 0 0,1 0 0,0 0 0,0 0 0,0 0 0,0 0 1,-1 0-1,1 0 0,-1 1 0,2 1 0,0 1-3,6 14-25,-1 1-1,0-1 1,-2 1-1,0 0 1,-1 1 0,3 25-1,-7-43 31,1 13-60,0 31 0,-1-20 21,0-18 34,0 1 1,-1-1-1,1 1 0,-2-1 0,1 0 0,-1 0 0,-1 0 0,-3 11 0,-6 3 5,10-15 1,-2-1 0,-20 13 0,10-9-1172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41 3416,'-4'-4'20,"0"0"1,0 0 0,-1 1-1,1 0 1,-1 0-1,0 0 1,0 1 0,0 0-1,0-1 1,0 2-1,-1-1 1,1 1-1,-1 0 1,-6-1 0,5 1 2,2 0 17,-1 1 1,1 0-1,0 0 1,0 0-1,0 1 1,0 0-1,0 0 1,0 0-1,-9 4 1,6-3 1,-5 3 59,0-1 0,1 2 0,-1 0 0,1 0 0,0 1 0,1 0 0,0 1 0,-15 13 0,17-13-63,5-5 12,1 0 0,0 0-1,0 0 1,0 0-1,0 1 1,-3 6-1,-14 18 540,-25 50 1,41-69-522,-9 32 397,9-25-289,1-1 0,1 0 0,0 1 0,1-1 0,2 23 0,-1-23-133,0-11-11,0 1-1,1-1 1,-1 1-1,1-1 1,0 1-1,0-1 1,0 0-1,3 7 1,8 18 121,19 33 0,-30-60-137,-1-1 0,1 1 0,0-1 0,0 0 0,0 1 0,0-1 0,1 0-1,-1 0 1,0 0 0,2 1 0,5 4 46,1 2-21,1-1 0,0 0 0,1 0 0,-1-2 0,1 1 1,0-1-1,1-1 0,20 6 0,30 4 140,99 9-1,-90-22-1321,-2-1-4632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459 153 4760,'-2'-4'17,"1"0"1,-1 0 0,0 1-1,0-1 1,0 1-1,0-1 1,0 1-1,-1 0 1,0 0-1,1 0 1,-5-3 0,-40-27 143,12 9-120,33 23-36,-8-7 63,-1 0 0,0 1 0,-19-10 0,26 15 22,-1 0 1,0 1-1,1 0 1,-1-1-1,0 1 1,0 1 0,0-1-1,0 1 1,0 0-1,0 0 1,0 0-1,0 1 1,-8 2-1,3-1 77,0 1-1,1 1 1,-1 0 0,1 0-1,-1 1 1,2 0 0,-1 1-1,-12 9 1,13-7 28,0-1-1,-12 16 1,-1 1 42,18-22-199,0 1-1,0-1 0,1 1 1,-1 0-1,1 0 0,-4 7 1,-19 28 526,19-30-422,6-8-132,0 1-1,0-1 0,0 1 0,0-1 1,0 1-1,0-1 0,0 1 0,0-1 1,0 1-1,0-1 0,0 1 1,0-1-1,0 1 0,1-1 0,-1 1 1,0-1-1,0 1 0,0-1 0,1 0 1,-1 1-1,0-1 0,1 1 0,-1-1 1,0 0-1,1 1 0,-1-1 0,1 1 1,13 9 124,-5-6-101,1-1 0,0 0 0,0-1 0,-1 0 0,1-1 0,1 0 0,-1 0 0,0-1 0,0-1 0,0 1 0,0-2 0,0 1 1,0-1-1,17-7 0,-16 6-19,26-13 85,-14 6-36,-7 3 90,0-1 0,22-13 1,-36 20-77,-2 1-65,0-1 1,1 1-1,-1 0 0,0 0 1,0-1-1,1 1 0,-1 0 0,0-1 1,0 1-1,0 0 0,1-1 1,-1 1-1,0-1 0,0 1 1,0 0-1,0-1 0,0 1 1,0-1-1,0 1 0,0 0 0,0-1 1,0 1-1,0-1 0,0 1 1,0-1-1,-9 1 24,8 1-34,1-1 1,-1 1-1,0 0 1,1 0-1,-1-1 0,1 1 1,-1 0-1,1 0 0,0 0 1,-1-1-1,1 1 1,0 0-1,0 0 0,-1 0 1,1 0-1,0 0 0,0 1 1,0-1 1,-2 13 6,0 1 0,1-1-1,0 0 1,2 1 0,-1-1 0,6 25 0,-2-1 6,0-10 13,1 1 0,17 55 0,-18-72-11,1 1 0,0-1 0,1 0-1,0 0 1,1 0 0,0-1 0,1 0 0,0-1-1,14 14 1,-20-22-14,0-1 0,0 1-1,0-1 1,0 0 0,0 0-1,1 0 1,-1 0-1,0 0 1,1 0 0,-1-1-1,0 1 1,1-1 0,-1 0-1,1 0 1,-1 1 0,1-2-1,-1 1 1,1 0 0,3-1-1,-1 0 3,0-1 1,-1 1-1,1-1 0,-1 0 0,0 0 0,0 0 0,1-1 1,-1 1-1,4-5 0,0-1 32,-1 0 1,0 0-1,-1-1 1,0 0-1,0 0 1,-1-1-1,0 1 1,-1-1-1,0 0 1,0 0-1,-1-1 0,2-10 1,-3 12 22,0 0 0,1 0 0,5-11 0,-6 16-19,0-1-1,0 1 1,-1 0-1,1-1 1,-1 1 0,0-1-1,0 1 1,-1-1 0,1-7-1,-2 9-19,0 0 1,0 0-1,0 0 0,0 0 0,-1 0 0,1 1 1,-1-1-1,0 1 0,1-1 0,-1 1 0,0-1 1,-1 1-1,1 0 0,0 0 0,-1 0 1,1 1-1,-1-1 0,1 0 0,-1 1 0,-3-2 1,4 2-16,0 1 0,0-1 1,0 0-1,0 1 0,-1 0 1,1-1-1,0 1 0,0 0 1,-1 0-1,1 0 0,0 0 1,0 1-1,0-1 0,0 1 1,-3 0-1,3-1-31,0 1 0,0 0-1,0-1 1,1 1 0,-1 0 0,0 0 0,1 0-1,-1 0 1,0 1 0,1-1 0,0 0 0,-1 0-1,1 1 1,0-1 0,-1 1 0,1 0 0,0-1-1,0 1 1,0 0 0,1-1 0,-2 3 0,-1 3-1125,-8 14-7371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4040,'0'0'49,"12"-9"339,-8 5-314,7-4 93,-8 8-113,-1 0-1,0 0 0,0 0 1,0 0-1,1 0 0,-1 0 1,0 1-1,0-1 0,0 1 1,4 1-1,0-1 54,-1 1 1,1 1-1,-1-1 0,0 1 1,0-1-1,0 1 0,0 1 1,6 4-1,-9-5-27,1 0 1,-1 0-1,0 0 0,0 0 0,0 0 1,0 0-1,-1 0 0,0 1 1,1-1-1,-1 1 0,0-1 1,0 1-1,-1-1 0,1 1 0,-1 7 1,0-3-18,0 0 0,-1 0 0,0 0 0,-1 0 0,1-1 0,-2 1 0,1 0 0,-1-1 0,0 1 0,0-1 0,-9 14 1,-1-3 146,0-1 0,-1 0 0,-18 16 0,25-25-70,4-5-86,0 1 0,0-1 0,0 0 0,0-1 0,-1 1 0,1 0 0,-1-1 0,1 0 0,-1 0 0,0 0 0,-8 3 0,10-5 93,-10 0 537,17-5-636,0-1 1,0 1-1,1 1 1,-1-1 0,1 1-1,12-7 1,-16 10-8,16-4 54,-12 5-58,-2 1-10,5 2-5,-7-2-18,0-1 0,0 1 0,0 0 0,0 0 0,0 1-1,0-1 1,0 0 0,0 0 0,-1 1 0,3 2 0,1 0-1,0 1 1,0-1 0,1 0-1,0-1 1,-1 1-1,1-1 1,0 0-1,8 2 1,1 1 1,1-1 1,1 0-1,-1-1 0,1-1 1,0 0-1,-1-2 0,26 0 1,35-4 41,-1-2-26,-64 3-1381,-1-1-5440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4488,'30'28'261,"-26"-24"-106,3 4 10,-6-8-143,-1 1 0,1 0-1,-1 0 1,1 0 0,-1 0-1,1 0 1,-1 0 0,1 0-1,-1 0 1,0 0 0,1 0-1,-1 0 1,0 2 0,2 5 21,23 46 486,-20-45-352,1 1 1,-2 1-1,1-1 1,-1 1 0,-1 0-1,4 19 1,-7-26-138,0 1 0,-1-1 1,0 1-1,1-1 0,-1 1 1,-1-1-1,1 1 0,-1-1 1,0 0-1,0 0 0,-3 6 1,2-5-3,1-1-2,-1 1 0,0-1 0,0 0 0,0 1 0,0-1 0,-1-1 0,0 1 0,0 0 0,0-1 0,0 0 0,-5 3 0,4-3-8,-6 3 42,1 0 0,-1-1 0,-1 0 0,1-1 0,-23 6 0,13-5 9,-8 5-1067,-1 2-4045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82 4040,'0'0'96,"-1"-5"-16,-1 0 198,-1 0 1,1 0-1,-1 0 0,0 0 1,0 0-1,0 1 1,-1 0-1,0-1 0,-5-3 1,8 7-234,0 0 1,-1 0-1,1 0 0,0 1 1,-1-1-1,1 1 1,-1-1-1,1 1 1,-1-1-1,1 1 0,-1 0 1,1 0-1,-1 0 1,-1 0-1,-2-1 178,-30-7 131,28 6-267,0 0 1,-1 0 0,0 1-1,-9-1 1,12 2-35,1 0 0,0 1 0,0 0 0,0 0 0,0 0 0,0 0 0,0 0 1,1 1-1,-1 0 0,0 0 0,1 0 0,-6 4 0,-18 10 170,16-10-141,2 0 1,-1 0-1,1 1 0,0 0 1,0 0-1,1 1 0,-11 13 1,14-15-52,0 0 0,0 0 1,1 0-1,-1 0 1,2 1-1,-1-1 0,1 1 1,0 0-1,0 0 0,1 1 1,0-1-1,0 0 1,0 1-1,1-1 0,1 1 1,-1 10-1,0-7-19,2 30 71,14 91 106,-12-116-169,0-1 0,1 1-1,1-1 1,1 0 0,0-1 0,1 1 0,16 23 0,-21-35-16,1-1 0,-1 0 1,1 1-1,-1-1 1,1 0-1,0 0 0,0 0 1,0-1-1,0 1 1,0-1-1,1 1 1,-1-1-1,6 1 0,-3 0 12,4 0 1,0 0-1,0 0 1,1-1 0,-1 0-1,0-1 1,1-1 0,11-1-1,26-6 75,-24 4-61,2 2 77,-2-2 0,1-1 0,0-1 0,-1-1 1,0-1-1,-1-1 0,26-14 0,-46 21-92,0 1 12,-1-1 1,1 0-1,-1 1 0,1-1 0,-1 0 0,0 0 0,0 0 0,1 0 0,-2-1 0,1 1 0,0 0 0,0-1 0,-1 1 0,1-1 0,-1 0 0,0 0 0,0 1 0,0-1 0,0 0 0,-1 0 0,2-5 0,-3 3 68,-2-6-11,-3 6-41,0 3-216,1 1 1,-1-1 0,0 1-1,0 0 1,0 0 0,0 1 0,0 0-1,-11 1 1,-23 2-7741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4400,'-5'-18'-68,"5"15"-55,1 2 118,0 0 0,0 0 0,-1 0 0,1 0 0,0 0 0,0 0 0,0 0 0,0 0 0,0 0 0,0 0 0,0 1 0,0-1 0,0 1 0,0-1-1,0 0 1,1 1 0,-1 0 0,0-1 0,0 1 0,1 0 0,-1 0 0,0-1 0,2 1 0,-1 0 1,9-2 172,0 0-1,0 0 1,0 1 0,0 0 0,1 1-1,12 1 1,9 0 263,14-5 104,101-18 705,-90 13-823,-37 7-218,-7 2 105,0-2 0,0 0 0,0 0 0,0-2 0,22-7 0,-27 7-40,-7 4 117,-15-6-136,3 12-1495,-2 2-5110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7000,'-3'0'-8,"-5"-1"20,0 1 1,1 1 0,-1-1-1,1 1 1,-1 0 0,1 1-1,-9 2 1,15-2 1,-1-1 0,1 0-1,-1 1 1,1-1 0,-1 1 0,1 0-1,0-1 1,0 1 0,0 0 0,0 0-1,0 0 1,0-1 0,1 1 0,-1 0-1,0 0 1,1 0 0,0 0 0,-1 0-1,1 1 1,0-1 0,0 2 0,-1 3 63,-6 57 266,2 73 1,5-133-330,3 69 220,-2-62-144,0-1 0,1 0 0,1 1-1,0-1 1,0 0 0,5 11 0,16 14 469,-20-31-455,-1 0 0,0 1 0,0 0 0,4 7 0,-6-10 644,-5-4-682,-13-9-1340,-5-2-5166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4848,'35'9'-432,"-33"-8"435,-1-1 15,0 0 1,0 1 0,-1-1-1,1 0 1,0 1 0,-1-1-1,1 0 1,0 1 0,-1-1-1,1 1 1,-1-1 0,1 1-1,-1 0 1,1-1 0,-1 1-1,1-1 1,-1 1 0,0 0-1,1-1 1,-1 1 0,0 0-1,1 1 1,6 20 587,-7-19-534,2 4 70,0 0-1,0 1 0,-1 0 1,-1-1-1,1 1 0,-1 0 1,-1-1-1,1 1 0,-1 0 1,-1-1-1,1 1 0,-1-1 1,-5 13-1,3-8-77,2-8-19,1-1 1,-1 1-1,0-1 0,1 1 1,-1-1-1,-1 0 0,1 1 1,-4 3-1,-15 15 340,0-2-1,-35 28 0,37-34-445,-1-1 0,0-1-1,-42 19 1,43-23-5832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3592,'-25'0'385,"24"0"262,2-2-343,3-5 15,-3 6 512,-1-1-445,2-4-14,-1 5-327,0 0 0,0 0 0,0 1 0,1-1 0,-1 1 0,0-1 0,1 1 0,-1-1 0,0 1 0,1 0 0,-1 0 0,1 0 0,-1 0 0,0 0 0,1 0-1,-1 0 1,2 0 0,2 1 191,34-4 285,45-7-1,-74 9-425,0 1 0,0-1 0,0 2 0,0-1-1,0 1 1,-1 1 0,1 0 0,19 6 0,-5-2 169,11 8 286,-33-12-436,16 10 135,-13-6-137,-2-2-92,-1 0 1,0 0-1,0 1 0,-1-1 1,1 0-1,-1 1 0,0-1 1,0 1-1,0-1 0,-1 1 1,0-1-1,0 1 0,0-1 1,-1 7-1,1 0-14,-1-5 4,0 1 1,-1-1 0,1 0 0,-1 0-1,-1 1 1,1-1 0,-1-1-1,0 1 1,0 0 0,-1-1-1,1 0 1,-7 7 0,-2 5 19,-74 113 155,77-116-85,6-10-60,1 0 1,0 0-1,-1 1 0,2-1 1,-1 0-1,-2 10 1,1-4 47,2-8 101,3 1-99,5 3-56,-1-1 1,1 0-1,0 0 1,0-1-1,1 0 1,-1 0 0,1-1-1,0 0 1,0 0-1,0 0 1,0-1-1,1-1 1,-1 0-1,0 0 1,12 0 0,11 0 114,0-2 1,60-9 0,-76 8-80,0-1 1,-1-1-1,1 0 0,-1-1 0,0-1 1,0 0-1,-1-1 0,16-11 0,21-3 502,-49 21-559,1-1-1,-1 1 0,0-1 0,0 0 1,0 0-1,0 1 0,0-1 1,0 0-1,0 0 0,0 0 0,-1 0 1,1 0-1,0 0 0,0 0 1,-1-1-1,1 1 0,-1 0 0,1 0 1,-1 0-1,1-1 0,-1 1 1,0 0-1,0-1 0,0 1 0,0 0 1,0-1-1,0 1 0,0 0 1,0 0-1,0-1 0,0 1 1,-1 0-1,0-2 0,0 0-1,-1 1-1,0 0 0,1 0 1,-1 0-1,0 0 1,0 1-1,0-1 1,-1 0-1,1 1 1,0 0-1,0-1 1,-1 1-1,1 0 1,-1 0-1,-4-1 1,-17-4-1834,0 0-7330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5296,'2'-2'72,"5"-3"7,-5 4-56,0 0 0,1 0 0,-1 0 1,1 0-1,-1 1 0,1-1 0,-1 1 1,1-1-1,-1 1 0,1 0 1,-1 0-1,1 0 0,4 1 0,5 0 45,105-2 181,-103 0-211,-1 0-1,1 0 0,-1-1 1,18-6-1,19-3 136,140-12 433,-156 19-436,-20 3-110,6-2 296,1 2 0,34 1 0,-29 1-1003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48 3952,'-5'-5'83,"-1"0"-1,0 1 1,0 0 0,0 0 0,0 0 0,0 1-1,-1-1 1,0 2 0,0-1 0,1 1 0,-1 0-1,-1 0 1,1 1 0,0 0 0,0 0-1,0 1 1,-1 0 0,-10 1 0,8 0 34,1 1 0,0 0 0,0 0 0,0 1 0,0 0 0,0 0 0,0 1 0,1 0 0,0 1 1,-1 0-1,2 0 0,-1 1 0,-10 9 0,13-8 12,0-1 0,1 1 1,-1 0-1,1 0 0,0 0 1,1 0-1,0 1 0,0-1 1,0 1-1,1 0 0,1 0 1,-1 0-1,1 0 0,0 14 1,1-8 140,0-12-241,1 1 0,0-1 0,0 0 0,0 0 0,0 0 0,0 0 0,0-1 0,0 1 0,0 0-1,1 0 1,-1-1 0,1 1 0,-1-1 0,1 1 0,3 1 0,-4-1 6,3 1-7,0-1-1,0 1 1,0-1 0,0 1 0,1-1 0,-1 0 0,1-1 0,-1 1-1,1-1 1,0 0 0,-1 0 0,7 0 0,-4 0 7,4 2 35,1-2-1,0 0 1,-1 0 0,1-1-1,20-2 1,-19 1-27,-2 0 37,0 0-1,0-1 1,0 0-1,0-1 1,20-8-1,-21 8-38,2-2 98,0-1 0,-1 0 0,14-9 0,0 0 118,-22 14-238,-1 0 0,0 0-1,-1-1 1,1 1 0,0 0 0,0-1-1,0 1 1,-1-1 0,1 0 0,-1 1-1,1-1 1,-1 0 0,0 0 0,0 0 0,0 0-1,0 0 1,0 0 0,0 0 0,0 0-1,-1 0 1,1-1 0,-1 1 0,1 0 0,-1 0-1,0-1 1,0 1 0,0 0 0,0-1-1,-1 1 1,1 0 0,-1 0 0,1 0-1,-1-1 1,0 1 0,1 0 0,-1 0 0,0 0-1,0 0 1,-1 0 0,1 0 0,0 0-1,-1 1 1,1-1 0,-1 0 0,0 1 0,1-1-1,-1 1 1,0 0 0,-3-2 0,-20-11 181,-51-21 1,49 28-85,-48-8-1,33 8-95,21 2-16,8 2-1632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 2696,'-1'-20'451,"-2"17"-101,-8-4 25,6 5-30,-4 2-9,7 0-24,-18 18 737,18-16-1015,1-2-20,0 1 0,0 0-1,1-1 1,-1 1 0,0 0 0,1 0-1,-1 0 1,1-1 0,-1 1 0,1 0-1,0 0 1,-1 0 0,1 0 0,0 0-1,-1 0 1,1 0 0,0 0-1,0 0 1,0 0 0,0 0 0,0 1-1,0 0 121,-7 18 199,7-14-393,0-1 1,0 1-1,-1 0 0,0-1 0,0 1 1,-1 0-1,1-1 0,-1 0 1,-3 7-1,-8 16-3860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48 4488,'1'-23'-80,"-1"22"75,0 0 1,0 0-1,0 0 1,0 0-1,0 0 0,0 0 1,1 0-1,-1 0 1,0 0-1,1 0 1,-1 0-1,1 0 0,-1 0 1,1 0-1,-1 0 1,1 0-1,1 0 1,3 0 21,-2 0 29,0 0 1,-1 0 0,1 0 0,0 1 0,0-1 0,0 1 0,0 0 0,0-1 0,0 1 0,0 1 0,0-1 0,0 0 0,0 1 0,-1 0 0,1-1 0,0 1 0,0 0 0,0 1 0,-1-1 0,1 0 0,2 2 0,4 3 56,0 1 0,-1-1 0,13 13 0,-16-14-102,17 16 505,22 27 0,-32-34-402,-5-6 30,1 1 1,-1 1-1,-1-1 0,0 1 1,0 0-1,4 11 0,17 32 478,0-2 339,26 68 1,-50-112-890,1 3 45,0 0 1,-1 0 0,0 0 0,-1 0 0,0 0 0,0 1 0,0 10 0,-2-7-67,-1-8-2,1 1 0,-1 0 0,0-1 1,0 1-1,-4 10 0,-28 85 226,23-84-91,-9 4-85,0-2 1,-1 0-1,-1-1 1,-1-1-1,-24 15 1,31-24-60,-3 1 79,-34 15 0,-75 29-1433,60-28-6409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3680,'-16'-5'78,"1"-1"563,15 6-621,0 0 0,0 0 1,-1 0-1,1-1 0,0 1 0,0 0 0,0 0 1,-1 0-1,1-1 0,0 1 0,0 0 1,0 0-1,0-1 0,0 1 0,0 0 1,-1 0-1,1-1 0,0 1 0,0 0 1,0 0-1,0-1 0,0 1 0,0 0 0,0 0 1,0-1-1,0 1 0,0 0 0,0 0 1,0-1-1,1 1 0,-1 0 0,0 0 1,0-1-1,0 1 0,0 0 0,0 0 1,0-1-1,1 1 0,-1 0 0,0 0 0,0 0 1,0-1-1,1 1 0,0-1 6,0 0 1,0 1-1,0-1 0,0 0 1,0 1-1,0-1 0,1 1 1,-1-1-1,0 1 0,0 0 1,0-1-1,1 1 0,-1 0 0,0 0 1,0 0-1,1 0 0,-1 0 1,0 0-1,2 0 0,15 0 256,-5-2-199,25-4 290,58-2 0,-91 8-331,0 0-1,1 1 0,-1 0 1,0 0-1,0 0 0,0 0 1,9 5-1,1-1-778,9 4-3463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3680,'2'0'41,"6"0"13,50-3 314,85-15 0,-68 6-70,-43 8-277,23-3 50,105 0 0,-106 9-3171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3768,'-6'-2'64,"0"0"-42,4 1-14,0 0 0,-1 0-1,1 0 1,-1 0 0,1 0 0,-1 1 0,1-1-1,-1 1 1,-3 0 0,-28 8 1004,30-4-739,-4 9-183,1 2-1,1-1 1,0 1-1,1 0 0,0 0 1,1 1-1,1-1 1,1 1-1,-2 22 1,10 132 387,-5-153-434,0 0 92,0 0 0,1 0-1,1 0 1,1-1 0,8 27 0,-8-36-68,1 1-1,0-1 1,0 0-1,0 0 1,1 0-1,0-1 1,0 1-1,8 5 1,0-6 134,14 0-61,45 5 0,-38-9-15,-1-1-1,40-5 1,-7 0 164,87-1-1105,-72 5-4704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454 178 4400,'3'-46'-100,"-1"37"73,-1 0-1,-1 1 0,0-1 0,-1-16 0,-5 7 118,-6-4 1043,12 20-1072,-1 1 0,0 0 0,0 0 0,0 0 0,1 0 0,-1 1 0,0-1 1,0 0-1,0 0 0,0 0 0,0 1 0,-1-1 0,1 0 0,0 1 0,0-1 0,-2 1 0,-1-2 71,-2-1 60,-1 0 0,1 1 0,0 0-1,-1 0 1,0 1 0,0 0 0,-10-1 0,-47 3 524,52-1-631,-7 3 68,0 0-1,1 1 0,-1 1 0,1 0 0,0 2 0,0 0 0,-23 14 1,28-15-129,6-3 26,0 1 0,0 0 0,1 0 0,-1 1 0,1-1-1,1 1 1,-9 9 0,8-7-15,2-3 9,1 1-1,0 1 1,0-1 0,0 0-1,1 1 1,0-1-1,0 1 1,0 0-1,1 0 1,-1-1 0,1 9-1,-1-2 65,1-9-89,1-1 0,0 0 1,0 1-1,0-1 0,0 0 0,0 1 1,1-1-1,-1 0 0,1 1 0,-1-1 1,1 0-1,0 0 0,0 0 0,0 1 1,0-1-1,0 0 0,1 0 0,-1 0 1,0-1-1,1 1 0,0 0 0,-1 0 1,1-1-1,0 1 0,0-1 0,0 0 1,0 1-1,3 0 0,4 3 13,1 0 1,-1-1-1,1-1 1,16 5-1,-13-4-16,-8-3-4,-1 1 1,1-1-1,-1 0 1,1-1-1,-1 1 1,1-1-1,8 0 1,2-1 26,0 0-1,0-1 1,0-1 0,0 0-1,0 0 1,23-10 0,-30 8 24,1 1 0,-1-1 1,-1 0-1,1-1 0,-1 0 1,1 0-1,-2 0 1,1-1-1,-1 0 0,0-1 1,0 1-1,-1-1 0,0 0 1,-1-1-1,0 1 1,6-16-1,-9 11 194,-2 12-214,1-1 0,0 1 0,0-1 0,0 1 0,0 0 0,0-1 0,0 1 0,1 0 0,-1-1 1,0 1-1,1 0 0,-1-1 0,1-1 0,0 2 133,0 4-121,0 2-48,0 0 1,1 0 0,-2 0 0,1 0 0,-1 0 0,0 6 0,4 76 17,10 44-32,9 92-109,-21-175 5,-2-46 65,1 0-1,1 1 38,3 15-101,-5-14 68,0 5 6,0-7 17,2 0 3,-1-2 16,0 1 0,-1 0 0,1 0 0,0 0-1,-1-1 1,1 1 0,0-1 0,0 1 0,0 0 0,0-1 0,0 1 0,-1-1 0,1 0 0,0 1-1,0-1 1,0 0 0,0 1 0,0-1 0,0 0 0,0 0 0,1 0 0,9-10 4,-7 6 9,1-1 2,0 0 0,0 0 0,-1 0 1,0 0-1,0-1 0,0 1 0,0-1 1,-1 0-1,0 0 0,-1 0 0,1-1 1,-1 1-1,0-1 0,-1 1 0,2-10 1,-1 4 9,2-14 181,3-49 0,-7 74-118,8-31 264,-13 36-280,5-4-70,-1 0 0,1 0-1,0 0 1,-1 0-1,1 0 1,0 1-1,-1-1 1,1 0 0,0 0-1,-1 0 1,1 0-1,0 1 1,0-1 0,-1 0-1,1 0 1,0 1-1,0-1 1,-1 0-1,1 0 1,0 1 0,0-1-1,0 0 1,0 1-1,-1-1 1,1 0 0,0 1-1,0-1 1,0 0-1,0 1 1,-31 87-1746,23-64-7449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4664,'15'-21'3,"3"5"3,-12 11-6,13-7 101,1 0-1,0 2 0,1 0 1,0 1-1,0 1 0,30-7 1,-37 12 152,1 1 0,15 0 0,-3 0 73,4-3 83,-20 2-47,0 1-1,1 1 1,-1 0-1,1 1 1,-1 0 0,20 3-1,-30-3-138,3 2-15,-4-2-197,0 0 0,1 0 0,-1 0 0,1 1 0,-1-1 0,1 0 0,-1 0 0,1 0 0,-1 0 0,0 0 0,1 1 0,-1-1 0,0 0 0,1 0 0,-1 1-1,1-1 1,-1 0 0,0 1 0,1-1 0,-1 0 0,0 1 0,0-1 0,1 0 0,-1 1 0,0 0 0,6 13 71,-2 0 0,1 0 0,-2 1-1,0-1 1,1 28 0,-2-3 49,-4 44-1,2-79-126,-1 1 1,0-1-1,0 1 0,-1-1 0,1 0 1,-1 1-1,0-1 0,0 0 1,0 0-1,-1 0 0,1-1 0,-1 1 1,0 0-1,0-1 0,-1 0 0,1 0 1,0 0-1,-1 0 0,-4 2 1,-5 3-1,1-1 1,-1 0 0,0-1 0,-15 4-1,20-7 3,0-1 0,0-1 0,0 1 0,0-1-1,0-1 1,0 1 0,0-1 0,-10-2 0,-21 1 102,37 1-74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8696,'10'0'4,"-8"0"17,10 1 83,19 14 2,-12-7-14,-1 1 1,0 1 0,0 1 0,22 18-1,-36-25 75,7 8 17,-9-10-155,0 0-1,0 0 1,0 0-1,0 1 1,-1-1-1,1 1 1,-1-1-1,0 1 1,0-1-1,0 1 1,0 0-1,0-1 1,0 1-1,-1 0 1,1 0-1,-1 0 1,0-1-1,0 1 1,0 0-1,0 0 1,-1 0-1,1-1 1,-1 1-1,1 0 1,-1 0-1,0-1 1,0 1-1,0 0 1,0-1-1,-1 1 1,1-1-1,-1 0 1,0 1-1,1-1 1,-1 0-1,-4 4 1,-5 4 81,-1 0 0,0-1 0,0-1 1,-1 0-1,-16 8 0,-5-3 199,32-12-215,-1 1-1,2-2-128,-16 10 303,15-4-86,10-2-145,1-2-22,-1-1 1,0 0-1,1 0 1,-1-1-1,16-2 0,13 0 44,22-1 63,58-11 1,-103 11 37,-11 2-135,0 1 0,0-1 0,1 1-1,-1 0 1,0 0 0,0 0 0,0 0 0,1 0-1,-1 1 1,0-1 0,0 1 0,6 2 0,-1-1-1561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 6552,'-21'4'305,"18"-4"-70,11-3-75,-7 2-128,0 1 0,0 0 1,0-1-1,0 1 0,0 0 0,0 0 1,0 0-1,0 0 0,0 0 0,0 0 1,0 0-1,0 0 0,0 0 0,0 0 1,0 1-1,0-1 0,1 1 0,22 4 776,-20-3-439,5 2 7,-8-3-344,-1-1-1,1 1 0,-1-1 1,1 1-1,-1 0 1,0 0-1,1-1 1,-1 1-1,0 0 1,1 0-1,-1-1 1,0 1-1,0 0 1,0 0-1,1-1 1,-1 1-1,0 0 0,0 0 1,0 0-1,0 0 1,-1-1-1,1 1 1,0 1-1,-4 13 35,2-10-11,0 1 0,0-1 0,-1 0 0,0 1 0,0-1 0,0-1 0,-1 1 0,1 0 0,-1-1 0,-7 6 0,5-4-1,-2 3 24,-1 0 0,0 0 0,-1-1 0,0-1 0,0 1 0,-14 5 0,12-5-31,-16 9 82,-47 20-1,39-20-1327,-34 16-5861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 4576,'-3'-2'183,"-6"-14"656,6 13-332,-4-5-22,3 6-98,-3 2-50,3 0-279,-1 1-1,0-1 1,1 1-1,-1 0 1,0 0-1,1 0 0,0 1 1,-1 0-1,1 0 1,0 0-1,0 0 0,0 1 1,0 0-1,0-1 1,-3 5-1,-1 0-19,1 1 0,0 0-1,0 1 1,1-1 0,0 1-1,-5 12 1,-51 129 274,54-125-197,0 1-1,2-1 0,1 1 1,1 1-1,2-1 1,0 29-1,2-53 20,-1-1-115,1 0 0,0-1 1,0 1-1,0 0 1,0-1-1,0 1 0,0 0 1,0-1-1,0 1 0,0 0 1,0 0-1,0-1 0,0 1 1,1-1-1,-1 1 0,0 0 1,0-1-1,1 1 1,-1 0-1,0-1 0,1 1 1,0 0-1,13 9 101,0-2 0,1 1 1,0-2-1,0 0 0,1-1 0,19 5 0,-23-8-82,-8-1-1,1-1 0,0 0 1,0-1-1,1 1 0,-1-1 1,6-1-1,15 1 153,1-1 1,0-1-1,-1-1 1,30-8-1,-24 2 38,-30 9-121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8072,'28'0'126,"128"-4"150,-141 2-260,-8 2 24,-1-1-1,1 0 1,-1-1-1,12-4 1,192-52 782,-108 35-319,-59 15-195,-28 4-186,-5 0-295,0 2 0,0-1 0,0 2 0,11-2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 6904,'2'-2'17,"0"0"0,0 1 1,0-1-1,0 1 0,1 0 1,-1-1-1,1 1 0,-1 0 1,1 1-1,-1-1 0,1 0 1,-1 1-1,1-1 1,0 1-1,-1 0 0,1 0 1,-1 0-1,1 0 0,0 0 1,3 1-1,7 1 159,0 1 1,20 7 0,-20-6-109,15 3 17,-13-3 1,0 0 0,27 12 0,-30-9 42,0 0 1,0 0-1,-1 2 0,0-1 1,0 1-1,-1 1 0,-1 0 0,17 21 1,-19-17 212,1 18-96,4 34 1,-12-42 135,-6 14-119,-20 63 0,24-97-218,1 0 0,0-1-1,-1 0 1,0 1 0,0-1 0,-2 4 0,-27 33 168,-44 45 0,46-62 69,-193 116-1416,84-56-6251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2608,'6'3'9,"123"77"66,-101-63-49,33 27 0,-43-30-21,5 4 17,-1 1 0,34 37 0,-37-36-16,4 4 21,26 35 0,-30-35-19,0-2-1,23 21 0,95 71 19,-105-93-12,153 74 10,-146-77-17,-11-5-5,245 109 19,-189-92-19,-50-19 5,288 76 50,-315-85-48,-1 0 0,1 0 1,-1 0-1,0-1 1,10 0-1,-73 3-285,12-1-1297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3952,'2'1'32,"4"0"0,-4-1-27,0 0 0,0 1 0,0 0 0,0-1 0,0 1 0,0 0 1,0 0-1,0 0 0,-1 0 0,3 2 0,9 5 4,42 12 31,120 43 102,-104-39-101,-43-18 2,0-1 0,1-2 0,0 0 0,29-2 0,7-5-1,-37 1 85,124-33 57,77-20 305,17-21-222,-169 45-880,0 1-2514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127 127 4040,'-10'-19'110,"0"-1"-1,-17-24 1,23 40 21,2 3-74,0-1 1,1 0 0,-1 0 0,1 0 0,-1 0 0,1 0 0,-1 0-1,1 0 1,0 0 0,0 0 0,0-1 0,1 1 0,-1 0-1,0-1 1,0-4 0,1 5 1230,0 7-936,11 173 816,-9-147-1008,4 34 127,2 154 765,-11-191-900,-7 32 1,6-34-125,3-14-108,-1 1 1,0 0-1,-1-1 1,-1 0-1,0 0 1,0 0-1,-1 0 1,-10 17-1,12-25-132,-20 41-5861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74 4128,'-6'-7'49,"2"0"-23,2 2-13,-1 1 1,0 0-1,0 0 0,0 0 1,-1 0-1,1 1 0,-1-1 0,0 1 1,0 0-1,0 0 0,0 0 1,-6-2-1,4 2 35,-1 1 1,0 1-1,0-1 1,0 1-1,0 1 0,0-1 1,0 1-1,0 0 1,0 1-1,0-1 0,0 1 1,0 1-1,0 0 1,0 0-1,1 0 1,-1 0-1,1 1 0,-13 7 1,7-2 42,-1 0-1,1 0 1,0 2-1,1-1 1,-13 15 0,-15 26 110,30-39-153,-1 2 55,-16 26 0,23-34-76,0 1 0,1-1 0,0 1-1,0 0 1,0 0 0,0 0-1,1 0 1,0 0 0,0 10-1,1-2 14,1 0 0,0 0 0,4 13 0,-3-23-28,-1-1 0,1 0-1,-1 0 1,1 1 0,0-1-1,0-1 1,0 1 0,1 0-1,4 4 1,-3-3-1,-2-1-3,1-1 0,0 0 0,0 0 0,0 0 0,0 0 0,0 0 0,0-1 0,1 1 0,-1-1 0,0 0 0,1 0 0,-1 0-1,1 0 1,4-1 0,-3 1 3,1 0 3,0 0 0,0-1 0,0 0 0,1-1 0,-1 1 0,0-1 0,0 0 0,0-1-1,6-1 1,-2 0 3,18-4 65,-1-1-1,0-1 1,0-2 0,-1 0 0,31-19-1,-51 26-57,1 0-1,-1-1 1,0 1-1,0-1 1,-1 0-1,0-1 1,0 1-1,6-9 0,-4 6-3,-4 4 0,1 0-1,-1 0 1,0 0-1,-1-1 1,1 1-1,-1-1 1,1 1-1,-1-1 1,-1 0-1,1 0 1,-1 0 0,0 0-1,0 0 1,0 0-1,-1 0 1,1 0-1,-1 0 1,0-1-1,-1 1 1,0 0-1,1 0 1,-2 0-1,1 0 1,0 0 0,-5-8-1,6 12 48,-3-2-36,1 1-1,-1 0 1,1 0 0,-1 0 0,0 0 0,0 0 0,-3-1-1,4 2 126,1 3-93,-2 2-53,1 0 1,0 0-1,0 0 0,0 0 1,0 1-1,1-1 0,-1 1 1,1-1-1,0 1 0,1-1 1,-1 1-1,1 0 0,0-1 1,1 9-1,0-1-5,0 0 1,2 1-1,6 21 0,-8-31-4,-1 1 0,1-1 1,1 0-1,-1-1 0,0 1 0,1 0 0,0 0 0,-1-1 1,5 6-1,1 0 0,20 21 1,-20-23-3,1 0 0,-1-1 1,1 0-1,1 0 0,-1-1 0,1 0 1,0 0-1,0-1 0,0 0 0,12 2 1,-11-3-2,-5-2-1,0 1 0,0-1 0,0 0 0,0 0 0,0-1 0,5 0 0,73-11-1065,-39 5-4185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 3864,'-20'-1'7,"13"0"3,-1 0 0,1 1 1,-1-1-1,1 1 0,-1 1 1,1 0-1,-1 0 0,1 0 1,-1 1-1,1 0 0,-10 5 1,-1 1 89,16-7-83,-1 0 1,1 0-1,0 0 0,0 0 0,0 0 1,0 1-1,0-1 0,0 1 1,0-1-1,1 1 0,-1 0 1,0 0-1,1 0 0,-3 3 1,-3 9 87,0 0 0,0 1 0,1 0 0,1 0 0,-5 23 0,4-9 28,-3 39 0,8-56-57,1-1 1,0 1 0,1-1-1,0 1 1,4 17 0,-3-15-22,-1-11-17,0 1-1,1-1 0,-1 1 0,0-1 0,1 0 0,0 0 1,0 1-1,0-1 0,0-1 0,0 1 0,1 0 0,0 0 0,4 3 1,-3-2 8,0 0-3,0-1-1,0 1 1,0-1-1,0 0 1,1 0-1,0-1 1,-1 1 0,1-1-1,0 0 1,0-1-1,7 3 1,-6-3-6,-2 1-1,-1-1 0,1 0 0,-1 0 0,1-1 0,0 1 0,-1-1 1,1 0-1,0 0 0,6-1 0,6 0 16,0 1-14,45-5 238,77-18 17,-124 20-247,1 0 1,-1 0-1,18-8 1,-6 1-20,52-18-943,-2-3-3770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73 4936,'-60'-41'8,"55"38"118,0 0 0,0 0 0,0 0 0,0 1 0,0 0 0,0 0 0,-1 1 0,1-1 0,-1 1 0,1 0 0,-7 0-1,4 2 61,0-1 0,1 1 0,-1 1 0,0-1 0,1 1 0,0 0 0,-1 1 0,-9 5 0,8-4-104,0 0 0,1 0 0,0 1 0,0 1 0,0-1 0,1 1 0,0 0 0,0 1 1,0-1-1,1 2 0,0-1 0,-7 12 0,8-12-57,1 0 46,-1 0 0,1 0 0,1 0-1,0 1 1,0 0 0,0-1 0,-2 13 0,5-19-55,0 1 0,0-1 0,0 0 0,1 1 0,-1-1 0,0 1 0,0-1 0,1 0-1,-1 1 1,1-1 0,-1 0 0,1 1 0,-1-1 0,1 0 0,0 0 0,0 1 0,0-1 0,0 0 0,0 0 0,0 0 0,0 0 0,2 1 0,24 16 105,-25-17-123,11 6 72,0-1 0,1-1 0,0 0 0,0 0-1,0-2 1,1 0 0,21 2 0,-31-4-66,7 0 93,-1-1 1,0 0-1,1-1 1,-1 0-1,0 0 1,0-1-1,21-7 1,-29 8-71,0 0 0,0 0 0,0-1 0,0 1 0,0-1 0,-1 0 0,1 0 0,0 0 0,-1 0 0,0 0 0,1 0 0,-1-1 0,0 1 0,0-1 0,0 1 0,-1-1 0,1 0 0,-1 0 0,1 0 0,-1 0 0,0 0 0,0 0 0,0 0 0,-1 0 0,1 0 0,-1 0 0,0-1 0,1 1 0,-1 0 0,-1 0 0,0-6 0,0 2 11,0 0 0,0 1-1,-1-1 1,0 0 0,0 0-1,-1 1 1,0 0 0,0-1 0,-1 1-1,1 0 1,-1 0 0,0 1-1,-8-8 1,1 4 13,-1 1 0,1 0 0,-1 1 1,-1 0-1,-17-6 0,-1 1 55,-44-11 1,73 22-100,-12 4-1613,0-1-6460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4664,'-85'0'340,"83"0"-280,-1 0 0,-19 0 236,19 1-131,-4 3 16,3 0-134,0 0-1,0 0 0,1 0 0,-1 0 0,1 1 0,0-1 0,0 1 0,0 0 0,1-1 0,0 1 0,0 1 0,0-1 0,1 0 0,-1 0 0,1 1 0,0 6 0,-2 10 97,1 0 0,2 27 0,0-44-125,-1 9 11,1-11-8,0 0 1,0 1-1,0-1 1,0 0-1,0 0 1,1 1-1,-1-1 1,1 0-1,1 4 1,23 71 226,-23-72-210,1 0 0,-1 0 0,1 0 0,0-1 0,1 0 0,-1 1-1,1-1 1,0 0 0,0-1 0,1 1 0,7 5 0,-7-5-4,-3-3-8,-1-1 1,1 1-1,0 0 0,0-1 0,0 0 0,1 1 1,-1-1-1,0 0 0,0 0 0,1 0 1,-1-1-1,0 1 0,4 0 0,5 2 27,0 1-16,-7-2-8,-1-1 0,1 0 0,0 0 0,-1 0 0,1-1 0,0 1 1,0-1-1,6 0 0,90-1-813,-42-2-4416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4312,'2'18'0,"2"-14"0,-2-4 1,-2 1 0,1-1 0,-1 1 0,1-1-1,-1 0 1,1 1 0,-1-1 0,1 0 0,-1 1-1,1-1 1,-1 0 0,1 0 0,0 0 0,-1 1 0,1-1-1,-1 0 1,1 0 0,0 0 0,-1 0 0,1 0-1,0 0 1,4 0 2,21 3 4,0-2 0,0 0-1,0-2 1,35-5 0,-44 5-6,-10 0 6,1 0-1,-1 0 0,0 0 1,12-5-1,166-61 219,-179 64-189,1-1 0,-1 1 0,0-1 0,-1 0 0,1 0 0,-1-1 0,6-5 0,-4 3 0,-6 5-10,1 0-1,0 0 1,0 0-1,-1 0 0,0-1 1,1 1-1,-1 0 1,0-1-1,0 1 1,0-1-1,0 0 1,-1 1-1,1-1 1,-1 1-1,1-1 0,-1-3 1,0 3 1,0 0 19,0 0 0,0 0 0,-1-1 0,1 1-1,-1 0 1,0 0 0,0 0 0,0 0 0,0 0 0,0 0 0,-1 0 0,1 1-1,-1-1 1,-4-4 0,0-3 28,-2 1 0,1 0 0,-1 1 0,0-1 1,-1 2-1,0-1 0,0 1 0,-1 1 0,0-1 0,0 2 0,0-1 0,-1 2 0,1-1 0,-1 1 0,0 1 0,-1 0 0,-16-2 0,22 4-50,-1 0-1,1 0 0,0 1 0,-1 0 1,1 0-1,-1 1 0,1-1 0,0 2 1,-1-1-1,1 1 0,0-1 0,0 2 1,0-1-1,0 1 0,0 0 0,1 0 1,-1 0-1,1 1 0,0 0 0,0 0 1,0 0-1,-5 7 0,7-8-16,1 0 0,0-1 0,0 1 0,1 0 1,-1 0-1,1 0 0,-1 0 0,1 1 0,0-1 0,0 0 0,0 1 0,1-1 0,-1 0 0,1 1 0,0-1 1,0 0-1,0 1 0,0-1 0,2 7 0,0 0-1,1 0 1,0 0-1,1 0 1,5 10-1,-8-17-5,3 4 3,-1 0 0,1-1 1,1 1-1,-1-1 1,1 0-1,0-1 0,1 1 1,-1-1-1,1 0 0,0 0 1,8 4-1,-7-4-2,2 1 3,1 0-1,0-1 0,0 0 0,1 0 1,-1-1-1,16 3 0,-10-2 2,-2 0 10,1-1 0,0 0 0,0-1 0,21 1 0,-26-3-13,-5-1-1,0 1-1,0-1 0,0 0 1,0 0-1,0 0 1,-1-1-1,11-1 1,1-2-1,40-9 1,-32 5-323,0-1 1,25-14-1,-3 1-4485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5024,'-46'27'56,"45"-26"-51,1 0-1,-1 0 1,1 0 0,-1 0 0,1 0-1,-1 0 1,1 0 0,0 0 0,0 0 0,-1 0-1,1 0 1,0 0 0,0 0 0,0 1-1,0-1 1,0 0 0,0 0 0,1 0 0,-1 0-1,1 2 1,4 23 68,-4-24-81,2 11 57,2 0 0,-1 0 0,2-1 0,0 1 0,12 19 0,-3-7 30,17 33 111,-24-43-152,18 35 367,22 58 0,-34-77-96,-13-29-121,-1-1-181,0-1-1,0 0 1,0 1-1,0-1 1,0 0 0,0 0-1,0 1 1,0-1-1,0 0 1,0 1-1,0-1 1,0 0 0,0 1-1,0-1 1,0 0-1,0 0 1,0 1-1,-1-1 1,1 0 0,0 0-1,0 1 1,0-1-1,-1 0 1,1 0-1,0 1 1,0-1-1,0 0 1,-1 0 0,1 0-1,0 0 1,-1 1-1,1-1 1,0 0-1,0 0 1,-1 0 0,1 0-1,0 0 1,-1 0-1,1 0 1,0 0-1,0 0 1,-1 0 0,1 0-1,0 0 1,-1 0-1,1 0 1,0 0-1,-1 0 1,1 0 0,0 0-1,0 0 1,-1 0-1,1-1 1,-17-9 74,-12-13-934,-4-3-3507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3504,'2'-2'3,"-1"-1"0,1 1 0,-1-1 0,1 1 0,0 0 0,0 0 0,0 0-1,0 0 1,0 0 0,0 0 0,0 1 0,1-1 0,-1 1 0,1-1 0,-1 1 0,1 0 0,0 0 0,-1 0 0,1 0 0,0 1 0,0-1 0,5 0 0,14-4 18,6 0 37,-1 2 1,0 0-1,32 3 0,-16-1-8,-34 0 15,0 0 0,-1 0 0,1-1 0,10-3 0,15-3 591,-27 6-200,-7 2-406,1 0-1,0 0 0,-1-1 0,1 1 0,0 0 1,0 0-1,-1 0 0,1 0 0,0 0 1,-1 0-1,1 0 0,0 0 0,-1 0 0,1 1 1,0-1-1,-1 0 0,1 0 0,0 1 0,-1-1 1,1 0-1,0 1 0,-1-1 0,1 0 0,-1 1 1,1-1-1,-1 1 0,1-1 0,-1 1 0,1-1 1,-1 1-1,0 0 0,1-1 0,0 2 0,25 31 539,32 33-1,-46-55-525,-7-7 5,0 1 0,-1 0 0,0 0 0,1 0 0,-2 1 0,1-1 0,4 9-1,-8-13-54,0 0-1,1 1 1,-1-1-1,0 0 0,0 0 1,0 0-1,0 0 1,0 0-1,0 0 0,0 0 1,0 0-1,0 0 1,-1 1-1,1-1 0,0 0 1,-1 0-1,1 0 0,0 0 1,-1 0-1,0 0 1,0 0-1,-18 21 133,15-19-112,0 0-1,0-1 1,0 1-1,0-1 1,-1 0 0,1 0-1,-1-1 1,1 0-1,-10 2 1,-47 3-544,48-6-43,-35 2-4991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7000,'0'-3'-9,"-7"-13"-57,5 12-18,1-3 5,3 15 56,-1 0 18,0 0 0,1 0 0,1 0 0,-1 0 0,1-1 0,5 9 0,12 26-2,10 10 6,8 0 1,9 1 1,44 55 7,-74-85-1,55 118 7,-27-34 60,-5-15 127,-36-83-240,62 172 437,-63-170-5198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4760,'33'11'7,"-26"-8"-19,1 0 0,0 0 0,0-1 0,-1-1 0,1 1 0,1-1 0,9 0 0,-4-2-1,0-1 0,1 0 1,-1-1-1,0-1 0,0 0 1,0-1-1,-1 0 0,0-1 1,14-8-1,-11 6 14,28-15 6,-4-4 41,69-60 0,-93 73-41,-10 9 15,0 0-1,-1 0 1,1-1-1,-1 0 0,4-7 1,6-8 60,15-29 0,-26 36 99,-4 8-136,0 0 0,-1-1 0,0 1 1,0 0-1,-1 0 0,1 0 0,-1 0 0,0 0 0,-1 0 0,1 0 0,-1 1 0,-1-1 0,1 1 0,-1 0 0,-6-7 0,3 6 37,0 0-1,-1 1 0,0 0 0,0 0 1,0 1-1,-1 0 0,1 1 0,-1 0 0,0 0 1,-17-3-1,15 5 29,0-1 0,0 2 1,0-1-1,0 1 0,0 1 0,-22 4 1,21-1 6,-1 0-1,0 1 1,1 1 0,0 0 0,-18 13-1,23-14-84,0 0-1,1 1 0,0-1 0,0 2 0,0-1 1,1 1-1,0-1 0,0 2 0,1-1 1,-4 8-1,2-4-21,4-7-9,0-1 1,0 1-1,1 0 1,0 0-1,0-1 1,0 1-1,0 0 1,0 0 0,0 7-1,-3 35 11,6 10-9,16 47-7,-16-95 0,0 0 0,1-1-1,0 1 1,1-1 0,-1 1 0,1-1 0,1-1 0,7 10 0,-5-6-3,4 2-32,-7-9 30,2 1 4,-1 0 0,1 0 0,0 0 0,0-1-1,0 0 1,0 0 0,1 0 0,-1-1 0,1 0 0,0-1 0,0 1 0,0-1 0,7 0 0,114-1-30,63-11-947,-104 6-3858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37 4664,'-18'-5'20,"-32"-2"0,35 5-11,-28-8 58,30 6 29,-1 1 0,-17-3 0,25 6 13,1 0 1,-1 1-1,0-1 1,0 1-1,0 0 1,1 0-1,-1 1 1,1 0-1,-1 0 1,1 0-1,-1 0 1,1 1-1,-9 6 1,3 0 56,0 0 1,0 1-1,1 0 1,-17 21-1,15-13-36,0 1 0,2 1 0,0 0 1,-9 26-1,12-25-62,-10 30 217,16-47-247,1 0 0,-1 0 0,1 0 0,-1 0 0,1 0 1,1-1-1,-1 1 0,0 0 0,1 0 0,2 7 0,-3-10-27,1 0 0,0 0 1,0 0-1,0 0 0,-1 0 0,1 0 1,0-1-1,0 1 0,1 0 1,-1 0-1,0-1 0,0 1 1,0-1-1,0 1 0,1-1 0,-1 1 1,0-1-1,2 0 0,2 2 15,5 2-5,-6-3-1,0 1-1,0-1 1,1 0-1,-1 0 1,1-1-1,-1 1 1,9-1-1,13-1 74,49-6-1,-53 0 43,88-41 41,-90 36-129,14-14-597,31-32 1,-14 10-5224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176 149 4936,'-41'-37'97,"12"9"-21,9 9 168,0 1-1,-34-25 1,50 42-28,-2-1-6,4 5-20,2 3-127,0 5-2,1 1 1,0 0-1,1-1 0,3 14 0,38 188 547,-38-190-578,9 34 196,53 129 349,-31-111-351,-22-48-9,1-1 1,33 44-1,-18-42-139,-15-19 99,-10-7-126,1 1-25,1 0 0,-1 0 0,1-1 0,-1 0 0,1-1 0,0 1-1,0-1 1,-1 0 0,1-1 0,0 0 0,0 0 0,0 0 0,7-2 0,120-25-1013,-53 9-4831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4312,'0'0'33,"13"0"223,-6 1-138,-6 0-103,1-1 0,-1 1 0,0-1 0,0 1 0,0 0 0,1 0 0,-1-1 0,0 1 0,0 0 0,0 0 0,0 0 0,-1 0 0,1 0 0,0 0 0,1 2 0,1 2 17,14 16 144,-1 1 0,-1 1-1,-1 0 1,-1 2 0,15 36 0,6 20 163,50 170 509,-73-221-405,27 55 1,-36-82-243,-1 0 55,-1-3-241,1 1 1,-1-1-1,0 0 0,0 0 1,0 0-1,0 0 1,1 0-1,-1 1 0,0-1 1,0 0-1,0 0 0,0 0 1,0 0-1,1 1 0,-1-1 1,0 0-1,0 0 1,0 0-1,0 1 0,0-1 1,0 0-1,0 0 0,0 1 1,0-1-1,0 0 0,0 0 1,0 0-1,0 1 1,0-1-1,0 0 0,0 0 1,0 1-1,0-1 0,0 0 1,0 0-1,0 0 0,-1 1 1,1-1-1,0 0 1,0 0-1,0 0 0,0 1 1,0-1-1,0 0 0,-1 0 1,-5-1 15,0-1 0,1 0 0,-1-1 1,0 1-1,1-1 0,-9-6 0,5 3-19,-17-16 11,18 14-18,1-1 1,0 1-1,0-1 0,1 0 1,0-1-1,-8-17 0,12 23-8,1 0-1,0 0 0,0-1 1,0 1-1,1 0 0,0-1 1,-1 1-1,1-1 1,1 1-1,-1 0 0,1-1 1,0 1-1,0 0 0,0-1 1,0 1-1,1 0 0,-1 0 1,4-5-1,1 3-12,0 0 1,1 0-1,-1 1 0,1 0 0,0 0 1,1 0-1,-1 1 0,1 0 0,0 1 1,0 0-1,0 0 0,0 0 1,0 1-1,1 0 0,-1 1 0,16-1 1,8 1-11,0 1 0,0 2 0,36 6 0,-64-8 25,0 1 0,-1-1 0,1 1 0,0 0 0,-1 0 0,1 1 0,5 2-1,-1 1-7,-1 2 0,1-1-1,8 10 1,-6-6 1,-5-5 0,6 6 0,51 58-32,-58-65 36,19 26 0,-11-11 4,-11-13 0,-2-3 0,-8 13 1,1-8 1,0-1-1,0 1 1,-1-1-1,-14 8 1,19-13-2,-8 6 4,0-2 0,0 1 0,-1-2 0,1 0 0,-25 6 0,20-6 1,8-2-62,-1 0 0,1-1-1,-1 0 1,1 0-1,-1-1 1,0-1-1,1 0 1,-15-1-1,14 0-406,-36-2-4849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5832,'171'25'1294,"-151"-22"-1229,1-2 0,0 0 0,0-1 0,0-1 0,32-7 0,86-27 86,-121 29-141,-5 2 26,0 0 0,-1-1 0,1-1 1,-1 0-1,0-1 0,15-10 0,-23 14-24,1-1 18,0 0 0,1 0-1,-2-1 1,1 0-1,0 0 1,-1 0-1,0 0 1,0-1-1,-1 1 1,1-1 0,2-8-1,-2 7 2,-3 4 0,1-1 0,-1 0 0,1 1 0,-1-1 0,0 0 0,0 0 0,-1 0 0,1 0 0,-1 0 0,0 0 0,0 0 0,0 1 0,-1-1 0,0-6 0,0 7-8,0-1 10,-1 0 1,1 0 0,-1 0-1,0 0 1,0 1 0,-1-1-1,1 1 1,-1 0 0,1-1 0,-1 1-1,0 0 1,-7-5 0,5 4 1,-3-4 21,-2 1 1,1 0-1,-1 0 1,0 1-1,-1 1 1,0-1-1,1 2 1,-2-1-1,1 2 0,0-1 1,-18-2-1,18 4 7,1 1-1,-1 0 0,-19 1 0,16 0-16,12 0-19,1 1-25,0 1 1,0-1 0,0 1 0,0-1 0,0 1 0,0 0-1,0-1 1,0 1 0,1 0 0,-1 0 0,0 0-1,1-1 1,0 1 0,-1 0 0,1 0 0,0 0-1,0 0 1,0 3 0,4 29 1,6 12 1,10 10-3,7 7-2,7 8 0,88 140-8,-74-141-7,-18-28 7,-2 1 7,-2-3 1,1 2 0,-17-27-2,0-2 6,-2 1 0,0-1 0,11 25 0,4 51 16,-22-85-16,-1-1 0,1 1-1,-1 0 1,0 0 0,0-1-1,-1 1 1,0 5 0,0-3 0,1-4-2,0-1 0,0 1 0,-1 0 0,1-1 0,-1 1 0,1 0 0,-1-1 0,0 1 0,0-1 0,1 0 1,-1 1-1,0-1 0,0 1 0,0-1 0,-1 0 0,-1 2 0,-2 2 3,-18 20 5,10-17 25,6-5-20,-1 0-6,0 0 0,0 0 0,0-1 0,0 0 0,-1-1-1,1 1 1,-1-2 0,1 1 0,-13-2 0,-30-1 92,-79-15-1,113 13-86,12 3-1,0 0 1,0 0-1,0-1 1,0 0-1,0 0 1,0 0-1,0 0 1,-6-5-1,-61-46 138,61 41-30,6 2-77,0 0-1,0 0 1,1 0-1,1-1 1,-1 1-1,2-1 1,0 0-1,-2-19 1,3 20-25,1 8-11,0 0 1,0-1-1,0 1 0,0 0 1,0 0-1,1-1 0,-1 1 1,1 0-1,-1 0 1,1 0-1,0 0 0,0 0 1,1-3-1,7-12 37,1 1 0,0 1 1,1 0-1,1 0 0,0 1 0,1 0 0,1 1 0,28-21 1,-8 10-70,91-72-1268,-102 76-5968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8160,'-2'1'-96,"-4"4"-43,1-1 77,1 0 0,0 0 0,0 1 0,0-1-1,1 1 1,-1 0 0,1 0 0,1 0 0,-1 0 0,0 0-1,-1 8 1,-1 6 80,0 1-1,-1 27 1,-9 142 327,14-168-314,2 40 306,6 176 739,-7-207-1023,6 47 329,-2-13-118,13 111 705,-15-161-803,1 0 0,0 0 0,8 17 0,-9-26-87,0 1 0,1-1 0,0 0 0,0 0 0,1 0-1,-1 0 1,1-1 0,0 1 0,0-1 0,0 0 0,1 0-1,6 4 1,-7-5-52,0-1-1,1 1 0,-1-1 1,1 0-1,0-1 0,0 1 0,-1-1 1,1 1-1,0-2 0,0 1 1,0 0-1,0-1 0,0 0 1,0 0-1,0-1 0,0 1 1,0-1-1,0 0 0,0 0 0,0-1 1,-1 0-1,1 1 0,0-2 1,-1 1-1,8-5 0,17-17 17,-19 12 45,23-61 28,-30 58-89,-4-22-1,-6-5-19,3 28-8,0 0 0,-1 1 0,-1-1 0,0 1 0,-1 0 0,0 0 0,-12-14 0,13 19-2,-27-23-35,21 21 36,-63-51-186,65 55 146,1 0 0,-1 0-1,0 1 1,0 1 0,-1-1-1,1 1 1,-12-2 0,20 6 36,-16-4-122,18 4 120,-1 0-1,0 0 0,1 0 1,-1 0-1,1-1 0,-1 1 0,0 0 1,1 0-1,-1-1 0,1 1 1,-1 0-1,1-1 0,-1 1 1,1-1-1,-1 1 0,1-1 1,-1 1-1,1-1 0,0 1 0,-1-1 1,1 1-1,0-1 0,-1 1 1,1-2-1,1 1 2,1-1 1,0 1-1,-1 0 0,1 0 1,0 0-1,0 0 0,0 1 1,0-1-1,0 0 0,0 1 1,-1 0-1,4-1 0,98-15-74,-97 16 79,133-20-36,-80 17 30,-21 3 7,0-4 1,-27 1-2,0 0 0,18-9 0,-14 6 0,-15 6 2,0 0 0,0 0 0,-1 0 0,1 0 0,0 0 0,-1 0 0,1-1 0,0 1 0,-1 0 0,1 0 0,0 0 0,0 0 0,-1 0 0,1 0 0,0-1 0,0 1 0,-1 0 0,1 0 0,0 0 0,0-1 0,0 1 0,-1 0 0,1 0 0,0-1 0,0 1 0,0 0 0,0 0 0,0-1 0,-1 1 0,1 0 0,0-1 0,0 1 0,0 0 0,0 0 0,0-1 0,0 1 0,0 0 0,0-1 0,0 1 0,0 0 0,0-1 0,0 1 0,0 0 0,0 0 0,1-1 0,-1 1 0,0 0 0,0-1 0,0 1 0,0 0 0,0 0 0,1-1 0,-1 1 0,0 0 0,0 0 0,0 0 0,1-1 0,-1 1 0,0 0 0,0 0 0,1 0 0,-1 0 0,0-1 0,1 1 0,-1 0 0,0 0 0,1 0 0,-27-1 0,-51 9 1,72-8 0,0 1 1,0-1-1,0 1 0,0 0 0,0 1 1,0-1-1,0 1 0,-6 3 1,-6 3-1,-45 21-1449,-2 3-5798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1976,'43'8'439,"-21"-3"-193,0-2 0,29 2 0,-40-4-212,-6-1-9,1 0 0,-1-1-1,0 1 1,0-1 0,9-3 0,7-1 43,-2 0 0,1-2 0,-1-1 0,33-17 1,-44 21-10,0-1 0,-1 0 0,0 0 0,0 0 0,-1-1 1,1 0-1,-1 0 0,-1 0 0,1-1 0,-1 0 0,0 0 0,0 0 1,-1-1-1,6-13 0,-8 10 33,0-1 0,-1 0 0,0 0 0,0 0 0,-1 0 0,-1 0 0,0 0 0,-1 1 0,0-1 0,-4-12 0,4 16-87,0 1 42,0 0-1,-1-1 1,0 1-1,0 0 1,-1 0-1,0 1 1,0-1-1,-8-9 1,6 8-9,3 4-2,0 1 0,0-1 0,0 1-1,0 0 1,-1 0 0,1 0-1,-1 0 1,0 0 0,0 1-1,0 0 1,-7-3 0,7 3-6,1 1-8,1 0-1,0 0 1,-1 1-1,1-1 1,-1 1-1,1 0 1,-1 0 0,1 0-1,-1 0 1,1 0-1,0 0 1,-1 1-1,1-1 1,-1 1-1,1 0 1,0-1 0,-4 3-1,-6 1 111,-5 2-34,-1 0 1,2 2-1,-25 14 0,35-19-82,1 1 0,0 0 0,0 0 0,0 1 0,1-1 0,-1 1 0,1 0 0,0 0 0,1 1 0,-1-1-1,1 1 1,0 0 0,1 0 0,-4 9 0,4-5 0,-1 1 0,2-1 0,-1 1 0,1 0 0,1 0 0,0 0 0,3 16 0,-2-17-11,0-7-2,-1 0-1,1 0 1,-1 0-1,1 0 0,0 0 1,0-1-1,1 1 1,-1 0-1,1 0 1,2 3-1,7 9 8,1 0 0,0-1 0,1 0 0,0-1 0,24 17 0,-26-21-8,-6-6 1,-1 0 0,0 0-1,1-1 1,-1 1-1,1-1 1,7 3-1,4 1 6,0-1-1,0 0 0,1-1 1,0-1-1,-1 0 1,28 0-1,-33-3-5,47-8 8,46-8-911,-48 8-3679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40 482 5296,'-31'-20'43,"30"19"-41,0 1 1,1-1 0,-1 1 0,0-1 0,1 0-1,-1 1 1,1-1 0,-1 0 0,1 1 0,-1-1-1,1 0 1,0 0 0,-1 0 0,1 1 0,0-1-1,0 0 1,-1 0 0,1 0 0,0 0 0,0 1-1,0-1 1,0 0 0,0-1 0,6-21 80,-4 19-68,0-1-1,0 1 1,1 0 0,0 0-1,-1 0 1,1 1-1,1-1 1,-1 1-1,0 0 1,7-5 0,-2 3 10,0 0 0,0 1 0,0 0 1,0 0-1,18-4 0,-18 6-15,117-29 249,-68 26-104,-47 5-142,-1-1 95,1 0 1,-1 1-1,1 0 1,0 1-1,-1 0 0,1 1 1,-1-1-1,0 2 1,0-1-1,13 7 0,33 26 927,-52-34-843,-3 0-177,0-1 0,1 0 0,-1 0 0,1 0 0,-1 1-1,0-1 1,1 0 0,-1 0 0,0 1 0,0-1 0,1 0 0,-1 1 0,0-1 0,0 1-1,1-1 1,-1 0 0,0 1 0,0-1 0,0 0 0,0 1 0,1-1 0,-1 1 0,0-1 0,0 1-1,0-1 1,0 0 0,0 1 0,0-1 0,0 1 0,0-1 0,0 1 0,-1-1 0,1 0 0,0 1-1,0-1 1,0 1 0,0-1 0,-1 0 0,1 1 0,0-1 0,0 0 0,-1 1 0,1-1-1,-14 20 339,12-18-332,-1 1-1,0-1 1,1 0 0,-1 0-1,0 0 1,0 0 0,0 0-1,0-1 1,0 1-1,0-1 1,-1 0 0,1 0-1,0 0 1,-1-1 0,1 1-1,-1-1 1,1 1 0,-1-1-1,1 0 1,-1-1 0,1 1-1,-1 0 1,1-1 0,0 0-1,-1 0 1,1 0-1,0 0 1,0-1 0,-1 1-1,-3-3 1,2 1 1,-1 0 17,0-1 0,1 0 0,-1 0 0,-8-8 0,12 11-25,1-1-1,-1 0 1,0 0-1,1 0 1,-1-1-1,1 1 1,0 0 0,0 0-1,0-1 1,0 1-1,0-1 1,0 1-1,1-1 1,-1 1-1,1-1 1,0 1-1,0-1 1,0 1-1,0-4 1,2-3 17,0 1-1,0 0 1,1 0-1,0 0 1,0 1-1,1-1 1,0 1 0,6-9-1,-2 3 31,2 1-1,-1 1 0,1 0 1,16-13-1,-18 17-31,1 0 0,0 1 0,1 0 0,-1 1 0,1-1 0,18-5 0,-24 10-20,0 1 0,0-1-1,0 1 1,-1 0 0,1 0 0,0 1 0,0-1-1,0 1 1,0 0 0,0 0 0,0 0 0,5 3 0,5 0 7,-5-1-10,-1 0 1,1 0-1,-1 1 1,0 0-1,0 0 1,0 1-1,0 0 1,-1 1 0,0-1-1,10 12 1,-16-16-7,0-1 1,-1 1 0,1 0 0,0 0 0,-1 0 0,1 0-1,-1-1 1,1 1 0,-1 0 0,1 0 0,-1 0-1,0 0 1,1 0 0,-1 0 0,0 2 0,1 0 0,0 14 2,0-12-1,-2 0-1,-7 16 4,5-13-2,-1-1 0,0 0 1,0 0-1,0-1 0,-7 8 0,10-12 0,-1 1 0,0-1-1,0 0 1,0-1 0,-1 1 0,1 0-1,0 0 1,-1-1 0,1 0-1,-1 1 1,1-1 0,-1 0-1,0 0 1,1 0 0,-1-1 0,0 1-1,-4 0 1,6-1 2,0 0-1,0-1 1,0 1 0,0 0 0,0-1-1,0 1 1,-1 0 0,1-1-1,0 1 1,1-1 0,-1 0-1,0 1 1,0-1 0,0 0 0,0 1-1,0-1 1,1 0 0,-1 0-1,0 0 1,1 0 0,-1 0 0,0 0-1,1 0 1,-1 0 0,1 0-1,0 0 1,-1 0 0,1 0 0,0 0-1,0 0 1,-1 0 0,1 0-1,0-1 1,0 1 0,0-1-1,3-34 101,-3 36-107,2-6 29,0 0 0,0 0 0,0 1 0,1-1 0,-1 1 0,1 0 0,1-1-1,7-8 1,-6 7-2,-1 0 7,1 1 0,0 0 0,0 1 0,0-1 0,0 1 0,1 0 0,7-5 0,13-10 97,5-5-25,42-36 184,-67 55-200,3 0 17,17-13 78,-24 18-136,-2 0-44,0 0 1,0 1 0,0-1 0,0 0-1,0 0 1,0 0 0,0 1 0,0-1-1,0 0 1,0 0 0,0 0 0,0 1-1,1-1 1,-1 0 0,0 0 0,1 1-1,-1-1 1,0 0 0,1 1 0,-1-1-1,1 0 1,-1 1 0,1-1 0,0 1-1,-1-1 1,1 1 0,-1-1 0,1 1-1,0-1 1,-1 1 0,1-1 0,0 1-1,0 0 1,-1 0 0,1-1 0,0 1-1,0 0 1,0 0 0,-1 0 0,1 0-1,0 0 1,0 0 0,0 0-1,-1 0 1,1 0 0,0 0 0,0 0-1,-1 0 1,1 1 0,0-1 0,0 0-1,0 1 1,26 7-4,-19-5-1,0-1 0,-1 1 0,1 0 0,0 0 0,-1 1 0,12 7 0,-10-5-5,12 8-7,-1 1 0,25 22 0,-15-2-29,-25-30 26,0 2 0,0-1 0,-1 0 0,-1 1 0,1 0 0,-1 0 0,0 0 0,0 0 0,-1 0 0,0 1 0,0-1 0,-1 1 0,0 0 0,0 8 0,0-1-438,1 1 0,1-1 1,4 17-1,0-11-7419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6104,'-2'0'57,"-5"0"18,3 0 50,-2 0 16,4 0 134,3 4-132,1 8-75,1 0 0,0 0 0,1-1 0,1 1 0,0-1 0,0 0 0,1 0 0,0-1 0,15 18 0,97 139 573,-36-63-66,-71-89-472,1 0 183,-1 1 1,0 1-1,12 24 1,-27-40-148,-12 3-1311,-2 1-4828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4576,'21'-26'158,"-19"23"-132,0 0-1,0 0 1,0 0-1,0 0 0,1 0 1,-1 1-1,1-1 1,-1 1-1,1 0 1,0 0-1,0 0 1,0 0-1,0 0 0,6-1 1,21-7 284,1 2 0,0 1 0,44-4 0,-66 10-120,16-3-65,13-8 944,-37 12-1048,0 0 0,0 0 0,0 0 0,0 0 0,0 0 1,0 1-1,0-1 0,0 0 0,0 0 0,0 1 0,0-1 0,0 0 0,-1 1 1,1-1-1,0 1 0,1 1 0,2-1 26,29 11 318,76 31 601,-89-35-912,-12-5 12,-1 0 1,0 0 0,0 0-1,13 9 1,-19-10 30,-1 0-12,-2 1-72,1-1 0,-1 1 0,1-1 0,-1 1 0,0-1-1,0 0 1,0 0 0,0 0 0,0 0 0,0 0 0,0 0 0,-1-1-1,-4 3 1,-35 16 12,34-16-14,-34 17 99,-83 35 22,85-41-54,-1-1 0,-71 14 0,108-27-74,0-1-1,-1 0 0,1 0 0,0 0 1,0-1-1,0 1 0,-1-1 0,1 0 1,0 0-1,-7-3 0,6 2-3,3 1-37,1 1 0,0-1 0,0 0 0,0 1-1,0-1 1,0 0 0,0 1 0,0-1 0,0 0-1,0 0 1,0 0 0,0 0 0,0 0 0,1 0-1,-1 0 1,0-1 0,1 1 0,-1 0 0,1 0 0,-1 0-1,1-1 1,-1 1 0,1 0 0,0 0 0,0-1-1,0 0 1,0 0-232,-2-13-6064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5832,'-1'-4'-101,"-2"-1"-196,-13-4 56,6 6 209,7 2 373,7 2-180,0 0 0,0-1 0,0 1 0,0 0 0,0 1-1,0-1 1,-1 1 0,1 0 0,0 0 0,-1 0-1,0 0 1,1 0 0,-1 1 0,0-1 0,4 6-1,4 4-7,0 0-1,10 17 0,-12-16-70,2 2 161,-2-4-172,0 1 0,-1-1 0,-1 2 0,0-1 0,-1 1 0,0 0 0,4 14 0,63 184 414,-51-146-330,-17-47-59,1 0 0,1 0 0,1-1 0,0 0 0,18 26 0,-20-35 15,0 1 0,1-1-1,1-1 1,-1 1 0,1-1 0,1 0 0,10 6 0,-16-11 10,10 6-1366,0 0-5735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2 185 6816,'0'-6'9,"-1"0"1,1-1-1,0 1 0,0 0 1,1 0-1,0-1 1,0 1-1,0 0 0,1 0 1,0 0-1,0 0 1,0 0-1,1 1 1,0-1-1,0 1 0,5-8 1,-3 7 7,0 0 0,0 0 1,1 1-1,0-1 0,0 1 1,0 0-1,0 1 0,1 0 1,0 0-1,-1 0 0,11-3 1,-7 3-3,-6 3 1,-1-1 0,1 1 1,0 0-1,0 0 0,-1 1 1,1-1-1,5 1 0,-3-1 14,1 0-1,0 1 1,0 0 0,0 0-1,-1 1 1,1 0-1,0 0 1,-1 0-1,13 5 1,-10 1-118,0 0 0,-1 1 1,0-1-1,0 1 0,-1 1 0,0 0 0,0 0 0,6 12 0,11 18-4338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3864,'3'-1'9,"27"-7"44,57-23-1,-42 14-6,16-1 83,-13 3 111,58-25-1,-90 33-213,21-14 253,-31 17-210,0 0-1,0-1 1,-1 0 0,1 0-1,-1-1 1,0 1-1,-1-1 1,0 0 0,0 0-1,6-11 1,-8 9 14,0 0 1,-1 0-1,0-1 1,0 1-1,-1 0 1,0 0-1,0-1 0,-1 1 1,0 0-1,0 0 1,-1 0-1,0 0 1,-1 0-1,1 0 1,-2 1-1,-3-8 0,6 12 151,-1 1-1,-29-18 254,29 19-326,0 0 4,1 1-154,1 0 1,-1-1-1,1 1 0,-1 0 0,0-1 0,1 1 0,-1 0 0,0 0 0,1 0 0,-1 0 0,0 0 0,1 0 1,-1 0-1,0 0 0,1 0 0,-1 0 0,0 0 0,1 0 0,-1 0 0,1 0 0,-1 1 0,0-1 0,1 0 0,-1 0 1,0 1-1,1-1 0,-1 1 0,-1 0-1,1 1 0,0-1 0,0 1 0,0-1 1,1 1-1,-1-1 0,0 1 0,0-1 0,1 1 0,-1-1 0,1 3 1,-3 8-1,2-1 1,-1 21 0,2-21 22,-2 4-27,1 26 12,4-8-11,2 0 1,1-1 0,10 34-1,6-20-4,-12-29 0,2 0 0,15 17-1,-11-15 8,-2 0 1,17 28-1,-14-17 14,-5-10 11,15 32 0,-23-44 16,-2 0 0,1 0 1,-1 1-1,0-1 0,-1 1 0,1-1 0,-2 1 0,1 9 0,-3-10 4,1-1 0,-1 0 0,0 0 0,-1 1-1,1-2 1,-1 1 0,-1 0 0,0 0 0,1-1-1,-2 0 1,1 0 0,-1 0 0,0-1 0,0 1-1,-1-1 1,1 0 0,-1-1 0,-12 8 0,12-9-17,1-1 1,-1-1 0,0 1-1,1-1 1,-1 0 0,0 0-1,0 0 1,0-1 0,0 0-1,0-1 1,0 1 0,0-1-1,0 0 1,-11-4 0,11 3-14,1 0 0,-1 0 0,0-1 1,1 0-1,0-1 0,0 1 1,0-1-1,0 0 0,1 0 0,-1 0 1,1 0-1,0-1 0,-5-8 0,3 4 21,0-1 0,1 0 0,0 0 0,1 0-1,0-1 1,1 0 0,-3-17 0,4 16-8,0-1 0,1 1 0,1 0 0,0-1 0,1 1 0,0-1 0,5-18 0,-4 21-26,-1 7-5,0 0 0,0 0-1,0 0 1,1 0 0,-1 0 0,1 0-1,0 0 1,-1 1 0,5-6 0,8-7 13,0 1 0,1 1 0,0 0 0,25-17 0,4 4-1483,1-1-5870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4488,'0'0'3,"6"-2"-22,99-51 28,-21 10 77,-18 15 19,-50 21-96,3 0 56,0 0 0,18-12 0,-31 16-30,-1-1 0,0 1-1,1-1 1,-1 0 0,-1 0 0,1-1-1,-1 0 1,1 1 0,-1-1 0,-1-1-1,1 1 1,3-7 0,-6 9-5,0 1 1,1-1-1,-1 0 0,-1 0 1,1 0-1,0 0 0,-1 0 0,1 0 1,-1 0-1,0 0 0,0 0 1,0 0-1,0 0 0,-1 0 1,1 0-1,-1 0 0,1 0 1,-1 0-1,0 0 0,-1 0 1,1 1-1,0-1 0,-4-4 1,-6-4 99,0 0 1,-1 1-1,0 0 1,-1 1-1,0 1 1,-28-14-1,37 20-107,-22-11 345,0 2 1,-51-15-1,24 14 551,50 12-709,6 3-131,-3-2-75,5 5 11,-1 0-1,1 0 1,0-1-1,1 1 1,-1-1-1,10 7 1,28 23 7,-16-12-17,7 4-3,-2 1-2,-7-2 0,8 11 0,-2-9 0,-1 1 1,-22-22 18,0 1 1,0-2-1,1 0 1,0 0-1,1 0 1,16 7-1,23 13 205,-48-25-225,6 4 73,0 0 0,0 0 0,0 1-1,-1 0 1,0 0 0,0 0 0,9 15-1,-14-19-62,-1 0-1,1 0 1,-1 0-1,1 1 0,-1-1 1,0 0-1,0 0 0,0 0 1,0 0-1,0 0 1,-1 1-1,1-1 0,-1 0 1,1 0-1,-1 0 1,0 0-1,0 0 0,1 0 1,-1 0-1,-1-1 1,1 1-1,0 0 0,-2 2 1,-4 6 7,0-1-1,-1 0 1,0 0 0,-1 0 0,1-1 0,-1 0 0,-1-1 0,0 0-1,-14 8 1,19-13-8,-39 14 64,42-15-62,-7 2-55,4 0-54,0-2 0,0 1 0,0 0 0,0-1 1,0 0-1,0 0 0,0-1 0,0 0 0,-6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 8072,'1'-3'6,"-2"-1"-22,-12-12 178,6 10-46,6 4 438,1 4-295,11 36 183,-3-10-204,10 25 1,59 117 302,-54-121-345,13 35-53,-22-42-91,-5-12 37,2 0 1,26 52 0,-34-76-128,0 0 0,1 0 0,0-1 0,0 0 1,0 0-1,1 0 0,-1 0 0,1-1 0,0 0 0,0 0 0,1 0 0,-1 0 1,1-1-1,0 0 0,0 0 0,11 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9 160 5744,'-1'-1'94,"0"-1"0,0 0 0,0 0 0,0 1 0,0-1-1,1 0 1,-1 0 0,1 0 0,-1 0 0,0-2 0,7-3-26,0 0-1,0 1 1,1 0-1,0 0 1,0 0 0,0 1-1,1 0 1,0 0-1,0 1 1,0 0 0,0 0-1,17-4 1,20-3-34,0 2-1,47-4 1,-16 8-31,-11 2 94,145-13-1134,-156 8-3383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5112,'0'0'112,"5"-3"40,98-61 564,3-10 832,-95 66-1407,46-34 842,-52 38-900,-1 0 0,1 0 0,-1-1 0,0 0-1,-1 0 1,1 0 0,-1 0 0,4-8 0,-7 11-39,1-1-1,0 0 0,-1 1 0,0-1 1,0 0-1,0 0 0,0 1 0,0-1 0,0 0 1,-1 1-1,1-1 0,-1 0 0,0 1 1,0-1-1,-1-3 0,0 3 4,1 0 8,0 0-1,-1 0 1,0 0 0,0 1 0,0-1-1,0 1 1,0-1 0,0 1 0,-1 0-1,1 0 1,-1 0 0,1 0 0,-7-3-1,-33-13 205,35 16-237,1 0 41,0 0 0,-1 1 1,1 0-1,-1 0 0,1 0 1,-1 1-1,1 0 0,-1 0 1,0 1-1,1-1 0,-13 4 1,16-3-23,1 0 4,-4 1-42,0 2 82,6-3-85,0 0 0,0 0 0,0-1 0,0 1 0,1 0 0,-1 0 0,0-1 0,0 1 0,1 0 0,-1 0 0,1-1 0,-1 1 0,0 0 0,1-1 0,-1 1 0,1-1 0,0 1 1,-1 0-1,1-1 0,-1 1 0,1-1 0,0 0 0,-1 1 0,1-1 0,0 1 0,0-1 0,-1 0 0,1 0 0,0 1 0,1-1 0,-2 0-1,20 12-3,2 2-2,0-1-1,1-1 0,0-1 1,48 15-1,37 1-2,-96-25 8,35 9 10,-45-10-1,0 1-4,1-1 0,-1 1 0,0 0 0,0 0 0,0 0 0,0 0 0,0 1 0,0-1 0,-1 0 0,1 1 0,-1-1 0,2 6 0,11 33 16,-11-32-16,1 5 9,-1 0 0,0-1 0,-1 1 0,-1 0 0,0 0 0,-1 1 0,-2 18 0,0-16 9,0-1 0,0 0 0,-2 0 0,-8 25 0,10-38-19,0-1-1,0 1 0,0-1 1,0 1-1,-1-1 0,1 0 0,0 0 1,-1 0-1,0-1 0,1 1 1,-1-1-1,0 1 0,0-1 1,0 0-1,-4 1 0,4 0 0,-38 13 11,0-6-10,20-8 7,0 0 0,0-2 0,1 0 0,-37-8 1,46 7 4,0 0 0,-1-1 0,1-1 0,1 1 0,-17-9 0,25 10-10,0 0 0,0 0 0,0 0 0,0 0 0,0-1 0,0 1 0,1-1 0,-1 1 0,1-1 0,0 1 0,0-1 0,0 0 0,0 0 0,0 1 0,0-1 0,1 0 0,-1-3 0,0-2-306,1 1 0,0-1 0,0 0 0,2-14 1,3-6-7300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27 4576,'-38'-6'1,"4"-3"6,28 6 15,1 1 0,-1 1 0,0-1 0,0 1 0,1 0 0,-1 0 0,0 1 0,0 0 0,0 0 0,0 0 0,0 1 0,-10 2 1,-5 4 117,0 0 1,1 2 0,0 0 0,0 1 0,1 1 0,0 1 0,1 1 0,-18 17-1,-2 4 234,36-33-101,1 7-25,1 0-191,16 1 109,-3-6-112,-1-1 1,1 0 0,-1 0 0,1-1-1,0-1 1,-1 0 0,1-1 0,13-2-1,12-4 284,66-19 0,-88 21-277,6-1 70,0-1-1,0-1 1,27-15 0,-46 21-11,-3 2-110,1 0 1,-1-1 0,1 1 0,-1 0 0,1 0-1,-1-1 1,0 1 0,1 0 0,-1-1-1,0 1 1,1 0 0,-1-1 0,0 1-1,1-1 1,-1 1 0,0 0 0,0-1-1,1 1 1,-1-1 0,0 1 0,0-1-1,0 1 1,0-1 0,0 1 0,0-1-1,0 1 1,0-1 0,0 0 0,-3-2-1,-1 1 0,1-1 0,-1 1 0,0 0 0,0 0 0,0 0 0,0 0-1,0 1 1,0-1 0,0 1 0,-1 0 0,1 1 0,0-1 0,-1 1 0,1 0 0,-1 0 0,1 0 0,0 0 0,-1 1 0,1 0 0,0 0 0,-5 2 0,-1 1-6,7-2 1,-3 4-3,5 5-2,7 3 0,13 6 0,-15-18 0,0 1 0,0 0 0,1-1 0,-1 0 0,1 0 0,7 3 0,-2-3 0,1 0 0,0 0 0,12-1 0,182-6 14,-139-1-1144,-3 0-4530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4128,'-9'-11'0,"-12"-6"0,16 15 0,3 1 0,1-1 1,-1 1-1,1 0 0,-1 0 0,1 0 1,-1 0-1,0 1 0,1-1 1,-1 0-1,0 1 0,0-1 1,0 1-1,1 0 0,-4-1 1,-1 0 11,4 1 3,1 0-1,-1-1 0,1 1 1,-1 0-1,0 0 0,0 0 1,1 0-1,-1 0 0,0 0 1,1 0-1,-1 0 1,0 1-1,1-1 0,-1 1 1,-2 1-1,-26 14 270,19-8-70,5-4-77,0 1 0,1 1 0,-1-1 0,2 1 0,-1 0 0,0 0-1,-6 13 1,3-7-75,5-6 75,-1 1 0,1 1 0,0-1 0,1 0 0,-1 1 0,2-1 0,-1 1 0,1 0-1,0-1 1,1 1 0,0 10 0,0-14-95,0-1 1,0 1-1,1-1 0,0 0 0,0 1 0,0-1 1,0 0-1,0 0 0,0 0 0,1 0 0,0 0 1,-1 0-1,1 0 0,0 0 0,0 0 0,1-1 1,-1 1-1,4 2 0,2 1 21,0-1 1,0 1-1,0-1 0,19 7 1,-15-6-36,27 7 184,0-6 93,62 4 0,-48-8-171,16-8-1193,-31 0-4714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6008,'-2'1'280,"-5"5"20,6-5 470,1 1-416,12 39 449,-7-22-513,1 0 0,12 27 0,18 32 494,-34-75-753,0-1-1,1 0 1,-1 0-1,1 0 1,-1-1 0,1 1-1,0 0 1,-1-1-1,1 0 1,0 0 0,0 1-1,0-2 1,0 1-1,5 1 1,-4-1 10,16 3 127,0 0 1,0-2-1,0 0 0,1-1 0,-1-1 1,39-5-1,-48 4-167,0 0-24,1-1 0,0 0 1,-1 0-1,15-6 0,-13 4-957,19-6-6246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3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7088,'0'0'0,"-17"-1"-45,0 2 0,0 0 0,1 1 1,-27 6-1,23-2-23,0 1 0,0 1 1,-19 11-1,28-13 62,7-4 7,1-1 0,-1 1 0,1 0-1,0 1 1,0-1 0,-6 6 0,-11 12 89,1 2 1,-26 36-1,-17 48 1162,59-102-1032,-2 3 34,1-4-35,-4 6-11,5-7-24,5 2-32,0 0-120,0 1 1,1 0-1,-1-1 0,1 0 1,0 0-1,1 0 0,-1 0 1,1 0-1,0 0 0,0-1 0,0 0 1,0 0-1,0 0 0,9 4 1,-2-2 6,0-1 0,0 0 0,1-1 0,-1-1 0,1 1 1,17 0-1,161 7 419,-105-7-187,-82-3-259,102 2 332,-84-3-99,1 0-1,-1-1 1,36-9 0,-53 9-5,3-1 53,-3 1 22,4-4 1,-5 5-15,-8-3 8,5 4-301,0-1-1,0 1 1,0 0 0,0-1-1,0 1 1,-1 0-1,1-1 1,0 1-1,0 0 1,0-1 0,-1 1-1,1 0 1,0 0-1,0-1 1,-1 1-1,1 0 1,0 0 0,-1 0-1,1-1 1,0 1-1,-1 0 1,1 0-1,0 0 1,-1 0-1,1 0 1,0 0 0,-1-1-1,1 1 1,0 0-1,-1 0 1,1 0-1,0 0 1,-1 1 0,-15-3 171,5 1-94,-1 1 0,0 0 1,-17 2-1,-117 22-1623,55-6-7428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7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66 164 3768,'-4'-6'56,"-4"-4"102,1 0 0,0 0 0,1-1 0,1 0 0,-1-1 0,2 1 0,-5-17 0,0-1 456,8 24-379,1-4-15,0 7-40,2-2-10,-2 4-159,0 0 0,0 0 0,0 0 0,0-1-1,0 1 1,0 0 0,0 0 0,0 0 0,0-1 0,0 1 0,0 0-1,0 0 1,1 0 0,-1-1 0,0 1 0,0 0 0,0 0-1,0 0 1,0-1 0,0 1 0,0 0 0,1 0 0,-1 0-1,0 0 1,0 0 0,0 0 0,1-1 0,-1 1 0,0 0 0,0 0-1,0 0 1,0 0 0,1 0 0,-1 0 0,0 0 0,0 0-1,1 0 1,-1 0 0,0 0 0,1 0 0,1 1-1,1 1 0,0-1 0,-1 1 1,1 0-1,-1-1 0,1 1 0,-1 1 1,0-1-1,0 0 0,0 0 0,3 5 0,15 28 5,-16-29-10,8 19 19,-1-1 0,-1 2-1,-2-1 1,0 1 0,6 38-1,-13-59-18,14 68 35,-7-33-20,-2-5 5,1-1 0,2-1 0,18 46 0,-10-40-8,2-2 1,27 43-1,-36-66-14,32 36 22,-19-26 5,1 0 0,41 31-1,-55-49-23,28 13 34,-36-18-36,7 3 14,1 0 0,0-1 0,-1 0 0,15 2 1,-21-5-9,0 0 0,1 0 0,-1 1 0,0-2 1,0 1-1,1 0 0,-1-1 0,0 0 0,0 1 1,0-1-1,0 0 0,0-1 0,0 1 0,0-1 0,0 1 1,0-1-1,0 0 0,-1 0 0,5-3 0,-4 1 16,0 1-1,-1-1 1,1 1 0,-1-1-1,1 0 1,-1 0-1,0 0 1,-1 0-1,1-1 1,-1 1-1,0 0 1,0-1-1,0 1 1,0-1-1,-1 1 1,0-1-1,0-5 1,-1 2 22,1 0 1,-2 0 0,1 0-1,-1 1 1,-1-1 0,1 1-1,-1 0 1,-5-10 0,7 16-34,1 0 0,-1 0 0,0 1 0,0-1 0,0 0 0,1 0 1,-1 0-1,0 0 0,0 1 0,0-1 0,0 0 0,0 1 0,0-1 0,-1 1 0,1-1 1,0 1-1,0 0 0,0-1 0,0 1 0,-1 0 0,1 0 0,0 0 0,0 0 1,0 0-1,0 0 0,-1 0 0,1 0 0,0 1 0,0-1 0,0 0 0,0 1 0,-1-1 1,1 1-1,-1 0 0,-4 1 11,1 1 0,-1 0 0,1 0 0,-7 6 0,10-7-33,-4 2 29,0 1 1,1 1 0,0-1-1,0 1 1,0 0-1,0 0 1,-5 11 0,4-7-10,0-2 3,1 0-1,0 1 0,0 0 1,1 0-1,0 0 1,0 1-1,-3 17 0,0-3 13,1-1-18,-6 16 40,2 2 0,-7 58 0,4 118 55,13-172-81,0-8-9,7 55 0,12 43 18,-17-120-22,22 124 107,-23-134-109,0-1-1,0 0 1,-1 1 0,0-1-1,0 1 1,0 0-1,0-1 1,-1 0-1,1 1 1,-1-1 0,0 1-1,-1-1 1,1 0-1,-1 1 1,0-1-1,0 0 1,0 0-1,-5 7 1,4-9-4,1 0 0,-1 1 0,1-1-1,-1 0 1,0-1 0,0 1 0,0 0 0,0-1 0,0 0 0,0 1-1,0-1 1,0-1 0,-5 2 0,3-1 2,-11 3 24,0-1 1,-1 0-1,1-1 1,-25 0-1,2-1 25,-20 5 44,-48-14 244,72 5-71,34 3-269,1 0-1,0 0 1,0 0-1,0 0 0,-1 0 1,1 0-1,0 0 1,0-1-1,0 1 0,0 0 1,0 0-1,-1 0 1,1 0-1,0 0 0,0-1 1,0 1-1,0 0 1,0 0-1,0 0 1,0 0-1,0-1 0,0 1 1,-1 0-1,1 0 1,0 0-1,0-1 0,0 1 1,0 0-1,0 0 1,0 0-1,0-1 0,0 1 1,0 0-1,1 0 1,-1 0-1,0-1 1,0 1-1,0 0 0,0 0 1,0 0-1,0 0 1,0-1-1,0 1 0,0 0 1,1 0-1,-1 0 1,4-8 23,21 2-1388,3 1-5532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7:5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34 3320,'-7'-4'88,"-46"-21"56,49 24-82,0 0 1,1 0 0,-1 1-1,0-1 1,1 1-1,-1-1 1,0 1 0,0 0-1,1 1 1,-1-1-1,0 1 1,-4 0 0,-1 1 267,-19 3 153,0 0 1,-35 13-1,56-14-404,0 1 0,0-1-1,1 1 1,-1 0-1,1 1 1,1-1 0,-1 1-1,1 0 1,0 1 0,-7 10-1,2-3 55,1-3-101,-12 21 208,6 0 70,-21 63 0,10 2 115,26-94-403,-1 1 0,1-1 0,0 0 0,0 0 0,0 0 0,0 1 0,0-1 0,1 0 0,-1 0 0,1 0 0,0 0 0,0 0 0,0 0 0,1 0 0,-1 0 0,1 0 0,-1 0 0,1-1 0,0 1 0,4 3 0,1 4 32,-6-9-42,0 1 0,0-1 0,0 1 0,0-1 0,1 0 0,-1 1 0,1-1 0,-1 0 0,1 0 0,-1 0 0,1 0 0,2 1 0,5 3 12,1 2-9,-7-4-2,1-1-1,-1 1 0,1-1 1,0 0-1,-1 0 1,1 0-1,7 1 1,8 3 32,0-2 0,0 0 0,29 2 0,51-1 35,-22-1 111,-56-3-126,0 0 1,24-2 0,-37 0-51,6 1 60,0-1 0,1-1 0,-1 0 0,0-1 0,0-1-1,0 0 1,0-1 0,12-6 0,-19 7-28,-1 0 0,0 0-1,-1 0 1,1-1 0,-1 0 0,0 0 0,0 0-1,0-1 1,6-10 0,-8 10-12,-1 1-1,0-1 1,0 0-1,0 0 1,-1 0-1,0-1 1,0 1-1,0 0 1,-1 0-1,0 0 1,0-1-1,-1 1 1,1 0-1,-2 0 1,1-1-1,0 1 1,-1 0-1,-4-9 1,-3-2 23,0-1 0,-1 2 0,-1-1 0,-15-16 1,20 25-35,0 0 0,-1 1 0,0 0 0,0 0 0,-1 0 0,0 1 0,-16-10 0,6 4 24,-18-10 28,-71-32 0,49 36-35,51 16-36,-15-5 25,0 1-1,0 2 1,-46-5 0,43 9-5,150 8-393,-93-4-773,42 2-6332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7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29 166 4312,'-25'-11'175,"23"9"-21,1-6 22,2 4 8,2-6 22,-3 9-181,1 0 1,0 0 0,0 0 0,0 0 0,-1 0 0,1 0 0,0 0 0,0 0 0,0 1 0,0-1 0,0 0 0,0 1 0,1-1 0,-1 1 0,0-1 0,0 1 0,0 0 0,0-1 0,1 1 0,1 0 0,8-3 295,17-7 172,-1 1 0,2 1 0,42-6 0,-62 14-411,0 0-1,0 0 1,0 0-1,0 1 0,0 0 1,0 1-1,0 0 1,0 1-1,0 0 1,-1 0-1,1 0 1,-1 1-1,0 1 1,0-1-1,-1 1 1,1 1-1,10 9 1,-12-12-62,-5-2-1,1 1 1,0-1-1,-1 0 1,1 1-1,-1-1 0,1 1 1,-1-1-1,0 1 1,0 0-1,1-1 1,0 4-1,1 0 88,0 3-10,-3-7-91,1 0-1,-1 1 1,0-1 0,1 0-1,-1 0 1,0 0 0,0 0-1,0 0 1,0 0 0,0 1-1,0-1 1,0 0 0,-1 0-1,1 0 1,0 0 0,0 0-1,-1 0 1,1 0 0,-1 0-1,1 1 1,-1-2 0,0 1-1,1 0 1,-1 0 0,0 0-1,1 0 1,-1 0-1,0 0 1,0-1 0,0 1-1,0 0 1,0-1 0,0 1-1,0-1 1,0 1 0,0-1-1,0 1 1,0-1 0,0 0-1,0 1 1,0-1 0,-2 0-1,-5 2 23,0-1-1,-1 0 0,1 0 1,-10-1-1,17 0-24,0-1 5,-1 0 1,1 0 0,0 0-1,0 0 1,0-1 0,0 1-1,0 0 1,0-1 0,0 1-1,0-1 1,0 1 0,0-1-1,1 1 1,-1-1 0,0-2-1,1 2 46,3-14 90,-3 11-113,1 0 1,0-1 0,0 1-1,0 0 1,1 0 0,0-1-1,0 1 1,0 0 0,0 1-1,1-1 1,0 0 0,5-6-1,3-2 49,0 0-1,24-20 0,-32 31-65,0-1-1,0 1 1,1 0-1,-1 0 1,1 0-1,-1 0 1,1 1 0,0 0-1,7-2 1,-8 2 2,6-2-3,-1 0 12,0 1 1,-1 0 0,1 1 0,0 0 0,10-1 0,-7 1-1,0 1-1,1 1 1,-1-1 0,0 2 0,1 0-1,-1 0 1,0 1 0,-1 0 0,1 1-1,17 8 1,-21-8-12,0 1-1,-1 0 1,0 0-1,0 0 1,0 1 0,-1 0-1,0 0 1,0 0 0,0 1-1,-1-1 1,7 15 0,-3-3 19,-2 0 0,0 1 1,5 34-1,24 90 155,-33-135-134,9 11 34,-5-10 32,1 1-31,-6-7 0,3-1-15,48 30-1461,-39-25-6385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2872,'0'0'1656,"6"-4"-1223,21-13-87,-6 3-186,2 0 0,0 1-1,0 2 1,39-14-1,159-26 474,-123 34-394,166-42 632,-223 49-715,81-22 605,-121 31-544,-5 1-151,-9 1-400,0 1-1,-18 3 1,-6 4-4959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5024,'5'-5'68,"-4"4"-49,0-1-1,0 1 1,0 0 0,0 0 0,0-1 0,0 1 0,1 0 0,-1 0 0,0 0 0,1 1 0,1-2 0,30-10 139,1 2 1,0 1 0,0 2 0,1 1 0,39-1 0,114 7 753,-166 2-713,-7-2-120,-1 1 0,1 0 0,0 2-1,-1-1 1,16 7 0,-23-7-28,0 0-1,-1 0 1,1 1 0,-1 0 0,0 1 0,0-1 0,0 1 0,0 1 0,-1-1-1,1 1 1,-1 0 0,6 7 0,-10-11-39,0 1 1,-1-1-1,0 0 0,1 0 0,-1 0 1,0 0-1,1 1 0,-1-1 0,0 0 1,0 0-1,0 0 0,0 1 0,0-1 1,0 0-1,0 0 0,-1 1 0,1-1 1,0 0-1,-1 0 0,1 0 1,-1 2-1,0 0 18,-1 5-4,0-4-5,1 0 0,0-1-1,-1 1 1,0 0 0,0-1 0,0 1-1,-4 4 1,-92 158 431,82-136-350,1 1 0,-15 46 1,16-38-454,1 1 1,-14 80 0,24-90-5423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23 179 904,'-3'-7'33,"-1"-1"-18,1 3-2,1 1-1,-1-1 0,1 0 1,1 0-1,-3-8 1,3 10 240,2 3-229,-1 0 1,1-1-1,-1 1 1,0 0-1,1-1 0,-1 1 1,0 0-1,1-1 1,-1 1-1,0 0 0,1-1 1,-1 1-1,0-1 1,0 1-1,1-1 0,-1 1 1,0 0-1,0-1 1,0 1-1,0-1 0,0 0 1,1 0 86,-1 0-1,0-1 1,1 1 0,-1 0 0,1 0 0,0 0-1,-1 0 1,1 0 0,0 0 0,0 0 0,0 0-1,1-2 1,111-65 1133,-104 64-1172,0 0 0,1 1-1,-1 0 1,0 1-1,1-1 1,18 0 0,-15 1-28,3-1 98,0 1 0,31 0 0,-35 2-103,-8 0-3,-1 0 0,1 1 0,0-1 0,0 1 0,0 0 0,-1 0 0,1 0 0,-1 0 0,1 1 0,0-1 1,-1 1-1,0 0 0,0 0 0,1 0 0,-1 0 0,0 1 0,-1-1 0,1 1 0,4 5 0,-7-7-17,1 1 0,-1 0 0,0 0 0,0-1-1,1 1 1,-1 0 0,0 0 0,-1-1 0,1 1 0,0 0-1,0 0 1,-1-1 0,1 1 0,-1 0 0,1-1 0,-1 1 0,0 0-1,0-1 1,0 1 0,0-1 0,-1 2 0,-4 7 21,-1-1 1,0-1 0,0 1-1,-1-1 1,0 0-1,-1-1 1,-13 10 0,-4-1 34,-42 18 0,28-14-21,32-15-41,1 4-5,7-9-7,0 1-1,-1-1 0,1 0 0,0 1 0,0-1 0,0 1 0,0-1 0,0 0 0,0 1 1,0-1-1,0 0 0,0 1 0,0-1 0,0 0 0,0 1 0,0-1 0,0 0 0,0 1 0,1-1 1,-1 0-1,0 1 0,0-1 0,0 0 0,1 1 0,1 1 1,0 0 0,0-1-1,0 1 1,0-1 0,1 0 0,-1 0-1,0 1 1,1-2 0,-1 1 0,1 0 0,0 0-1,4 0 1,6 2 12,24 4 27,52 4 0,-82-10-28,1 0 0,-1 0 0,0 1 1,1-1-1,-1 2 0,8 3 0,0-1 1,-4-1 25,1 0 0,-2 1 0,1 0 0,0 1 0,15 12 0,-23-16-30,-1 1-1,1-1 0,-1 1 0,0 0 1,0 0-1,0 0 0,0 0 0,0 0 1,1 5-1,0-3 0,-1 0 9,0 0-1,0 0 1,0 0-1,-1 0 1,0 1-1,0-1 1,0 0-1,-1 1 1,1-1-1,-1 0 1,-1 1-1,1-1 0,-1 0 1,0 1-1,0-1 1,0 0-1,-1 0 1,0 0-1,-3 6 1,3-8-6,1 0 1,-2-1-1,1 1 0,0-1 1,0 0-1,-1 0 1,1 1-1,-1-2 1,0 1-1,1 0 0,-1 0 1,0-1-1,0 0 1,-6 2-1,-2 2 63,-113 44 252,85-36-141,38-13-109,0 0-58,1 0 0,-1 0 1,1 0-1,0 0 0,-1 0 0,1 0 0,-1 1 0,1-1 1,0 0-1,-1 0 0,1 0 0,0 0 0,-1 1 0,1-1 0,0 0 1,-1 0-1,1 1 0,0-1 0,-1 0 0,1 0 0,0 1 1,0-1-1,-1 0 0,1 1 0,0-1 0,0 0 0,0 1 1,-1-1-1,1 1 0,0-1 0,10 11-1013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 5744,'-2'-1'32,"-4"-7"8,2 4 32,-4-2 30,6 4 92,3 2-139,-1 0 1,0 0-1,1-1 0,-1 1 1,0 0-1,1 0 0,-1 0 1,1 0-1,-1 0 0,0 0 1,1 0-1,-1 0 0,0 0 1,1 0-1,-1 0 0,0 0 1,1 0-1,-1 1 1,0-1-1,1 0 0,-1 0 1,0 0-1,1 0 0,-1 1 1,0-1-1,0 0 0,1 0 1,-1 0-1,0 1 0,1-1 1,-2 6 86,0-1 1,0 1-1,1-1 1,-1 0 0,1 1-1,0-1 1,1 1-1,1 8 1,1 20 212,-3 26 3,-7 81 355,4-82-506,1-28-40,2 1 0,1-1 1,1 0-1,1 1 0,15 55 1,-18-85-68,0-1-83,1 0 1,-1 0-1,1 0 1,-1 0 0,1 0-1,-1 0 1,1-1-1,0 1 1,-1 0 0,1 0-1,0 0 1,-1 0-1,1-1 1,0 1-1,0 0 1,0-1 0,0 1-1,0-1 1,0 1-1,1 0 1,0 0 29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2968,'14'-69'214,"-10"48"77,12-40 1,-13 53-253,0 0 1,1 0 0,0 0 0,1 0-1,0 1 1,0 0 0,0 0 0,8-7 0,-8 10-20,-1 1 0,1-1 0,0 1 0,-1 0 1,1 1-1,0-1 0,1 1 0,-1 0 1,8-2-1,-4 1-4,3-1 15,0 0-1,1 1 0,-1 0 1,22-2-1,-18 3-18,-3 0 7,0 1 0,0 0-1,0 1 1,1 0 0,14 3 0,-21-2-13,-3-1 0,-1 0 1,0 1-1,1-1 0,-1 1 1,0 0-1,0 0 0,1 0 1,-1 0-1,0 1 0,4 2 1,6 3 3,0-2-4,-7-2 3,0 0-1,0 0 0,0 1 1,10 7-1,-7-3 3,0-1 0,-1 1 0,1 1 0,-2 0 0,0 0 0,0 0 0,0 1 0,6 13 0,-7-11-8,-3-8-1,-1 0-1,-1 0 0,1 0 1,-1 0-1,1 0 0,-1 0 1,1 7-1,6 35 11,-7 18-9,-5 16-3,-3 20 0,-7 136-8,2 61-44,10-198 41,1-59-21,-1 61-18,18 159 0,-12-236 41,2 0-1,16 43 0,-13-42 6,9 24-26,-12-36 27,11 22 0,-15-31 7,0-1 0,1 1 0,-1-1 0,1 0 0,-1 0 0,1 0 0,0 0 0,0-1 0,1 1 0,-1-1 0,1 0 0,-1 0 0,1 0 0,-1 0 0,6 1 0,-1-1 10,0 0 0,0 0 0,0-1 0,0 0 0,0-1 0,0 0 0,12-1 0,68-13 471,-86 14-337,6-11 795,-12 12-914,0 1 0,0 0 1,0 0-1,0 0 0,0 1 1,1 0-1,-1-1 0,1 1 0,-1 0 1,1 1-1,0-1 0,0 1 1,-4 6-1,1-2-14,0 0 16,0 0-1,0 0 1,1 1-1,1-1 1,-1 1-1,1 0 1,1 0 0,-4 14-1,4-14-16,-1 5 16,0 0-1,1 0 0,-1 16 0,-5 26 20,-1-12-16,1 9-25,3 12-10,3 82 1,3-93-5,-10 122-94,6-129 32,2-32 34,-1 21-49,1 68 0,-3 77-199,-1-100 181,-28 118-106,30-182 199,-11 30-41,8-32 38,0-1 0,-1 0-1,0-1 1,-1 1 0,-1-2 0,-18 20-1,19-23 11,-27 18-7,6-6 7,-3-2 1,4-4 7,-52 18 0,75-32 2,0 0-1,0-1 0,0 1 0,0-1 0,0-1 0,0 1 1,0-1-1,0 0 0,0 0 0,0-1 0,1 1 0,-1-1 1,0-1-1,1 1 0,-10-6 0,5-3-712,3 0-2849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49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540 139 4664,'-1'-5'16,"1"1"1,0-1 1,0 1 0,-1 0-1,0 0 1,0 0-1,0 0 1,0 0 0,0 1-1,-1-1 1,0 0-1,0 0 1,0 1-1,0-1 1,-1 1 0,1 0-1,-1 0 1,0 0-1,0 0 1,0 0 0,-4-2-1,0-1 53,-1 0 0,1 1 1,-2 0-1,1 0 0,0 0 0,-1 1 0,0 1 0,0 0 0,0 0 0,0 0 1,-1 1-1,1 1 0,-1 0 0,-14-1 0,12 1-40,8 1 10,0 0-1,0-1 1,0 2-1,0-1 1,0 0-1,-6 2 1,-9 2 98,-1 1 0,1 1-1,1 0 1,-21 11 0,25-11-107,9-4-2,1 1 0,-1-1-1,1 1 1,0 0 0,0 0-1,-7 6 1,-3 4 57,1 0-1,0 1 1,0 0-1,2 1 1,-18 30-1,21-31-62,5-9-4,1 0-1,-1 0 0,1 0 0,0 0 1,1 1-1,-2 6 0,-21 129 431,24-138-427,0-1-1,0 0 1,0 1-1,0-1 1,0 1-1,0-1 1,1 1-1,-1-1 1,1 0-1,0 1 1,0-1-1,0 0 1,1 4-1,-1-4 0,0-1-8,0-1 0,-1 1 1,1 0-1,0-1 0,0 1 1,0 0-1,0-1 0,-1 1 1,1-1-1,0 1 0,0-1 1,0 1-1,0-1 1,0 0-1,0 0 0,0 1 1,0-1-1,2 0 0,2 1 20,29 4 179,64 0 0,-80-5-118,0-2-1,0 0 0,20-6 0,-20 4-51,-4 1 31,-1 0-1,0-1 1,1 0 0,-2-1-1,24-12 1,-16 7 67,-11 6-111,-2 1 13,1 0 0,-1-1 0,0 1 0,-1-2-1,1 1 1,-1-1 0,1 1 0,-2-2-1,1 1 1,0-1 0,-1 0 0,0 0-1,0 0 1,4-10 0,-4 7 2,-1 1-1,0-2 1,-1 1 0,0 0-1,0-1 1,-1 0-1,0 1 1,-1-1 0,0 0-1,-1-10 1,-5 6 45,4 12-80,0 1 0,0-1 0,0 0 0,0 0 0,1 0-1,-1 0 1,0 0 0,1 0 0,0 0 0,-1-2 0,-1 1 20,-7-2-1,4 3-9,-3-1-5,7 4-13,0 1 0,1-1 0,-1 0 0,1 0 0,0 0 0,-1 0 0,1 0 0,0 0 0,-1 1 0,1-1 0,0 0 0,0 0 0,0 0 0,0 1 0,1 0 0,3 27 2,4 8 2,3 3-3,5 2-2,5 2 0,-15-32-1,0 0 0,2-1 0,-1 0 0,2 0 0,-1-1 0,1 0 0,17 14 0,-18-19 0,24 12-6,-13-11 2,1-1 1,0 0-1,-1-1 1,36 2-1,4-8 4,-51 1-116,1-1 0,-1 0 0,1 0 0,-1-1 0,0-1 0,0 1 0,0-1 0,0 0 0,-1-1 0,1 0 0,7-7 0,33-24-6903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1888,'0'0'1395,"6"0"-1085,192 0 444,-153 0-539,-10 0-96,40-4 0,48-11 65,-3 2 71,-34 7-117,-79 6-132,243-16 380,-215 16-183,38-5-1,-71 5-128,-1-1-62,0 1 0,-1 0-1,1 0 1,-1 0 0,1 0 0,0 0 0,-1 0 0,1 0 0,-1 0 0,1 0 0,-1 0-1,1 0 1,0 0 0,-1 0 0,1 1 0,-1-1 0,1 0 0,-1 0 0,1 1 0,-1-1-1,1 0 1,-1 1 0,2 0 0,2 20-5,-9-14-6,3-5 0,1 1 0,0-1-1,0 1 0,-1-1 0,1 1 0,-1-1 0,0 0 0,0 0 1,0 0-1,0 0 0,0 0 0,-2 2 0,-2 1 0,-13 26 0,14-22 0,-12 15 0,6-10 0,-24 35 1,30-42 4,-32 34 32,37-41-36,-5 3 35,-3 2 10,5-4 220,5-2-252,-1 1 1,0-1-1,0 0 0,1 1 1,-1-1-1,0 0 0,0 0 1,0 1-1,0-1 1,0 0-1,0 0 0,0 0 1,0-1-1,-1 1 1,1 0-1,0 0 0,0 0 1,-1 0-1,1-1 0,-1 1 1,1-2-1,0 1-14,9-23-810,1 0-3336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4488,'0'-19'-1,"-1"15"34,-1-2 27,2 4 80,4 9 176,1-1 0,0 1 0,1-1 0,8 8 0,11 14-178,3 8-32,58 76 202,-77-102-197,0 1 0,-1-1 0,0 2 0,10 17-1,-15-25 44,2 3 34,-3-6 224,0 0-204,5 3-4,-3-4-15,2 0-1070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1440,'0'0'112,"2"-5"-39,1 0-2,-2 4-4,-1 0 1,1-1-1,0 1 0,0-1 1,-1 1-1,1-1 0,-1 1 1,1-1-1,-1 1 0,1-1 1,-1 0-1,0 1 0,0-1 1,0 0-1,0 1 0,0-1 1,-1-2-1,2-1 242,4-7-17,0 7-9,5-1-189,1 1 1,-1 0-1,1 0 1,0 1-1,0 0 1,1 1-1,-1 1 1,1 0-1,0 0 1,-1 1-1,1 0 1,0 1-1,0 1 1,-1 0-1,15 3 1,-13-3-70,20 6 174,-23-4-120,1 1 0,0 0 0,-1 0 1,0 1-1,0 0 0,0 1 0,-1 0 0,0 0 1,15 14-1,-16-10-18,1 0 1,-1 1 0,9 16-1,-16-24-49,-1-1 0,1 1 0,-1-1 0,0 1 0,0-1 0,0 1 0,0-1 0,0 1 0,0-1 0,-1 1 0,1-1 0,-1 1 0,0-1-1,0 1 1,0-1 0,0 0 0,0 0 0,-3 4 0,2-1-1,0-1 0,0 0 0,0 0 0,-1 0 0,0 0 0,0-1 0,0 1 0,0-1 0,0 0 0,-1 1 0,0-2 0,1 1 0,-1 0 0,0-1 0,0 1 0,-1-1 0,1 0 0,0-1 0,-1 1 0,-5 0 0,3 2 3,5-3-5,0 0 0,0 0 0,0 0 1,-1 0-1,1 0 0,0-1 0,0 1 0,-1 0 0,1-1 0,0 0 0,-1 0 1,1 1-1,0-1 0,-1-1 0,1 1 0,-1 0 0,1 0 0,0-1 0,0 0 1,-1 1-1,1-1 0,0 0 0,-3-1 0,3 0 6,0 0-1,0 1 1,0-1-1,1 0 1,-1 0-1,0-1 1,1 1-1,-1 0 1,1 0-1,0-1 1,-1 1-1,1-1 1,1 1-1,-1-1 1,0 1-1,0-1 1,1 1-1,0-1 1,-1 0-1,1 1 1,0-1-1,0 0 1,1 0 0,-1 1-1,0-1 1,1 1-1,1-4 1,1-6 35,1 1 0,0 0 0,1 1 0,7-14 0,-10 21-44,35-59 279,-35 57-262,1 1 0,0-1 0,0 1 0,0 0-1,0 0 1,1 1 0,0-1 0,0 0 0,7-4 0,12-11 63,-9 8-39,2 0 0,-1 1 0,1 1 0,0 0 0,1 1 0,21-7 0,-24 11-26,1-1 38,0-1-1,16-8 0,-29 13-52,0 0 1,0-1-1,0 1 1,0 1-1,1-1 0,-1 0 1,0 0-1,1 1 1,-1-1-1,0 1 0,1 0 1,-1 0-1,0 0 0,1 0 1,-1 0-1,0 0 1,1 1-1,-1-1 0,0 1 1,1-1-1,-1 1 1,0 0-1,0 0 0,0 0 1,0 0-1,0 1 1,4 2-1,-2 1 1,1 0 0,-1 1 0,0-1 0,-1 1 0,1 0 0,-1 0 1,0 1-1,4 11 0,4 17 16,-2 1 0,7 43 0,-13-44 14,-2-20 1,1 0 0,0 0-1,8 27 1,-9-39-19,1 1 1,0-1-1,-1 1 0,1-1 0,1 0 1,-1 0-1,0 0 0,1 0 0,0 0 1,0 0-1,0-1 0,0 1 1,0-1-1,0 0 0,0 0 0,1 0 1,-1 0-1,1-1 0,-1 1 0,1-1 1,6 1-1,-3-1-4,29 1 97,51-7-1196,-37 0-4896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49 2784,'-38'0'488,"37"0"145,2-2-454,2 0-148,1-1-1,-1 1 1,1 0 0,-1 0-1,1 0 1,0 0-1,0 1 1,-1 0 0,1-1-1,0 1 1,0 1 0,1-1-1,-1 1 1,4-1 0,0 0-4,203-21 1080,-181 20-781,31 3 0,-51 0-118,1 0-1,-1 1 1,17 5-1,5 1-869,-18-5-3524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3504,'14'0'0,"-11"0"0,15 0 4,11 5 0,-5-4 6,-1-1 0,0-1 0,34-6 0,-44 5-2,114-24 592,-59 11-61,4 1 474,-70 13-845,8-4-532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19 1976,'-40'-3'15,"-13"-9"-14,49 11 18,-1 0 0,1 1 0,-1-1 0,0 1-1,-8 0 1,-14 4 372,0 1-1,0 1 0,-35 14 1,50-17-209,1 1 0,1 1 0,-1 0 0,1 1 0,-1-1 0,1 2 0,1 0 0,0 0 0,0 1 0,0 0 0,1 0 0,0 1 0,0 0 0,1 0 0,1 1 0,-12 20 0,18-27-150,-1 0 1,0-1-1,1 1 0,0 0 1,0-1-1,0 1 0,0 0 0,0 0 1,0-1-1,1 1 0,-1 0 1,1-1-1,0 1 0,0 0 1,0-1-1,0 1 0,0-1 0,0 0 1,1 1-1,-1-1 0,4 3 1,-2 0 2,0-1 1,1 0-1,0 0 0,0 0 1,1-1-1,-1 1 1,0-1-1,1 0 1,0-1-1,0 1 1,8 2-1,17 4 264,56 9 1,-69-17-145,-1 0 0,1-2 1,0 1-1,-1-2 0,22-5 1,-26 5-66,1-2 1,-1 1 0,0-2-1,-1 1 1,1-2 0,-1 1-1,15-11 1,-24 14-72,0 1 0,0-1 0,0 1-1,0-1 1,0 0 0,0 0 0,-1 0 0,1 0 0,-1 0 0,0 0 0,1 0-1,-1 0 1,0-1 0,0 1 0,-1 0 0,1-1 0,0 1 0,-1-1 0,1 1-1,-1-1 1,0 1 0,0-1 0,0 1 0,0-1 0,0 1 0,-1-1-1,1 1 1,-1 0 0,1-1 0,-1 1 0,0-1 0,-2-3 0,0 1 0,0-1 1,-1 1 0,0 0-1,0 0 1,0 0-1,-1 0 1,1 1 0,-1 0-1,0 0 1,-1 0 0,1 0-1,0 1 1,-11-4 0,-16-13 31,25 16-29,-1-1-1,0 1 0,1 1 0,-1 0 0,0 0 0,-12-3 1,12 4-3,6 1 16,-16 5 45,4-3-1352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1 728,'0'0'32,"6"9"-5,2 0-20,-5-4 9,1-1 0,-1 0 0,0 1 0,0 0 0,-1-1-1,1 1 1,1 6 0,1 2 83,-1-1-1,0 1 0,-1 0 1,-1 1-1,0-1 0,-1 0 1,0 23-1,-1-21-43,0-11-7,0 0 0,0 0-1,-1 0 1,1 0 0,-1 0-1,0 0 1,0 0 0,0-1-1,-4 8 1,3-7 42,0 3-39,-1 0 1,0-1-1,0 0 0,0 0 1,-1 0-1,0 0 1,0-1-1,0 1 0,-1-1 1,0 0-1,0 0 0,0-1 1,-9 6-1,-14 7 176,0-2 0,-2-1-1,-49 16 1,63-25-183,-36 6 244,-45 6-500,47-9-2248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44 2968,'-21'-15'476,"18"13"-367,0-1 0,0 1 0,0 0 1,0 0-1,0 0 0,-5-1 0,-11-1 271,0 0 1,-1 2-1,1 0 0,-1 2 1,-31 2-1,11-1-205,25 0-21,-1 0-1,0 2 1,1 0 0,0 0 0,-1 2-1,-22 9 1,31-12-145,1 0 35,1 1-1,-1-1 0,0 1 1,1 0-1,0 0 0,-1 1 1,1 0-1,1-1 0,-1 2 1,0-1-1,1 0 0,0 1 1,0 0-1,1 0 0,-1 0 1,1 1-1,0-1 0,0 1 1,1-1-1,0 1 0,-3 11 1,5-13-23,0 0 0,0 0 0,1-1 0,-1 1 0,1 0 0,0 0 0,0-1 0,0 1 0,1 0 0,-1-1 0,1 1 0,0-1 0,0 0 0,0 0 0,0 0 0,1 0 0,-1 0 0,1 0 0,0 0 0,0-1 1,0 1-1,0-1 0,0 0 0,1 0 0,-1 0 0,7 2 0,7 1 38,0-1 0,1 0 1,0-1-1,-1-1 0,1-1 1,0 0-1,0-2 0,0 0 1,26-5-1,-34 4-18,0-1-1,-1 0 1,1 0-1,-1-1 1,0 0 0,0-1-1,-1 0 1,10-7-1,-16 10-23,1 1 0,0-1 0,0-1 0,-1 1 0,0 0-1,1-1 1,3-5 0,-5 7-9,0-1 0,-1 1 0,1-1 1,-1 1-1,1-1 0,-1 0 0,1 1 0,-1-1 0,0 0 0,0 1 0,0-1 0,0 0 0,0 1 0,0-1 1,0 0-1,-1 1 0,1-1 0,-1 0 0,1 1 0,-1-1 0,1 1 0,-1-1 0,0 1 0,0-1 1,-1-1-1,-3-6 24,2 8 1,-4 3 3,6-1-8,-1 2-3,-1 1-19,1 1-1,1 0 1,-1 1-1,1-1 1,0 0-1,0 0 1,0 1-1,1-1 1,0 0-1,0 1 1,0-1-1,1 0 1,0 1-1,0-1 1,0 0-1,3 8 1,-2-7-3,-1-1 0,2 1 1,-1 0-1,1-1 0,-1 0 1,2 0-1,-1 0 0,0 0 1,1 0-1,0 0 0,0-1 1,0 0-1,1 0 0,0 0 1,8 5-1,-4-5-1,0-1 0,0 0 0,1 0 0,-1-1 0,1 0-1,-1-1 1,1 0 0,0 0 0,15-2 0,-5 1 0,-1 1-316,0-1 0,0-1-1,25-4 1,-9 0-6119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82 5384,'-4'-3'7,"-7"-3"6,-8-6 56,0 1 0,0 1 0,-1 1 0,-41-12 0,46 17-8,0 2 1,-19-2-1,30 5-43,0-1 1,1 1-1,-1 0 0,0 0 0,1 0 0,-1 0 0,-5 4 1,1-2-4,-1 0 27,0 0 0,1 0-1,-13 7 1,10-4-15,7-4-3,0 0 0,0 0 1,0 0-1,0 0 0,1 1 0,-1 0 1,1 0-1,0 0 0,0 0 0,-3 4 1,-11 11 125,-2 1 74,1 1-1,1 1 1,-23 36 0,33-47-110,5-6-20,-2 6-8,4-9-79,0 0 0,0 0 0,1 1-1,-1-1 1,0 0 0,0 0 0,1 0 0,-1 0-1,0 0 1,1 0 0,-1 0 0,1 0-1,-1-1 1,1 1 0,0 0 0,-1 0-1,1 0 1,0 0 0,1 1 0,-1-2 5,2 4 3,1-1-1,-1 0 0,1 0 0,-1 0 0,1-1 0,0 1 0,0-1 1,1 0-1,-1 0 0,0-1 0,1 1 0,5 1 0,-2-1-8,0 0 3,-1 0 1,1-1 0,0 0 0,0 0-1,-1-1 1,1 0 0,0 0 0,15-3-1,-14 2-2,1 0 10,19-2 18,0-1 0,43-12 0,-16-2 13,-25 6 17,33-6 0,-61 17-52,1 0 0,-1 0 0,0 0 0,1 0 0,-1-1 0,0 0 0,0 1 0,0-1 0,0 0 0,0-1 0,-1 1 0,1 0 0,4-6 0,2 0 45,-5 4-19,3-4-4,-5 3-15,1-9-6,-3 14-13,0 0-1,0 0 0,0 0 0,0 0 0,0 0 0,0 0 1,0-1-1,0 1 0,0 0 0,0 0 0,0 0 1,0 0-1,0 0 0,0-1 0,0 1 0,0 0 0,0 0 1,0 0-1,0 0 0,0 0 0,0 0 0,0-1 0,0 1 1,0 0-1,0 0 0,0 0 0,0 0 0,0 0 1,-1 0-1,1-1 0,0 1 0,0 0 0,0 0 0,0 0 1,0 0-1,0 0 0,0 0 0,-1 0 0,1 0 1,0 0-1,0 0 0,0 0 0,0 0 0,-1 0 0,-13-6 2,14 6-2,-1 0 0,1 0 0,-1 0 0,1 0 0,-1 0 0,1 0 0,-1 0 0,1 0 0,-1 0 0,1 0 0,-1 0 0,1 0 0,-1 0 0,1 0 0,0 1 0,-1-1 0,1 0 0,-1 0 0,1 1 0,-1-1 0,1 0 0,0 1 0,-1-1 0,-1 3-1,1 0 0,0-1 0,-1 1 0,1 0 0,0 0 0,0 0 0,1 0 0,-1 0 0,0 0 0,1 0 0,0 0 0,0 0 0,0 0 0,0 0 0,0 0 0,2 4 0,-1 1-2,0-1 0,1 1 0,0-1 0,1 1-1,0-1 1,5 9 0,-4-8-4,1-1-1,0 1 0,0-1 1,1-1-1,0 1 1,0-1-1,0 0 1,13 8-1,-5-8-153,0-1 1,0-1-1,1-1 0,-1 0 0,1-1 1,23 1-1,12-1-4919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7352,'-4'-10'-15,"5"0"14,9 0 1,9-1 0,8 4 0,7 4 0,178 2 86,-138 1-44,27 0 23,-53 0-104,221-3-694,-208 1-3640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31 145 3144,'-7'-10'39,"3"6"110,1-1-1,-1 0 1,1 0-1,-4-10 1,6 12-97,1 1-1,-1-1 1,1 0 0,-1 0 0,1 0 0,0 1 0,0-1 0,1 0-1,-1 0 1,0 0 0,1 1 0,1-5 0,-2 5 309,1 2-339,0 0 0,-1 0 0,1 0-1,0-1 1,-1 1 0,1 0 0,-1 0 0,1 0 0,0-1-1,-1 1 1,1 0 0,-1-1 0,1 1 0,-1 0 0,1-1-1,-1 1 1,1-1 0,-1 1 0,1-2 0,12-8 340,-1 4-198,0-1 0,1 2 0,-1 0 0,1 0 1,1 1-1,-1 1 0,17-2 0,-1 4 410,46 4 0,-73-3-553,-1 0 1,1 0-1,0 1 0,-1-1 1,1 0-1,-1 1 0,1-1 0,-1 1 1,1-1-1,-1 1 0,0 0 1,1 0-1,-1-1 0,0 1 1,1 0-1,-1 0 0,0 1 0,0-1 1,0 0-1,0 0 0,0 0 1,0 1-1,0-1 0,0 0 0,-1 1 1,1-1-1,0 1 0,-1-1 1,1 1-1,-1-1 0,0 1 1,1 0-1,-1-1 0,0 3 0,0 0 2,0 0-1,-1 0 1,1 1-1,-1-1 1,0 0-1,0 0 1,0 0-1,-1 0 1,1-1-1,-1 1 1,0 0-1,0-1 1,-5 7-1,-22 18 61,-8 8 14,34-32-70,0 3 1,2-5-15,-1 0-1,-5 6-8,4-5 1,0 4-3,10 4-2,13 5 0,-14-12 0,0-1 0,23 4 0,5 4 9,-26-9-4,-1 1-1,1-1 1,0 0 0,0-1-1,16 2 1,0-4 0,-16 1 12,0-1 1,0 1-1,1 1 0,-1 0 1,0 0-1,12 4 1,-16-5 2,4 2 4,-4-1 0,5 2-2,-7-2-3,-2-1-18,0 0-1,0 0 1,1 0 0,-1 0-1,0 0 1,0 0 0,1 0-1,-1 0 1,0 0 0,0 0-1,0 0 1,1 0 0,-1 0-1,0 0 1,0 0 0,0 0-1,1 0 1,-1 0 0,0 0-1,0 1 1,0-1 0,0 0-1,1 0 1,-1 0 0,0 0-1,0 1 1,0-1 0,0 0-1,0 0 1,1 0 0,-1 0-1,0 1 1,0-1 0,1 1 0,-1 0 1,1 0 0,0 0-1,-1 0 1,1 0 0,0 0 0,0 0-1,0 0 1,0-1 0,0 1-1,0 0 1,0-1 0,0 1 0,0 0-1,1-1 1,-1 0 0,1 1-1,0 0 1,-1 0-1,0 0 0,1 0 0,-1 1 1,0-1-1,0 0 0,0 0 1,0 1-1,0-1 0,0 1 0,0-1 1,-1 1-1,1-1 0,0 1 1,-1 0-1,1-1 0,-1 1 0,0 0 1,0-1-1,1 4 0,-1-1 2,0 0-1,0-1 0,0 1 1,0 0-1,0 0 0,-1-1 1,0 1-1,-1 4 0,-6 3 1,1-3 1,-1-1 0,0 0 0,0 0 0,-1-1 1,0 0-1,0 0 0,-1-1 0,1-1 0,-1 1 0,0-1 0,0-1 0,0 0 0,-22 3 0,4 2 38,27-7 90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2072,'-3'0'265,"-54"0"1255,48 0-1378,0 2 0,1-1-1,-1 1 1,0 0 0,1 1-1,-1 0 1,1 0 0,0 1 0,0 0-1,0 0 1,1 1 0,-1 0-1,1 0 1,0 1 0,1 0-1,-1 0 1,-8 12 0,8-11-43,2 0 0,-1 0 0,1 1 0,0 0 1,0 0-1,1 0 0,0 0 0,0 1 0,1-1 0,1 1 0,-1 0 0,1 0 1,-1 12-1,3-10 7,0 0 0,1 0 0,1 0 1,-1 0-1,7 20 0,-7-27-77,1-1 0,-1 0 0,0 1 0,1-1 0,0 0 0,-1 0-1,1 0 1,1 0 0,-1-1 0,0 1 0,1 0 0,-1-1 0,1 0 0,0 1 0,5 2 0,12 6 97,1-1 0,0-1 1,29 9-1,-25-14 36,0 0 0,35-1 1,-12-3-34,-47 0-126,148-3 251,-139 1-227,0 0 0,0 0 0,18-7 0,16-4 203,-43 13-169,1-4 4,6-11-45,-8 14-19,0 1 0,0 0-1,0 0 1,0 0 0,1 0 0,-1 0-1,0 0 1,0 0 0,0-1-1,0 1 1,0 0 0,0 0-1,0 0 1,0 0 0,0 0-1,0-1 1,0 1 0,0 0 0,0 0-1,0 0 1,0 0 0,0 0-1,0-1 1,0 1 0,0 0-1,0 0 1,0 0 0,0 0-1,0 0 1,0-1 0,0 1 0,0 0-1,0 0 1,0 0 0,0 0-1,0 0 1,0-1 0,-1 1-1,1 0 1,0 0 0,0 0 0,0 0-1,0 0 1,0 0 0,0 0-1,-1 0 1,1-1 0,-5-1-139,1-1 1,-1 1 0,0-1 0,0 1 0,0 0 0,-1 1-1,1 0 1,-9-2 0,-28-5-6236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3504,'8'-4'45,"1"1"0,-1 1-1,1 0 1,0 0 0,0 0 0,0 1 0,0 1-1,12 0 1,34-3 153,23-2 242,38-5 551,-1-18 297,-112 27-1088,12-4 792,-10-2-886,-3 6-19,-14 5-958,2 1-3915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2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35 2872,'-65'-28'572,"61"27"-514,1-1 1,-1 1-1,1 1 1,-1-1-1,1 0 1,-1 1-1,0 0 1,1 0-1,-1 0 1,1 0-1,-1 0 1,0 1-1,1 0 0,-1 0 1,-3 1-1,-1 1 78,0 0-1,0 1 0,0-1 1,-12 9-1,4 1 48,0 0 0,1 2 0,0-1 0,1 2 1,1 0-1,0 0 0,-15 28 0,18-28-74,-3 3 111,0 0 0,2 1 1,0 1-1,1 0 0,-9 30 1,15-39-123,3-7 15,-1 0 1,1 1-1,1-1 0,-2 10 1,3-13-95,-1-1 0,0 1 1,0 0-1,1 0 0,-1 0 1,1 0-1,-1-1 0,1 1 0,0 0 1,0 0-1,0-1 0,0 1 0,0-1 1,0 1-1,0-1 0,1 1 0,2 1 1,8 9 233,-9-9-219,-1-1 0,1 1 0,0-1 0,0 0 0,0 0 0,0 0 0,0 0 0,1 0 0,4 1 0,1 1-12,32 7 111,-6-5-22,0-1 0,35 0 0,-6-6 4,-24 2-55,-4 1 247,52-5 0,-85 2-212,4-2 16,-7 2-107,1 1-1,-1 0 1,0-1 0,0 1 0,1 0 0,-1-1 0,0 1 0,0-1-1,0 1 1,1 0 0,-1-1 0,0 1 0,0-1 0,0 1 0,0 0-1,0-1 1,0 1 0,0-1 0,0 1 0,0-1 0,0 1 0,0 0-1,0-1 1,0 1 0,0-1 0,0 1 0,-1 0 0,1-1 0,0 1-1,0-1 1,0 1 0,-1 0 0,1-1 0,0 1 0,0 0 0,-1-1-1,0 1 1,-22-18-1310,-4 0-5294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4848,'8'-3'314,"1"1"0,-1-1 0,1 1 0,0 1 0,9-2-1,21-3 684,7-7-797,91-10 282,-78 14-235,-35 7-136,0 1 198,-1-2-1,1-1 1,22-6-1,-44 9-46,10 1 723,-6 0-761,-9 1-166,0 0-1,0 0 1,0-1-1,1 1 1,-1 1 0,0-1-1,0 0 1,1 1 0,-1 0-1,-4 3 1,-28 25-545,26-22-428,-25 22-6278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2608,'0'0'1288,"1"-4"-1064,6-12-45,-7 15-166,1 0 0,-1 0 1,1 1-1,-1-1 1,1 0-1,-1 0 1,1 1-1,-1-1 1,1 1-1,0-1 1,0 1-1,-1-1 1,1 1-1,0-1 1,0 1-1,-1-1 0,1 1 1,0 0-1,0 0 1,0-1-1,0 1 1,1 0-1,2-1 27,26-12 260,2 1 0,55-13 0,-71 21-269,34-2 207,-31 4-119,70-4 185,-38 6-87,-50 1-205,0-1-1,0 0 0,-1 0 1,1 0-1,0 1 1,0-1-1,0 0 1,-1 0-1,1 1 1,0-1-1,-1 1 1,1-1-1,0 1 0,-1-1 1,1 1-1,0-1 1,-1 1-1,1 0 1,-1-1-1,1 1 1,-1 0-1,0-1 1,1 1-1,-1 0 0,0 0 1,1 1-1,0 0 20,8 26-771,0 3-3133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2248,'32'-2'27,"45"-8"-1,-37 4-19,155-22 54,-21 7-258,-76 11-903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68 3416,'-4'-5'0,"-22"-14"0,14 13 114,0 0 0,0 1 0,0 0 0,-1 1 0,1 0 0,-1 1 0,0 1 0,-26-2 1,21 2 147,0 0 1,-1 2-1,1 0 1,-1 1-1,1 0 1,0 2-1,0 0 1,0 1 0,0 1-1,0 1 1,1 1-1,-19 9 1,16-5 3,1 1 0,-28 23 1,27-20 2,15-11-113,-2 6-10,6-4-19,7 5 1,0-7 7,84 14 137,-44-11-93,51-1 0,-67-4-49,-24-2-92,0 1 0,-1-1-1,1 0 1,-1-1 0,1 1-1,-1-1 1,1 0 0,-1 0-1,8-3 1,-6 2 34,18-8 181,-24 9-244,0 1 0,-1-1 0,1 0 0,-1 0 0,1 0 0,-1 0 0,1 0 0,-1 0 0,0 0 0,0 0 0,1 0 0,-1 0 0,0 0 0,0 0 0,0 0 0,0 0 0,0-2 0,0 2 7,0 0-6,0-1 1,0 1-1,0-1 1,0 1-1,0-1 1,0 1-1,0-1 1,-1 1-1,1-1 1,0 1-1,-1-1 1,1 1-1,-1 0 1,0-1 0,1 1-1,-1 0 1,0-1-1,0 1 1,0 0-1,0 0 1,-1-1-1,-1 0 17,0 0 0,0 0 0,0 0 0,0 1 0,0 0 0,-6-3 0,7 4 33,-1-2 0,-2-2-60,-5 1 141,3 7-105,5 0-9,0 5-6,4-4-9,12 10 0,6 2-8,10 3 1,10 0-3,7-2-2,6-7 0,34-1-1428,-50-7-5712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91 5560,'5'-38'44,"-5"36"16,3-1 0,1-1-1,1 0 0,0 1 0,0-1-1,0 1 1,0 0 0,1 1 0,-1-1 0,1 1 0,0 0 0,9-1 0,74-12 694,-84 15-581,6 1 12,-10-1-163,1 0 0,-1 0 0,1 0-1,-1 0 1,1 1 0,-1-1 0,1 0 0,-1 1-1,0-1 1,1 1 0,-1 0 0,1-1 0,-1 1-1,0 0 1,0 0 0,0 0 0,1 0 0,-1 0-1,0 0 1,0 0 0,0 0 0,0 0 0,0 0-1,-1 1 1,1-1 0,0 0 0,-1 1 0,1-1-1,-1 1 1,1-1 0,-1 0 0,1 1 0,-1-1-1,0 1 1,0-1 0,0 1 0,0-1 0,0 1-1,0-1 1,0 1 0,0-1 0,-1 1 0,1-1-1,-1 2 1,-1 3 29,0-1 0,0 1 0,-1-1 0,1 0 0,-1 0-1,0 0 1,-1 0 0,1 0 0,-1-1 0,0 1 0,-5 4 0,-13 9 184,0-1 0,-1-1 1,-47 24-1,68-39-95,2 1-86,-4 7-2,4-9-51,0 0 1,0 0 0,0 0-1,0 0 1,0 0 0,0 0-1,0 0 1,0 1 0,0-1-1,0 0 1,0 0 0,0 0 0,0 0-1,0 0 1,0 0 0,0 0-1,0 1 1,0-1 0,0 0-1,0 0 1,0 0 0,0 0-1,0 0 1,0 0 0,0 0-1,1 0 1,-1 1 0,0-1-1,0 0 1,0 0 0,0 0-1,0 0 1,0 0 0,0 0-1,0 0 1,0 0 0,1 0 0,-1 0-1,0 0 1,0 0 0,0 0-1,0 0 1,0 0 0,0 0-1,0 0 1,1 1 0,-1-1-1,0 0 1,0 0 0,0-1-1,0 1 1,0 0 0,16 6 14,0-2 0,24 5 0,-3-1 1,82 20 36,-91-19-43,-26-8 5,12 8 8,-9-5 6,0 0-1,-1 0 0,1 0 0,-1 0 1,1 1-1,-1 0 0,-1-1 1,1 2-1,-1-1 0,0 0 0,0 1 1,3 8-1,-4-10-9,-1 0 0,0 0-1,0 0 1,0 0 0,0 1 0,-1-1-1,0 0 1,0 0 0,0 0 0,0 1-1,-2 4 1,1-7-13,1 0 0,-1 1 0,-1-1-1,1 0 1,0 1 0,-1-1 0,1 0 0,-1 0-1,1 0 1,-1 0 0,0-1 0,0 1 0,0 0-1,0-1 1,0 1 0,0-1 0,0 0-1,-1 0 1,1 0 0,0 0 0,-4 1 0,-32 10 61,-1-1 0,-60 7 0,33-6 33,29-8 99,-58 0 0,93-3-223,0-1-1,0 1 1,0-1-1,-1 1 1,1 0-1,0-1 1,0 1-1,1 0 1,-1 1 0,0-1-1,0 0 1,-3 3-1,-1 1-975,-13 8-5992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1 992,'0'0'576,"1"9"-463,2 6-34,-1 0 0,0 1 0,-2 23 0,-8 13 77,6-38-97,0-2-35,1-1 1,0 1 0,0 0-1,2-1 1,-1 1-1,4 19 1,23 106 83,19 68 39,-37-170-73,-3-12-30,7 22 61,29 70 1,-3-24 106,-35-84-154,-1-1 0,1 1 0,0-1 0,1-1 1,-1 1-1,1 0 0,0-1 0,0 0 0,9 6 0,-5-3 6,5 1 263,4-3-212,1-1 0,0-1 0,18 3 0,-16-8 225,17-8-431,40-15-1,-14 1-2861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59 3864,'-3'-4'14,"-1"1"-1,1-1 1,-1 1 0,0-1-1,0 1 1,0 0 0,0 1-1,-1-1 1,1 1 0,-1 0-1,1 0 1,-1 0 0,-8-1 0,-7-1 93,0 0 0,-21 0 1,6 1-17,23 1 37,-1 1 0,0 1 0,1 0-1,-1 1 1,0 0 0,-16 4 0,17-2-4,-1 0-1,1 1 1,1 0 0,-1 0-1,0 1 1,1 1 0,-18 12-1,21-12-20,0 0 1,1 1-1,0 1 0,0-1 0,0 1 0,1 0 0,0 1 0,1 0 0,0-1 1,-5 12-1,-9 19 658,18-36-554,6 2 46,-5-4-243,0-1-1,0 1 1,0-1 0,1 1 0,-1 0-1,0-1 1,0 1 0,1 0-1,-1-1 1,1 1 0,-1-1 0,0 1-1,1-1 1,-1 1 0,1-1-1,0 1 1,-1-1 0,1 0 0,-1 1-1,2-1 1,5 4 89,1-1-55,-1 1 1,1-2 0,-1 1-1,1-1 1,0 0 0,0-1-1,10 1 1,21 1 152,1-1 0,51-5 0,-34-7-20,-15-1 70,49-20-1,-87 27-172,3-8-4,-6 7-3,-5-4 1,4 5-9,0-2-5,0 4-4,-6 6-2,5-4-46,1 0-1,-1 0 1,1 0-1,0 0 1,-1 1-1,1-1 1,0 0-1,-1 0 1,1 0-1,0 1 1,-1-1-1,1 0 1,0 0-1,-1 1 1,1-1-1,0 0 1,0 0-1,-1 1 1,1-1 0,0 0-1,0 1 1,0-1-1,-1 0 1,1 1-1,0-1 1,0 1-1,0-1 1,0 0-1,0 1 1,0-1-1,0 1 1,0-1-1,-2 4 1,0 9 8,3-8-7,0-1 1,0 1-1,0-1 0,0 0 0,4 7 0,7 10 2,9 8-3,-13-20-333,1 1 1,0-1 0,17 14-1,0-2-6275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4488,'1'-18'43,"-1"17"-38,1-1 0,0 1 0,-1 0 0,1 0 0,0 0 0,-1-1 0,1 1 0,0 0 0,0 0 0,0 0 0,0 0 0,0 1 0,0-1 0,0 0 1,1 0-1,-1 1 0,0-1 0,0 1 0,1-1 0,-1 1 0,0-1 0,0 1 0,1 0 0,1-1 0,80-13 122,151-27 222,-163 31-177,117-16 4,167-28 88,-232 30-239,-71 15 29,217-37 14,-213 37-48,95-14 0,43-4-15,2 2 0,-4-1-2,183-21 5,-302 38 0,299-35 12,-300 35 8,271-32 19,-276 34-7,281-23 17,-278 24-10,270-20 17,-275 20-24,247-18 12,-253 20-32,211-14 8,-218 15-8,210-10 5,-211 11-18,-6 0-3,179-16 9,-6-6 3,-173 20-9,65-1-1,13-1-3,-10 0 2,-13-1-3,-5-3-2,2 2 1,5 2 4,0 1-2,-18 3 2,-28-1-3,-41 3-2,32-5 0,-29 3 0,51-2-14,-45 3 2,1 0 1,33-7 0,-22 2 0,55-12-137,-6-6-164,-83 24 279,9-10-66,-4 1 72,-7 9 27,0 0 0,0-1-1,0 1 1,0 0-1,0-1 1,0 1-1,0 0 1,0 0-1,0-1 1,0 1 0,0 0-1,0-1 1,0 1-1,0 0 1,0-1-1,0 1 1,0 0-1,-1 0 1,1-1-1,0 1 1,0 0 0,0-1-1,0 1 1,-1 0-1,1 0 1,0 0-1,0-1 1,-1 1-1,0-1 1,0 1-1,-1-1 1,1 0 0,0 1-1,-1 0 1,1-1-1,-1 1 1,1 0-1,-1 0 1,1 0-1,-3 0 1,-10 3 1,12-2 0,1 0 1,0 1-1,0-1 0,0 0 0,0 1 0,0-1 0,0 1 1,0-1-1,0 1 0,1 0 0,-1-1 0,1 1 1,-1 0-1,1-1 0,-1 1 0,1 0 0,0 3 1,1 34 36,0-29-31,-1 20 4,0-10 6,1 0 0,5 28-1,16 55 15,-11-37-25,0 24-4,-4 7-2,0 0 0,0-9 0,3-11 1,-6-48 2,12 124 9,-16-145-12,18 249 29,-2-163-2,15 96 41,-18-108-40,5 147 98,-18-207-117,0-8 15,0 0 1,-5 23-1,0 13 32,-9 58 146,11-97-170,0-1 0,-1 0-1,0 0 1,-1-1 0,0 1-1,0-1 1,-11 14 0,9-15-14,0 0 0,0 0 1,-1-1-1,0 0 1,0 0-1,-1-1 0,-12 7 1,-4 3-1,18-10-16,0 0 0,-1-1-1,0 0 1,0-1 0,-15 7 0,0-3 6,-93 31 64,6 6 192,81-38-178,-1 0 1,-36 2 0,-60 7 176,98-11-186,-193 41 240,142-26-210,-172 22 99,43-11-108,129-19-85,-11 4-10,3-1-3,2-2 1,-6-2 4,-11-1-2,-2 3 2,0 0-3,3-3-2,3-2 1,-6 1 4,-12 0-2,-4 2 2,0 0-2,57-5 0,-101 7 9,-13-9-3,139-4-1,-275 18 43,280-14-48,-46 1 31,-191-13 63,175 7-83,-31 3 66,14 2-56,-129 2 21,145-8-41,-4 1 1,4 2-3,-140-3-17,156-1 6,-150 3-14,134 1 22,2 1 1,10 0 0,12 1 0,8-2 0,2-2 0,-4-4 1,-148-16 20,134 15-10,20 5 2,-68-4 23,102 1-15,-38-11-1,22 5-2,28 6-16,10 3-1,-1 0 1,0 0-1,1 0 1,-1 0-1,-7 1 1,-24-2 4,-9-1-4,-5 0-2,-2-3 0,-17 2-15,-83 5 0,40 2 5,81-5 10,25 2 0,-10 3 0,12-1 0,-20-1 0,-2-1 0,-3 0 0,-4 0 0,28 1 0,-1 0 1,0-1 1,0 1-1,-1-2 0,1 1 0,-10-2 1,4 0 6,8 0-2,-6-7-4,4 1-2,17 8 1,21 5-1074,-16-2-4327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2608,'0'0'1020,"-2"5"-735,-1 1-194,2-4-69,0 0 0,0 0 0,0 0 0,0 0 0,1 0 0,-1 0 0,1 1 0,-1-1 0,1 0 0,-1 4 1,1-4 171,0 19 793,0-19-510,4 0-320,-2 0-171,16-1 958,11-1-1599,-11 0-3418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2968,'0'0'5841,"-6"1"-5669,2 1-190,2-1-61,0 0 0,1 0 0,-1 0-1,0-1 1,1 1 0,-1-1 0,0 1 0,0-1 0,1 0 0,-4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1176,'33'-8'9,"-30"8"-5,1-1 0,-1 1-1,0 0 1,0 0-1,0 0 1,0 0 0,1 1-1,-1-1 1,0 1-1,0 0 1,0 0 0,0 0-1,0 0 1,0 0-1,-1 1 1,1-1 0,0 1-1,4 3 1,-4-2 0,0-1-1,0 1 1,0 0 0,-1 0-1,1 0 1,-1 0 0,1 1 0,-1-1-1,0 1 1,-1-1 0,1 1-1,0 0 1,-1 0 0,0-1 0,1 6-1,7 205 81,-9-198-85,0-3 12,5 131 47,20 10 32,-22-136-85,12 29 52,57 118 145,-64-150-192,-6-11 0,0 1 0,1-1-1,-1 1 1,1-1 0,0 0 0,4 4-1,12 12 144,1-2 0,1 0 0,0-1 0,1-1 0,29 15 0,-48-30-73,-1 1 1,1-2 0,-1 1-1,1 0 1,0 0 0,-1-1 0,1 0-1,0 1 1,0-1 0,-1 0-1,1 0 1,0-1 0,0 1 0,-1-1-1,6-1 1,1 1 246,-8 1-206,0-1-102,0 1 1,-1 0-1,1 0 0,0 0 1,-1 0-1,1-1 1,0 1-1,-1 0 0,1-1 1,0 1-1,-1 0 0,1-1 1,-1 1-1,1-1 1,-1 1-1,1-1 0,-1 1 1,1-1-1,-1 1 1,0-1-1,1 1 0,-1-1 1,0 0-1,1 1 0,-1-1 1,0 0-1,0 1 1,1-1-1,-1 0 0,0 1 1,0-1-1,0 0 0,0 1 1,0-1-1,0 0 1,0 1-1,0-1 0,0 0 1,-1 0-1,0-1 13,1 1 1,-1 0-1,0-1 0,1 1 1,-1 0-1,0 0 0,0 0 1,0 0-1,0-1 0,0 2 1,0-1-1,0 0 0,-1 0 1,1 0-1,0 0 0,0 1 1,-1-1-1,1 0 0,0 1 0,-2-1 1,-5-1 144,4 2-26,-5 2-14,7-1-121,0 0 1,0 0-1,0 1 0,0-1 1,0 0-1,1 1 0,-1-1 1,0 1-1,1 0 0,-1-1 1,1 1-1,-1 0 0,1 0 0,0 0 1,0 0-1,0 0 0,0 0 1,0 0-1,-1 5 0,-9 41 63,10-41-80,-13 69 157,13-69-142,0 0-1,0 0 1,1 0 0,0 0-1,0-1 1,1 1 0,1 8 0,0-4-5,8 130 189,-8-122-170,0 1-1,2-1 1,5 21-1,-6-29-13,2 6 25,-1 1-1,0 1 0,-2-1 1,0 0-1,-1 1 0,-1-1 1,-3 28-1,3-43-27,-1 0 1,0 0-1,0 0 0,0-1 1,-1 1-1,1-1 0,-1 1 0,1-1 1,-1 1-1,0-1 0,0 0 1,0 0-1,-3 3 0,3-3 2,1-1-5,0 0 1,-1 0 0,1 0-1,0 0 1,-1 0-1,1 0 1,-1 0 0,1-1-1,0 1 1,-1-1-1,0 1 1,1-1 0,-1 1-1,1-1 1,-1 0-1,-2 0 1,-4 1 11,-2 1-3,6-1-2,0 0 0,1 0 0,-1-1 1,0 0-1,0 0 0,0 0 1,-7-1-1,7 1-4,-11-2 46,0 1 0,-17-5-1,26 4-24,0 0-1,0 0 1,1 0-1,-1 0 1,0-1 0,1 0-1,-1 0 1,1-1-1,0 1 1,-6-6-1,5 2-86,-27-31 451,30 35-479,1 0-1,0-1 0,0 1 1,1-1-1,-1 1 0,1-1 1,0 0-1,0 0 0,0 0 1,0 1-1,0-9 0,1-9-5262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 3864,'-6'-1'94,"0"-1"0,0-1 0,0 1 1,-9-6-1,6 2 124,-1 1 1,-19-7 0,27 12 151,-7 12 349,6-1-594,1 0-1,1 0 1,0 1 0,0-1-1,1 0 1,1 0 0,2 19 0,2-3 78,14 45 1,-15-60-105,0-1-1,1 1 1,11 20-1,11 18 136,65 155 550,-40-79-1559,-41-98-4571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4040,'14'-12'1,"-4"5"7,0 3 13,1 0 0,0 0 0,0 2 0,15-3 0,-9 1 17,103-33 939,-102 34-582,0 1 0,1 1 0,0 0 0,-1 1 0,27 4-1,-43-3-332,0-1-1,0 0 1,0 1-1,-1-1 1,1 1-1,0 0 0,0-1 1,0 1-1,2 1 1,13 6 209,-5-4-158,-1-1-41,0 1 0,0 0 0,-1 0 0,1 1-1,-1 1 1,0 0 0,0 0 0,-1 0 0,14 13 0,-16-11-42,-1 0 1,1 1 0,-1-1 0,-1 1-1,0 1 1,0-1 0,0 1-1,-2-1 1,1 1 0,-1 0-1,2 14 1,-4-21-30,0 1 6,-1 0 1,1 0-1,-1 0 1,0 0-1,0 1 1,0-1-1,-1 0 1,1 0-1,-1 0 0,0 0 1,0 0-1,-1 0 1,1 0-1,-3 4 1,2-3-1,0 0 1,-1 0 1,0 0-1,0 0 1,0-1 0,-1 1-1,1-1 1,-1 0-1,0 0 1,-8 6 0,4-3-3,-1 0 6,0 0-1,-1-1 1,1 0 0,-1-1 0,-1 0 0,1 0 0,-1-1 0,-14 4 0,9-3 6,-11 5 2,10-3 52,1-1 0,-1-1 0,0 0 0,-18 2 0,-23-12 243,57 5-50,5-16-82,23-18-1415,-8 13-5368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32 156 2696,'-2'0'2,"1"0"-1,0-1 1,-1 1 0,1-1 0,-1 1-1,1-1 1,0 1 0,0-1 0,-1 0-1,1 0 1,0 0 0,0 0 0,0 1 0,0-1-1,0-1 1,0 1 0,0 0 0,0 0-1,0 0 1,0 0 0,0-2 0,0 0 67,0 0 0,0 0 0,0 0 0,1 0 0,-1 0 0,1 0 0,-1-1 0,1 1 0,0 0 0,1 0 0,-1 0 0,1-4 0,0 5-8,0-1-1,0 0 1,0 1 0,0-1-1,0 0 1,1 1 0,-1 0-1,1-1 1,-1 1-1,1 0 1,0 0 0,0 0-1,0 0 1,0 0 0,1 0-1,-1 0 1,0 1 0,1-1-1,-1 1 1,5-2 0,4-1 102,0 0 0,-1 1 0,2 0 0,12-2 0,-4 3 86,1 2 0,25 1 0,-40-1-171,1 1 1,-1-1-1,1 1 1,-1 1-1,0-1 0,1 1 1,-1 0-1,0 1 1,0-1-1,0 1 1,9 6-1,-4 1 50,-2 0 0,1 0 0,-2 1 0,1 0 0,7 15 0,13 15 245,-26-36-324,-1 0 1,0 0-1,0 1 0,0-1 0,0 0 0,1 11 0,-2-9-3,2-4-36,-2 1-13,-3 16 120,-1-10-109,-5-4 0,5-4 1,-4 0 7,6-2 7,0-1-3,-1 1-16,1-1 0,0 0-1,1 0 1,-1 0-1,0 0 1,0 0 0,0-1-1,1 1 1,-1 0 0,0 0-1,0-2 1,1-4 26,1-1 0,0 1 0,0 0 0,1 0 0,-1 0 0,2 1 0,-1-1 0,1 0 0,0 1 0,0-1 0,7-9 0,-3 7 23,0 0-1,0 0 1,1 1 0,1 0 0,-1 1-1,17-12 1,74-53 368,-94 69-381,0 0 0,0 1 0,0-1-1,0 1 1,0 0 0,0 0 0,1 1-1,-1-1 1,11 0 0,-8 0 60,-4 2-86,1-1-1,-1 1 1,1 1 0,-1-1 0,1 1 0,-1-1 0,0 1 0,1 0-1,-1 1 1,0-1 0,0 1 0,0 0 0,0 0 0,0 0 0,0 0 0,4 4-1,4 4 9,0 0-1,21 22 1,-29-28-17,0 1 1,-1 0 0,1 0-1,-1 0 1,0 0 0,0 1 0,2 6-1,3 4 11,-4-6-1,1 0 0,-1 1 0,-1 0 1,0-1-1,0 1 0,-1 1 0,1 17 0,-1 4 28,0-23-11,-2 0 1,1 0-1,-1 0 1,-1 0-1,-2 13 1,2-14 13,-1-6 28,-6-2 11,6-1 135,2 2-370,0 1-1,0-1 1,0 1 0,-1-1-1,0 1 1,1-1 0,-3 4-1,-1 6-7095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1352,'7'-8'0,"-5"6"0,0 0 0,0 0 0,0 1 0,0-1 0,0 0 0,0 1 0,0-1 0,0 1 0,1 0 0,-1 0 0,4-2 0,-2 2 4,-1-1 0,1 1 0,0 0 0,-1 0 0,1 0 0,0 0 0,0 1 0,0 0 0,-1 0 0,1 0 0,0 0 0,0 0 0,0 1 0,-1-1-1,1 1 1,0 0 0,5 2 0,-2 0 2,-4-2 2,1 0 1,0 1-1,-1-1 0,1 1 0,-1 0 0,1 0 1,-1 1-1,0-1 0,0 1 0,0-1 0,-1 1 0,1 0 1,0 0-1,2 4 0,7 11 50,0 0 0,-2 1 0,17 37 0,-21-42-46,6 17 120,19 73 186,17 65 73,-32-64-316,-14-96-75,-1-2 8,0 0 0,1 0 0,0 0 0,0 0 0,0 0 0,1-1 0,0 1 0,0-1 0,1 0 0,0 0 0,0 0 0,10 11 0,-7-10 24,2-1 0,-1 0 0,1 0 0,-1 0 0,1-1 0,11 4 0,-13-7 0,0 0 0,1-1 0,-1 0 0,0 0 1,0-1-1,1 1 0,-1-2 0,9 0 0,-14 1 11,-1-1-34,1 1 1,-1-1-1,0 1 1,0 0-1,0-1 1,0 0-1,0 1 1,0-1 0,0 0-1,0 1 1,0-1-1,-1 0 1,1 0-1,0 0 1,0 0-1,-1 0 1,1 0 0,0 0-1,0-2 1,3-1 71,-2 0 43,0-5 9,-1 7 22,-4 0-22,-1 1-101,1 0 0,-1 0 0,1 1 0,-1-1 0,1 1 0,-1-1-1,0 1 1,1 0 0,-1 0 0,1 1 0,-1-1 0,0 1 0,1 0 0,-1 0 0,1 0-1,-1 0 1,1 1 0,0-1 0,-5 4 0,1-1 6,1 0 0,0 0 1,0 1-1,0 0 0,1 0 1,-1 0-1,1 0 0,0 1 0,1 0 1,-5 8-1,1 0 18,1 1 0,0-1 0,1 1 0,1 1 0,0-1 0,1 1 0,1-1 0,0 1 0,2 0 0,-1 1 0,2-1 0,0 0 0,1 0 0,5 27 0,23 50 25,15 80 60,-40-151-133,10 35 34,38 149 256,-49-192-175,-2 0-1,0 0 0,0 0 0,-3 18 0,1-29-67,0 0 1,-1-1-1,1 1 0,-1 0 1,0-1-1,0 1 0,0-1 0,0 1 1,0-1-1,-1 0 0,1 0 1,-1 0-1,1 0 0,-5 2 0,-1-1 62,0 0-1,-1 0 0,1-1 0,-1 0 1,0 0-1,1-1 0,-14 1 1,13-1-17,-16 3 73,23-4-59,0-1-1,-7-4-72,7 3 53,1 0-1,-1-9-1217,0-1-4589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3864,'0'0'211,"2"-4"123,6-14 65,-6 14 34,15-17 935,-12 18-1306,1 1 0,0 0 1,0 0-1,0 0 0,0 1 0,0-1 0,1 2 0,-1-1 0,0 1 1,1-1-1,-1 2 0,0-1 0,9 2 0,11 4 32,48 15 1,-23-5 99,17 9 140,-66-24-273,1 1 4,2-1-50,0 0-27,14 17 239,-9-8-181,-4-6-11,-1 1 0,0 0 0,0 0 1,6 10-1,-10-14-25,0 1 0,0 0 0,0 0 0,0 0 0,0 0 0,0 0 0,-1 0 0,1 1 0,-1-1 0,1 0 1,-1 0-1,0 0 0,0 0 0,0 1 0,0-1 0,0 0 0,-1 0 0,1 0 0,-1 1 0,-1 2 0,2-3 4,-1 1 0,0-1-1,0 0 1,0 1 0,0-1 0,0 0 0,0 0-1,-1 0 1,1 0 0,-1 0 0,0 0 0,1 0-1,-1-1 1,0 1 0,0 0 0,0-1 0,0 0-1,0 1 1,0-1 0,-1 0 0,1 0-1,0 0 1,0-1 0,-1 1 0,1 0 0,-1-1-1,1 0 1,-1 1 0,1-1 0,-1 0 0,-3-1-1,3 1 2,0-1 0,0 0-1,0 0 1,0 0-1,0 0 1,1 0 0,-1-1-1,0 1 1,1-1-1,-1 0 1,1 0-1,0 0 1,0 0 0,-1 0-1,1 0 1,1-1-1,-1 1 1,0 0 0,0-1-1,1 0 1,0 1-1,-1-1 1,0-3 0,-5-11 71,1-1 1,-6-29 0,10 39-63,-1-2 0,1 0-1,0 0 1,1 0-1,0 0 1,0 0-1,1 0 1,2-12-1,12-30 82,43-99 1,-55 145-100,0 1 1,1-1-1,0 0 0,0 1 1,1 0-1,-1 0 1,1 0-1,0 0 1,1 1-1,-1-1 1,10-6-1,-12 9-1239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4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13 215 4848,'0'2'-7,"1"-1"0,0 0 0,0 0 0,0 0 0,0 0 0,0 0 0,0 0 1,0 0-1,0 0 0,1 0 0,-1 0 0,0 0 0,1-1 0,-1 1 0,0 0 0,1-1 0,-1 0 0,1 1 0,2 0 0,33 2-196,-26-3 176,5 0 0,0 0 1,0-2 0,0 0 0,29-7 0,-5-1 21,-29 6 8,-3-1 3,-2 0 8,0 0-1,-1 0 1,1 0 0,-1-1-1,-1 1 1,1-1 0,-1 0-1,0-1 1,0 1 0,-1-1-1,5-12 1,-7 14 27,0 0 1,0 0-1,0 0 0,-1-1 1,0 1-1,0 0 0,0 0 1,-1-1-1,1 1 0,-1 0 1,0 0-1,-1 0 0,0 0 1,1 0-1,-2 0 0,1 0 1,0 1-1,-6-9 0,6 12-15,0-1 0,0 0 1,0 1-1,0 0 0,-1-1 0,1 1 0,0 0 0,0 0 0,-1 0 1,1 0-1,-1 1 0,1-1 0,-1 1 0,1-1 0,-5 1 0,4-1 4,-1 1-1,-1-1 0,1 1-1,0 0 1,0 1 0,-1-1 0,1 0-1,0 1 1,0 0 0,0 0 0,-5 2 0,3-1-10,0 0 3,-1 1-1,0-1 1,1 1 0,0 1-1,0-1 1,-10 8 0,6-5-11,-2 3 10,-1 1-1,1 0 1,0 0 0,1 1 0,-11 15 0,6-8-9,6-8-2,8-8-8,0 0 0,-1 0 0,1 1 0,0-1 0,1 1 0,-1-1 0,0 1 0,-1 3 0,2-2 0,0 0 0,1 0 0,-1 1 0,1-1 0,0 0 0,0 0 0,0 1 0,1 6-1,0-7 0,0 0 0,-1 1-1,1-1 1,-1 0 0,0 0-1,-1 0 1,0 5 0,1-7-1,0 0 0,0-1 1,1 1-1,-1 0 0,0-1 1,1 1-1,-1 0 0,1-1 1,-1 1-1,1-1 0,0 1 1,0-1-1,1 2 0,0 4 1,0-3 1,0 0 0,1 0 0,-1 0 0,1-1 0,0 1 0,0-1 0,0 1 0,0-1 0,1 0 0,-1 0 1,1-1-1,0 1 0,-1-1 0,1 0 0,1 0 0,-1 0 0,6 2 0,5 1 13,0-1-1,0-1 1,22 3 0,-21-4-7,-9-1 10,0 0-1,0-1 0,0 1 1,0-1-1,8-2 0,154-22 188,-101 21-974,-1 0-3124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5472,'-48'-20'-52,"22"13"49,13 5 16,1 1 0,0 1 0,-1 0 0,1 1 1,-1 1-1,-15 3 0,12-2-8,3-1 90,1 2 0,0-1-1,0 2 1,0 0 0,1 0-1,0 1 1,-20 13 0,23-13 22,0 0 0,1 0 0,0 0 0,0 1 0,1 1 0,-1-1-1,2 1 1,-1 0 0,1 0 0,0 0 0,1 1 0,0 0 0,0 0 0,1 0 0,0 0 0,1 0 0,0 1 0,0-1 0,1 1 0,0 18 0,2-26-92,-1 0 0,1 0 0,0 0 0,0 0 0,0 0 1,0-1-1,0 1 0,1 0 0,-1-1 0,0 1 0,1-1 0,-1 1 1,4 1-1,-4-2 5,6 5 8,-1-1-1,1 1 1,0-1 0,0-1-1,0 0 1,1 0-1,0 0 1,13 4-1,-10-4-4,5 4 22,1-2-1,0 0 1,1 0 0,-1-2-1,1 0 1,0-1 0,22 0-1,-23-1-3,100 5 70,-98-9-106,-4-3-306,0 0 0,-1-1 0,27-14 0,0-6-5642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2160,'1'-2'73,"5"-6"17,-5 6-63,0 1 1,0-1 0,0 0 0,0 0 0,0 0 0,-1 1 0,1-1 0,0 0 0,-1 0 0,0 0-1,1 0 1,-1-3 0,1-1 67,0 0 1,0 0-1,0 0 0,4-9 0,-2 12-39,-1-1-1,1 1 1,0 0 0,0 0-1,1 0 1,-1 0 0,0 0-1,1 1 1,0-1 0,4-2-1,-1 1 52,-4 3-46,0 0-1,-1 0 1,1 0 0,0 0-1,0 0 1,0 0 0,0 1-1,0 0 1,0-1 0,0 1-1,0 0 1,0 0 0,0 1 0,4 0-1,1 1 80,0 0-1,0 0 1,-1 0-1,13 7 1,-3-2 37,-7-2 17,0 0 0,0 0 0,0 1 1,10 7-1,-17-11-21,4 2-2,-4-2-14,4 3-4,-5-2-19,0 4-8,-2-6-114,0 0 0,0 0 0,0 0 0,0 0 0,-1 0 0,1 0 0,0 0 0,-1 0 0,1 0 0,-1 0 0,1 0 0,-1 0 0,1 0 0,-1 0 0,0-1 0,0 2 0,-1 0 12,-9 20 127,9-19-112,-5 0-11,5-2-15,2-1-12,0 0 0,-1 0 0,1 0-1,0 0 1,-1 0 0,1 0 0,-1 0 0,1 0 0,0 0-1,-1 0 1,1 0 0,0 0 0,-1 0 0,1-1 0,-1 1 0,1 0-1,0 0 1,-1 0 0,1 0 0,0-1 0,0 1 0,-1 0-1,1 0 1,0-1 0,0 1 0,-1 0 0,1-1 0,0 1-1,0 0 1,-1-1 0,1 1 0,0 0 0,0-1 0,0 1-1,0 0 1,0-1 0,0 1 0,0-1 0,0 1 0,0 0 0,0-1-1,9-19 39,18-13 12,45-44 136,-56 59-105,-12 14-55,-1 0-1,1 0 1,-1 1-1,1 0 0,0-1 1,0 1-1,0 1 1,1-1-1,5-2 1,1 0 26,-6 2-9,0 0 1,1 1-1,-1 0 1,0 0-1,0 1 0,1-1 1,-1 1-1,1 1 1,8-1-1,-6 2-1,0 0 0,0 1 0,0 1 0,0-1 0,-1 1 0,1 0-1,-1 1 1,0 0 0,0 0 0,0 1 0,0 0 0,-1 0 0,0 0 0,0 1 0,0 0 0,-1 0-1,0 0 1,0 1 0,0-1 0,-1 1 0,4 8 0,-7-10-32,0 0 0,0 0 0,0 0 0,0 0 0,-1-1 0,0 1 1,0 0-1,-2 8 0,1 9 20,-3 0-2,3-20-1,1-1-17,-1 0-1,1 0 1,-1-1-1,1 1 1,-1 0-1,1 0 1,-1-1 0,0 1-1,1 0 1,-1-1-1,0 1 1,0 0-1,1-1 1,-1 1 0,0-1-1,0 0 1,0 1-1,0-1 1,0 1-1,0-1 1,0 0 0,0 0-1,0 0 1,1 0-1,-1 0 1,0 0-1,-2 0 1,11-27 236,40-85 451,-22 54-383,2-24 24,-28 80-299,5-5 2,0-4 60,0 5-80,-3 4-4,1 2-12,0 1 1,-1-1 0,1 1-1,0 0 1,0 0-1,0 0 1,4 2 0,-7-3-11,3 1 5,-1 0 0,0 1 0,1-1 1,-1 0-1,0 1 0,0-1 0,0 1 0,0 0 0,2 2 1,5 5-1,29 28 1,-21-18-10,-1 1 0,-1 1 0,19 34 1,28 68-30,-60-119-12,1 1-1,0-1 1,0-1 0,1 1 0,-1 0 0,1-1 0,-1 0 0,1 1 0,0-2 0,0 1 0,1 0 0,-1-1 0,1 0 0,-1 0 0,1 0 0,-1 0-1,1-1 1,5 1 0,-2 1-585,23 7-6659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4128,'-110'5'868,"105"-4"-797,-1 0-1,1 0 1,0 1 0,0 0 0,0-1-1,0 2 1,0-1 0,0 1 0,1 0-1,-1 0 1,1 0 0,0 0 0,0 1-1,0-1 1,-4 6 0,1 0-7,0 0 0,0 0 0,1 0 0,0 1 0,-6 14 0,10-17-2,0 0 0,0 0 0,0 1 1,1-1-1,0 1 0,0-1 0,1 1 0,0-1 0,0 1 1,1-1-1,0 1 0,0-1 0,3 9 0,-2-11-28,0-1-1,0 1 0,0-1 1,0 0-1,1 0 0,-1 0 1,1 0-1,0 0 0,1-1 1,-1 1-1,0-1 0,1 0 0,0 0 1,0 0-1,0-1 0,0 1 1,0-1-1,1 0 0,-1 0 1,0 0-1,1-1 0,9 2 1,8 1 93,1 0 0,0-2 1,37-1-1,-54-1-89,9 0 34,-1-1 0,1 0 0,-1-1 0,1-1 0,15-5 0,-21 4-36,-1 0 0,-1-1 1,1 0-1,-1 0 0,0-1 0,0 0 1,0 0-1,-1 0 0,0-1 1,-1 0-1,1 0 0,-1-1 0,5-10 1,-9 15-27,0 0 1,-1 0-1,1-1 0,-1 1 1,0 0-1,0 0 1,0-1-1,-1 1 1,1 0-1,-1 0 1,1 0-1,-1-1 0,0 1 1,-1 0-1,1 0 1,0 0-1,-3-3 1,1 0 2,-1 0 0,0 0 1,0 0-1,0 0 0,-1 1 0,0 0 1,-7-6-1,-36-27 50,42 35-52,0 0 1,0 0-1,0 0 0,0 1 1,0 0-1,0 0 0,-1 0 1,-10-1-1,7 1-1,-21-4 36,-1 1 1,0 2-1,-50 1 0,74 2-43,3 0-10,-1 0 1,0 0-1,1 1 1,-1-1-1,1 1 1,-8 3-1,-2 0-1103,-6 1-4963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3592,'8'12'3,"-6"-10"10,-1 1 0,14 20 179,1-1-1,1 0 0,33 31 1,-44-47-125,1-1 0,1 0 1,-1 0-1,1-1 1,0 0-1,14 5 1,-12-4-26,4 0 28,0 0 0,0 0 0,1-2 0,-1 0 0,18 2 0,-19-3-31,10 0 70,-1 0 0,1-1 0,22-2 1,-18 0-73,82-4-423,-67 3-3054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4128,'0'0'113,"0"0"-95,1 0-1,-1 0 0,0 0 1,1 0-1,-1 0 0,1 1 1,-1-1-1,0 0 0,1 0 1,-1 0-1,1 1 0,-1-1 1,0 0-1,1 0 0,-1 1 1,0-1-1,0 0 0,1 1 1,-1-1-1,0 0 0,0 1 1,1-1-1,-1 0 0,0 2 1,-4 7 79,0 0 1,1 1-1,0 0 1,1 0 0,0 0-1,-1 13 1,0-7-72,0 1 64,-1 0 0,0 0 0,-2-1 1,0 0-1,0 0 0,-2 0 0,0-1 1,-12 18-1,19-31 90,-3 11-404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102 191 3056,'-10'9'11,"1"-2"427,14-13-274,5 0-44,-3 4-100,4-4 39,0 0-1,-1 0 1,0-1-1,0-1 1,-1 0-1,0 0 1,0-1-1,0 0 1,9-14 0,-16 21-26,0-1 1,-1 1-1,1 0 0,-1-1 1,0 1-1,0-1 1,0 1-1,0-1 1,0 0-1,-1 1 1,1-1-1,-1 0 1,0 0-1,0 1 1,0-1-1,0 0 1,0 0-1,0 1 1,-1-1-1,1 0 1,-1 1-1,0-1 1,0 0-1,0 1 1,0-1-1,0 1 1,-1 0-1,1-1 1,-1 1-1,0 0 1,1 0-1,-1 0 1,0 0-1,0 0 1,0 0-1,0 0 1,-1 1-1,1-1 1,0 1-1,-1 0 1,1 0-1,-1 0 1,1 0-1,-1 0 1,0 0-1,1 0 1,-1 1-1,0 0 1,0-1-1,-4 1 0,1 0 10,0 0 0,1 0-1,-1 1 1,0-1-1,0 1 1,0 1-1,0-1 1,1 1 0,-1 0-1,0 0 1,1 1-1,0-1 1,0 1-1,0 0 1,0 1-1,0-1 1,0 1 0,1 0-1,0 0 1,0 1-1,0-1 1,0 1-1,1 0 1,-6 9-1,5-6-1,0 0-1,0-1 1,1 2-1,0-1 1,1 0-1,0 1 1,0-1-1,1 1 0,0-1 1,0 1-1,1 0 1,0-1-1,0 1 1,1 0-1,0-1 1,1 1-1,4 13 0,-3-9-26,9 22 79,-4-18-35,17 24 0,-15-32 49,84 29 45,-68-30-98,0-1 1,1-1-1,0-1 1,32 1-1,-40-4-33,15 0 87,142 1-1008,-88-3-4273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3952,'0'0'560,"-4"3"-460,-14 10-55,17-12-35,1-1-1,-1 1 1,1-1-1,-1 1 1,0 0-1,1-1 1,-1 1-1,1 0 1,0-1-1,-1 1 1,1 0-1,-1 0 1,1-1-1,0 1 1,0 0-1,-1 0 1,1 0-1,0-1 1,0 1-1,0 0 1,0 0-1,0 0 1,0 1-1,0 3 23,-2 27 115,1 1 0,1-1 0,2 0 0,6 36 0,-6-51-112,10 38 246,-2-12-83,-3-8 271,16 46 1,9-22 555,-31-58-771,6 12-957,1 1-4330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4936,'1'0'200,"6"0"35,-5 0 138,0 0-33,51-14 549,-24 6-792,119-25 609,-139 31-569,-1-1 1,0-1-1,1 0 0,11-7 1,10-5 305,-26 15-149,3-3 56,-4 2-3,4-3-4,-4 3-30,5-2-14,-5 3-46,4-1-21,-3 4-57,2 6-134,1 0 1,-2 0 0,1 1 0,-1 0-1,0 0 1,-1 0 0,0 1 0,-1-1-1,0 1 1,0 0 0,-1 0 0,0 0-1,-1 0 1,0 1 0,-1 13 0,-1-19-39,0-1 1,0 0 0,0-1-1,0 1 1,-1 0 0,0 0 0,0 0-1,0-1 1,0 1 0,-1-1-1,1 0 1,-1 0 0,-4 5 0,3-4-2,-1 0 3,0 1 0,0-1-1,0 1 1,-1-2-1,1 1 1,-1 0 0,0-1-1,0 0 1,-1-1 0,-11 4-1,0-1 6,0-2 0,-20 2 0,26-3-9,-57 11 49,57-10-36,0 0 1,0-1-1,0-1 0,0 1 1,0-2-1,-19-1 0,29 1-6,0 0 0,0 0 0,-1-1 0,1 1 0,0 0 0,0-1 0,0 0 0,0 1 0,0-1 0,0 0 0,0 0 0,1 0 0,-1 0 0,0-1 0,0 1 0,1 0 0,-1-1 0,1 1 0,-1-1 0,1 0 0,0 1 0,-1-1-1,1 0 1,0 0 0,0 0 0,-1-3 0,2 2-3,-1 0 0,1 0-1,0 0 1,0 0 0,1 1-1,-1-1 1,0 0 0,1 0-1,0 0 1,0 0 0,0 0 0,0 1-1,0-1 1,0 0 0,1 1-1,2-4 1,25-30-1514,3 0-6071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4 151 5472,'0'0'16,"0"0"-7,0-1 1,-1 1-1,1 0 0,0-1 1,0 1-1,-1-1 1,1 1-1,0 0 0,0-1 1,0 1-1,-1-1 1,1 1-1,0-1 0,0 1 1,0 0-1,0-1 1,0 1-1,0-1 0,0 1 1,0-1-1,0 0 0,38-11 685,-2 9-274,40 4 0,-31 0-131,-34-1-137,0 0-1,0 1 1,0 0-1,-1 0 1,1 2-1,0-1 0,-1 1 1,1 1-1,-1 0 1,0 0-1,-1 1 1,17 10-1,-25-14 44,1 0-152,0 0-1,0 0 1,-1-1 0,1 1-1,0 1 1,-1-1-1,1 0 1,-1 0 0,1 0-1,-1 1 1,0-1-1,0 1 1,2 1 0,13 21 321,-15-20-331,0 0-1,0-1 0,0 1 0,-1 0 0,0 0 0,1 0 1,-1 0-1,-1 0 0,1-1 0,0 1 0,-1 0 0,0 0 0,0 0 1,0-1-1,-2 5 0,1-3 59,-2 3-9,1-5-20,-4-2-8,6-1-3,0-10 28,0 9-73,1 0-1,0 0 0,0 0 0,0-1 0,0 1 0,0 0 1,0 0-1,0 0 0,0-1 0,1 1 0,-1 0 1,0 0-1,1-2 0,0 2 42,3-2-1,10-11 38,-1 0 0,0 0 0,0-1 0,-2-1 0,0 0 0,0-1 0,15-35 0,0-15 378,-23 62-409,5-4-1,-4 4-8,5-4 0,-4 5-8,6-1 1,-10 5-32,1-1 0,0 1 0,0 0 0,0 0 0,0 0 0,-1 0 0,1 0 0,0 0 1,0 0-1,0 1 0,-1-1 0,1 1 0,2 0 0,0 0 0,5 1 4,-1 1 0,1 0 0,-1 0 0,0 1 0,0 0 0,10 7 0,-9-5-4,-1 0 0,1 1 0,-2 0 0,1 0 0,-1 1 0,0 0 0,8 12 0,1 4 17,16 37 0,-26-46-16,0 1-1,-2 0 1,5 24 0,-4-13 4,6 7-4,-10-33-4,-1 1-1,1-1 1,-1 1-1,1 0 1,-1-1-1,0 1 1,0 0-1,0 0 1,0-1-1,0 1 1,0 0-1,-1 1 1,1-1 7,1-1 6,-1-1-13,0 0 1,0 0 0,0 1-1,1-1 1,-1 0 0,0 1-1,0-1 1,0 0-1,0 1 1,0-1 0,0 0-1,1 1 1,-1-1-1,0 0 1,0 1 0,0-1-1,0 0 1,0 1 0,0-1-1,0 0 1,-1 1-1,1-1 1,0 0 0,0 1-1,0-1 1,0 0 0,0 0-1,0 1 1,-1-1-1,1 0 1,0 1 0,-16 3-1611,-3 1-6452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 3416,'1'-5'73,"0"0"-53,-1 3-14,1 0 0,0 0 0,-1 0-1,0 0 1,0 0 0,1 0 0,-1 0 0,0 0 0,-1 0 0,1 0-1,0 0 1,-1 0 0,1 0 0,-1 0 0,0-2 0,0 3 14,1 1 1,-1-1 0,0 0-1,1 0 1,-1 1 0,0-1 0,0 1-1,1-1 1,-1 0 0,0 1-1,0 0 1,0-1 0,0 1 0,0-1-1,0 1 1,0 0 0,0 0-1,0 0 1,0-1 0,0 1 0,0 0-1,0 0 1,0 0 0,0 1-1,1-1 1,-1 0 0,0 0 0,0 0-1,0 1 1,0-1 0,0 0-1,0 1 1,0-1 0,0 1 0,-1 0-1,-31 22 506,29-20-527,3-1 29,-1 0-1,1-1 1,-1 1-1,1 0 1,0 0-1,-1 0 1,1 0 0,0 0-1,0 0 1,1 0-1,-1 1 1,0-1-1,1 0 1,-1 3-1,-1 26 140,2-30-164,1 13 110,0-1 0,2 0 0,0 0 0,8 23 0,-6-19-92,1 0 124,0 0-1,14 25 1,-4-10 23,1 11 4,27 76 286,-39-105-328,-1 0-1,0 1 0,-1-1 0,0 1 0,1 30 0,0 47 1322,-4-91-1418,0 0 0,0 0 0,0 0 0,0 0 1,0 0-1,-1-1 0,1 1 0,0 0 0,-1 0 0,1 0 0,-1-1 1,1 1-1,-1 0 0,1 0 0,-1-1 0,1 1 0,-1 0 1,0-1-1,1 1 0,-1-1 0,-1 1 0,1 0-92,0 0 234,-18 2 185,-31-14-1487,17 6-5259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6904,'0'-3'10,"1"0"0,-1 0-1,0 0 1,1 0 0,-1 0 0,1 0 0,0 0 0,0 0 0,0 0 0,1 1-1,-1-1 1,1 0 0,-1 1 0,1-1 0,0 1 0,0 0 0,0 0 0,0-1-1,0 1 1,0 1 0,1-1 0,-1 0 0,1 0 0,-1 1 0,1 0 0,3-2-1,8-2 59,0 1-1,20-4 1,-19 5-60,48-11 140,103-12 243,-101 17-262,-44 6-102,16-2 303,50-12 1,-71 13-110,0 1 0,31-1 0,-45 4-100,-2 17-1100,0-2-4667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6552,'0'0'17,"-2"1"-1,-6 1 20,6-2 56,3 5 11,0 0 1,-1 0-1,2 0 0,-1-1 1,0 1-1,1 0 0,4 7 1,3 9 484,-7-16-480,0 1 0,1-1 0,0 0 0,0-1 0,0 1 1,1 0-1,0-1 0,0 0 0,0 0 0,0 0 0,0 0 0,1-1 0,0 0 1,6 4-1,2-1-10,-1 0-1,1-1 1,24 6 0,-32-9-40,0-1 0,1 1 0,-1-1 0,1 0 0,-1-1 0,1 0 1,8 0-1,4-1 10,43 1-1276,0 0-5098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641 228 2424,'-9'-1'154,"0"0"0,0-1 0,1 0-1,-1 0 1,1-1 0,-1 0 0,1-1 0,0 0 0,-12-7 0,12 6 29,-1 0 0,0 0 1,0 1-1,-1 1 0,1-1 1,-1 2-1,-17-4 0,6 5 18,1 2-1,0 0 1,0 1 0,-33 7-1,-72 27 406,97-27-558,18-6 17,0 1 1,1 1-1,-1 0 0,1 0 0,0 1 0,0 0 0,1 1 0,-10 9 0,15-13-35,-38 36 182,38-35-171,-1 0-1,1 1 1,0-1-1,0 0 1,0 1-1,1 0 1,0 0 0,0 0-1,-2 5 1,4-10-31,0 1 0,0 0-1,0-1 1,0 1 0,0 0 0,0-1 0,0 1 0,0-1 0,0 1 0,0 0-1,0-1 1,0 1 0,1 0 0,-1-1 0,0 1 0,0-1 0,1 1 0,-1-1-1,0 1 1,1-1 0,-1 1 0,1-1 0,-1 1 0,1-1 0,-1 1 0,1-1 0,-1 0-1,1 1 1,-1-1 0,1 0 0,-1 1 0,1-1 0,-1 0 0,1 0 0,0 0-1,-1 1 1,1-1 0,0 0 0,-1 0 0,2 0 0,30 0 9,-27-1 2,59-5 63,104-24 148,-105 10-121,-28 9-49,-3 2 184,50-22-1,-78 28-224,16-2 241,-16 3-145,4-4-1,-5 5 92,-2 1-116,6 0 0,-6 0 168,4 0-198,0 1 1,0-1-1,0 1 1,0 0-1,0 1 1,0-1-1,-1 1 0,1 0 1,6 3-1,-8-3-35,26 9 99,-22-8-101,0 0 0,0 0 0,0 0-1,11 8 1,-17-10-20,0 0 0,0-1-1,0 1 1,0 0 0,0-1-1,0 1 1,0 0 0,1-1-1,-1 1 1,0-1 0,0 0-1,1 1 1,1-1 0,-1 0 6,1 1 0,0 0 1,0 0-1,0-1 1,0 2-1,-1-1 0,1 0 1,3 3-1,-1 0 31,6 5-2,-9-7-35,-1 0 1,0 0 0,1-1-1,-1 1 1,0 0 0,0 0-1,0 0 1,0 0 0,-1 0-1,1 1 1,0-1 0,-1 0-1,1 0 1,-1 0 0,0 0-1,0 1 1,0-1 0,0 3-1,-8 38 41,6-31-41,1-5 16,-1-1 0,1 1 0,-1 0-1,-1-1 1,1 0 0,-1 1 0,0-1-1,0 0 1,-1 0 0,0-1 0,0 1-1,0-1 1,-6 6 0,9-9 59,-10-13 103,6-1-100,1 0 1,1-1-1,0 1 1,1-1-1,0 0 1,0-18-1,2-3 160,5-45-1,-3 69-231,-2 1 19,1 0 0,0 0 0,1 0 0,0 0 0,1 1 0,0-1 0,4-8 0,38-78 106,-38 78-109,1 1 0,1 0 1,1 0-1,13-18 1,-20 32-20,-2 1-4,-1 0-1,1 1 1,-1-1-1,1 1 1,-1-1-1,1 0 1,-1 1-1,0-1 1,0 0-1,1 0 1,-1 1-1,0-1 1,0 0-1,0 0 1,0 1-1,0-1 0,0 0 1,0 0-1,0 1 1,0-1-1,0 0 1,0 0-1,-1-1 1,-10 7-1723,1 0-6927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89 1976,'-7'-12'200,"1"3"18,1 0-1,-1 0 1,-1 1 0,-12-14-1,17 20-159,-1 0-1,1 0 0,-1 0 1,0 1-1,0-1 1,1 1-1,-1-1 1,0 1-1,0 0 1,0 0-1,0 0 0,0 1 1,0-1-1,-1 1 1,1-1-1,0 1 1,0 0-1,0 0 1,0 1-1,-1-1 0,-2 2 1,-3 1 43,1 0 1,0 1 0,0 0-1,0 0 1,0 1 0,1 0-1,0 0 1,0 1-1,0 0 1,1 0 0,-1 1-1,2 0 1,-7 9-1,-16 25 213,14-18-167,-41 77 603,20-17-34,35-82-695,-1 0 0,1 1-1,-1-1 1,1 0 0,0 0-1,-1 0 1,1 0 0,0 1 0,0-1-1,0 0 1,0 0 0,0 0 0,0 1-1,1-1 1,-1 0 0,0 0 0,1 0-1,-1 0 1,0 1 0,2 0 0,2 12 412,-3-11-382,1 0-1,0 0 0,-1-1 0,1 1 0,0-1 0,0 1 0,1-1 0,-1 0 0,0 0 0,1 0 0,4 3 1,-6-4-23,11 6 43,-1-1-1,1 0 1,1-1 0,-1 0 0,1-1 0,0 0-1,0-1 1,0 0 0,20 0 0,-23-2-17,-1 0 0,0-2 0,1 1 0,-1-1 0,0 0 0,16-5 0,26-4 173,165-22 725,-201 30-866,-7 1 45,0 0 0,-1 0 1,1-1-1,12-4 1,-13 3-4,-6 3 124,-26-5 96,18 5-227,2 1-26,-5 1-13,6-1-20,-5 0-1628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0:5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25 194 3232,'-4'0'9,"-12"-3"399,14 1-121,-1-5 16,7 4-6,24-8-25,0 3 0,0 0-1,0 2 1,44-5 0,45-9 1403,-113 19-1340,4 0 61,-4 0-40,5-2-21,-7 2-62,1 2-166,-1 0 0,1 0 0,0 1 0,-1-1 1,1 1-1,-1-1 0,1 1 0,1 2 0,0 0-86,0 1 0,-1-1 0,1 1 0,-1 0-1,0 0 1,-1 0 0,1 0 0,-1 1 0,0-1 0,0 0 0,-1 1-1,0 0 1,0-1 0,0 1 0,0 0 0,-1-1 0,0 1 0,0 0 0,-1 0-1,1-1 1,-1 1 0,-1 0 0,1-1 0,-1 1 0,-3 6 0,4-8-1,0 3 4,0-4 1,-4 6 8,5-9-31,0 1 0,0-1 0,0 0-1,-1 0 1,1 0 0,0 0 0,0 0-1,0 0 1,0 1 0,-1-1 0,1 0-1,0 0 1,0 0 0,0 0 0,-1 0-1,1 0 1,0 0 0,0 0 0,0 0-1,-1 0 1,1 0 0,0 0 0,0 0-1,-1 0 1,1 0 0,0 0 0,0 0-1,0 0 1,-1 0 0,1 0 0,0-1-1,0 1 1,0 0 0,0 0 0,-1 0-1,1 0 1,0 0 0,0 0 0,0-1-1,0 1 1,-1 0 0,1 0 0,0 0-1,0 0 1,0-1 0,0 1 0,-6-12 89,6 5-52,1 0 1,0 0-1,1 1 1,-1-1-1,1 1 1,1-1-1,-1 1 1,1 0-1,0-1 1,0 1-1,1 1 1,0-1-1,0 1 1,0-1-1,8-6 1,9-8 130,1 0 0,34-22 1,-8 7-41,-40 28-87,-1 1-1,2 0 1,-1 1-1,1-1 1,0 2 0,14-7-1,-11 8 20,-1 1 0,1-1 0,0 2 0,0 0-1,18 0 1,-28 1-11,-1 1-40,1-1 0,-1 0 1,0 1-1,1-1 0,-1 1 0,0 0 0,1-1 1,-1 1-1,0 0 0,0 0 0,2 1 1,-2 0-11,7 5 14,-1 1-1,0-1 1,-1 2 0,0-1-1,10 18 1,-16-25-14,9 16 12,-2 1-1,0 1 1,5 21 0,-3 10-9,-2 0 1,-2-10-3,-4 16-2,0-49-1,-1 22 3,-1-18 5,1-6 1,0 4 1,0-7 7,0-2-11,0 1 1,1-1 0,-1 1-1,0 0 1,1-1-1,-1 0 1,0 1-1,1-1 1,-1 1-1,1-1 1,-1 1-1,1-1 1,-1 0-1,1 1 1,-1-1-1,1 0 1,-1 0 0,1 1-1,0-1 1,10-18 123,-10 17-155,-1 1-1,0-1 1,0 0-1,0 0 1,1 0-1,-1 0 1,0 0 0,0 0-1,0 0 1,0 0-1,-1 1 1,1-1-1,0 0 1,0 0 0,0 0-1,-1 0 1,1 0-1,0 1 1,-1-1 0,1 0-1,-1 0 1,1 0-1,-1 1 1,1-1-1,-1 0 1,0 1 0,1-1-1,-1 0 1,0 1-1,0-1 1,-1-1-644,-8-9-7530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1 992,'0'0'0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1264,'0'0'200,"4"-1"-107,12-1 1,0-2-1,0 0 1,0-1 0,27-12-1,15-6 23,-43 18-100,52-11 83,141-37 150,-132 27-105,-27 9 180,98-23 0,-71 33 320,-74 7-324,-2 14-59,1-10-243,-1-1-1,0 0 0,-1 1 1,1-1-1,0 1 0,-1-1 1,0 0-1,0 1 0,0-1 1,-3 6-1,-50 128 353,38-88-293,-46 98 227,46-103 33,16-42-209,0-1-118,0-1 1,0 1-1,0-1 0,0 1 1,0-1-1,0 0 0,0 1 1,0-1-1,0 1 0,0-1 1,0 1-1,0-1 0,1 1 1,-1-1-1,0 1 0,0-1 1,1 0-1,-1 1 0,0-1 1,1 0-1,-1 1 0,0-1 1,1 0-1,-1 1 0,1-1 1,-1 0-1,0 0 0,1 1 1,-1-1-1,1 0 0,-1 0 1,1 0-1,0 1 0,20-4 301,18-17-1026,-15 4-3025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2520,'-2'1'40,"1"0"-1,-1 0 1,1 0 0,0 1-1,-1-1 1,1 0-1,0 0 1,0 1 0,0-1-1,0 1 1,0-1 0,0 1-1,0 0 1,0-1 0,1 1-1,-1 0 1,0 2 0,1 0 17,-1 1 1,1-1 0,1 1-1,-1-1 1,1 1 0,0 4-1,7 23 49,2-1 0,0 0-1,18 35 1,-22-55 6,1 1 0,0-1 0,0 0 1,1-1-1,1 0 0,15 15 0,-11-15 77,-1-1 1,2 0-1,-1-1 0,1 0 0,0-1 0,1-1 1,0 0-1,0-1 0,16 3 0,-20-5-897,0-1-3145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35 2968,'0'0'41,"-5"-3"-2,-15-9 1,15 9 121,2 1 5,-8-1 41,0 0 1,0 0 0,0 1 0,-1 0 0,1 1-1,-22 0 1,20 2-86,1 0 1,0 1-1,0 0 0,0 0 1,0 2-1,0-1 0,1 1 1,-1 1-1,1 0 0,0 1 1,1 0-1,-1 1 0,1 0 0,-15 14 1,22-18-79,-1 1 0,1-1 0,-1 1 0,1 0 0,0 0 1,1 1-1,-1-1 0,1 1 0,0-1 0,0 1 0,0 0 0,0-1 1,1 1-1,0 0 0,0 0 0,1 0 0,-1 0 0,1 8 0,0-5-14,7 51 233,-6-55-245,0 1 1,0-1 0,1 0-1,-1 1 1,1-1 0,0 0-1,1 0 1,-1 0-1,6 7 1,-4-8 1,0 1 0,0 0 0,1-1 1,-1 0-1,1 0 0,0 0 0,0 0 0,0-1 0,0 0 0,0 0 0,0 0 1,0-1-1,1 0 0,-1 0 0,1 0 0,-1 0 0,11-1 0,3-1 14,0-1-1,0-1 0,26-7 1,-40 9-26,7-3 26,0 0 1,0-1-1,0 0 0,0-1 0,-1 0 0,0-1 1,0 0-1,16-15 0,-21 17-4,0-1-1,0-1 1,0 1-1,-1-1 1,0 0 0,0 0-1,-1 0 1,1-1-1,-2 1 1,1-1 0,-1 0-1,-1 0 1,1 0-1,1-12 1,-3 17-5,-1 1-1,0-1 1,1 0-1,-1 1 1,0-1-1,0 1 1,0-1 0,-1 1-1,1-1 1,-1 1-1,1-1 1,-1 1-1,0-1 1,0 1-1,0 0 1,0 0 0,0-1-1,-1 1 1,1 0-1,-1 0 1,1 0-1,-1 0 1,0 0-1,0 1 1,0-1 0,0 0-1,0 1 1,0-1-1,0 1 1,0 0-1,-1 0 1,1 0-1,0 0 1,-1 0 0,1 1-1,-1-1 1,1 0-1,-1 1 1,1 0-1,-1 0 1,1 0-1,-5 0 1,3 1 51,-7 2-3,6-1-18,-4 3-7,3 1-16,3 13-24,3-19-8,-1 4 3,1-3-1,3 18 0,-4-13-2,1 0 0,12 23 0,-9-22-4,0-1 1,0 0 0,1 0 0,0-1 0,0 1-1,0-1 1,1 0 0,0 0 0,6 5 0,0-2-9,0 0 1,1-1 0,0 0 0,17 6 0,5 1-348,0-2 0,0-1 1,54 8-1,-37-11-5694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2968,'-33'6'134,"22"-5"-21,-1 1-1,1 1 1,0 0 0,-17 6-1,26-8-64,-1 2 4,-5 6 64,0-1-1,-18 13 1,22-18-71,1 0 0,0 1 0,0-1 1,0 1-1,0-1 0,0 1 0,1 0 0,0 0 1,0 0-1,0 0 0,0 0 0,0 1 0,1-1 1,0 0-1,0 1 0,0-1 0,1 1 0,-1 6 1,1-4 28,0 0 0,1 0 0,-1 0 0,2 0 0,-1 0 0,1 0 0,0 0 0,0 0-1,1 0 1,0-1 0,5 10 0,-7-15-51,0 1 0,0-1-1,0 0 1,1 0-1,-1 1 1,0-1-1,0 0 1,1 0-1,-1 0 1,1-1-1,-1 1 1,0 0-1,1 0 1,0-1-1,-1 1 1,3 0-1,4 1 29,3 3-12,-5-3 6,0 0 0,0 0-1,0-1 1,1 0 0,11 1 0,29 3 204,0-3 0,74-7 1,-104 4-221,58-12 114,32-3-891,-59 11-3632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3144,'-1'2'7,"0"-1"-1,-1 0 1,1 0 0,0 0 0,-1 0-1,1 0 1,0 0 0,-1 0-1,1 0 1,-1-1 0,1 1 0,-1 0-1,0-1 1,1 1 0,-1-1-1,0 0 1,1 0 0,-1 0 0,0 1-1,1-1 1,-1-1 0,0 1 0,-3-1-1,-6 0 56,-1 1 0,0 0 0,1 1-1,-1 0 1,1 1 0,-1 0 0,1 1-1,-1 0 1,1 0 0,0 2 0,1-1 0,-1 1-1,1 1 1,0 0 0,0 0 0,1 1-1,-13 11 1,18-14 9,-1 0 0,1 0 0,0 1 0,0 0 0,1 0 0,0 0 0,0 0 0,0 0 0,0 1 0,1-1 0,-1 1 0,2 0 0,-1 0 0,1 0 0,-2 11 0,4-14-37,-1-1-1,1 1 0,0 0 1,0-1-1,0 1 1,0-1-1,1 0 0,-1 1 1,1-1-1,-1 0 1,1 0-1,0 0 1,0 0-1,0 0 0,4 2 1,5 4 22,1-1 0,0 0 0,1 0 0,-1-1 0,1-1 0,0 0 0,1-1 0,-1-1 0,1 0 0,18 2 0,-17-3 60,-1-1-1,1-1 1,0 0 0,22-4-1,-4 0 228,135-26 678,-145 26-978,30-7 261,122-45 528,-171 54-805,-1 1 1,1-1-1,-1 0 0,0-1 1,0 1-1,0-1 0,0 1 1,0-1-1,0 0 0,0 0 1,-1 0-1,0 0 0,3-5 1,-3 4-4,0 1-1,0 1 1,-1-1 0,0 0 0,0 0 0,0 0-1,0-1 1,0 1 0,0 0 0,-1 0 0,0 0-1,1-1 1,-1 1 0,-1 0 0,1-4 0,-1 3 3,1 2-5,0 1 1,0-1 0,-1 1 0,1 0-1,-1-1 1,1 1 0,-1 0-1,0-1 1,1 1 0,-1 0-1,0 0 1,0 0 0,0 0 0,0-1-1,0 1 1,0 1 0,0-1-1,0 0 1,0 0 0,-3-1 0,-24-9 195,21 8-200,-3-1 25,-1 0-1,0 1 1,0 0-1,0 1 1,0 0-1,0 1 1,0 0-1,-17 2 1,-76 6 63,79-1-79,7 3-23,12-7-1,4 0-3,-1-1 0,1 1 1,0-1-1,0 1 0,0 0 1,0-1-1,0 1 1,0 0-1,1 0 0,-3 3 1,2-3-7,0 0 0,0 0 0,1 1 1,-1-1-1,0 0 0,1 1 1,-1-1-1,1 1 0,0 0 0,0-1 1,0 1-1,0 0 0,1 0 0,-1 0 1,1-1-1,-1 1 0,1 0 0,0 0 1,0 0-1,0 0 0,1 0 1,-1 0-1,1-1 0,1 6 0,0-3-6,1 0-1,0 0 1,-1-1-1,2 1 0,-1-1 1,1 1-1,-1-1 1,1 0-1,0-1 1,1 1-1,-1-1 1,9 6-1,-3-2 1,-5-4-6,-1 0 1,1 0 0,0-1 0,0 1-1,10 2 1,29 7-45,0-2 0,53 5 1,-16-5 21,-25-8 24,70 5-1395,-91-2-5122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4664,'-20'-9'329,"18"8"1262,4 3-1351,2 2-152,0 1 1,0-1-1,0 1 1,-1 0 0,0 0-1,0 0 1,3 9-1,14 41 130,-14-38-183,32 105 462,2-1-215,-36-102-112,-4-16-131,1-1 1,-1 1-1,0-1 1,1 1 0,0-1-1,0 1 1,0-1 0,0 0-1,0 0 1,0 1-1,3 3 1,-3-5-64,-1 1-1,1 0 1,-1-1 0,1 1 0,-1 0-1,0-1 1,1 1 0,-1 0-1,0 0 1,0-1 0,-1 1-1,1 0 1,0 0 0,0-1-1,-1 1 1,1 0 0,-1-1-1,0 1 1,1 0 0,-1-1 0,0 1-1,0-1 1,0 1 0,0-1-1,0 0 1,0 1 0,0-1-1,-1 0 1,-1 2 0,-7 8-5576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1:4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16 7800,'-34'-7'-22,"25"5"9,0-1 0,0 2 0,-17-2 0,17 3 9,4 0-1,-1 0 1,1 1 0,0 0-1,-1 0 1,-7 2 0,-12 4-14,-1 2 1,1 0 0,1 1-1,0 2 1,0 0 0,-26 20-1,44-27 19,0 0-1,0 1 0,1 0 0,0 0 0,0 1 0,-5 7 0,-5 8 19,14-20 35,-1 1-1,0-1-116,-5 13 535,7-15-455,0 1 1,0-1 0,0 1-1,0-1 1,0 1 0,1 0-1,-1-1 1,0 1 0,0-1-1,1 1 1,-1-1 0,0 1-1,1-1 1,-1 0 0,0 1-1,1-1 1,-1 1 0,1-1-1,-1 0 1,1 1 0,-1-1-1,1 0 1,-1 1-1,1-1 1,-1 0 0,1 0-1,-1 1 1,1-1 0,-1 0-1,2 0 1,43 14 161,1-2-1,1-2 1,64 6 0,-108-16-175,149 11 685,-107-5-528,107 10 805,-119-13-774,-17 0 10,-16-3-162,0 0-1,0 0 0,0 0 0,0 0 1,0 0-1,0 0 0,0 0 0,0 0 1,0 0-1,0 0 0,0 0 0,0 0 1,0 0-1,0 0 0,0 0 0,0 1 1,0-1-1,0 0 0,0 0 0,0 0 0,0 0 1,0 0-1,-49 6-1487,-9 1-5985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5208,'43'-47'93,"-31"32"74,26-25 0,-33 36-95,0 0 1,0 1-1,0-1 1,1 1-1,-1 0 0,1 0 1,-1 1-1,1-1 1,0 1-1,6-1 1,10-2 258,-13 3-149,0-1 0,0 2 0,1-1 0,11 1 0,-11 1-47,-1 1 0,1 1 0,0 0 0,-1 0-1,0 0 1,1 1 0,-1 1 0,0 0 0,0 0 0,-1 0 0,14 10 0,-3 0 31,0 1 0,-1 1 1,24 28-1,-35-36-114,0 0 1,0 1-1,-1 0 0,-1 0 1,1 1-1,-2 0 0,6 15 1,-9-22-46,0 0 0,-1 0 1,1 1-1,-1-1 0,0 0 1,0 0-1,0 0 0,-1 0 0,1 0 1,-1 0-1,0 1 0,-1 4 1,0-4-2,1 0-2,-1 0-1,0 0 1,1-1 0,-2 1-1,1-1 1,0 1 0,-1-1 0,1 0-1,-1 0 1,0 0 0,0 0-1,0-1 1,-1 1 0,1-1-1,-4 2 1,2-1 1,-8 4 22,-113 21 81,110-25-96,14-2-24,0-1 0,-1 0 0,1 0 0,0 0 0,0 0 0,0 0 0,0 0 0,-1 0 0,1-1 0,0 1 0,0-1 0,0 0 0,0 1 0,0-1 0,-4-2 0,-1-1-976,-11-3-5352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6280,'-1'0'15,"0"0"1,0 1-1,0-1 1,0 0-1,0 0 1,0 1 0,0-1-1,0 0 1,0 1-1,0-1 1,0 1-1,0-1 1,0 1-1,1 0 1,-1-1-1,0 1 1,0 0-1,1 0 1,-1-1-1,0 1 1,1 0 0,-1 0-1,1 0 1,-1 0-1,1 0 1,-1 0-1,1 0 1,0 0-1,0 0 1,-1 0-1,1 0 1,0 0-1,0 0 1,0 0-1,0 0 1,0 0 0,0 0-1,0 0 1,0 0-1,1 2 1,0 6 15,1 0 1,0 0-1,4 12 0,-3-13-20,25 138 192,37 118-35,-22-133 63,-19-63 210,-23-66-281,4 11-628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11 136 5296,'-1'-3'10,"-1"1"0,1-1 1,0 0-1,0 0 0,0 0 0,0 1 1,0-1-1,1 0 0,-1 0 0,1 0 1,0 0-1,0 0 0,0 0 0,0 0 1,0-1-1,1 2 0,-1-1 0,1 0 1,0 0-1,0 0 0,0 0 0,0 0 1,1 1-1,-1-1 0,1 0 0,0 1 1,-1-1-1,1 1 0,0 0 0,0 0 1,1 0-1,-1 0 0,0 0 0,6-3 1,-1-2 30,-3 4 19,0 0 1,0 1-1,0-1 1,1 1-1,-1 0 1,0 0 0,1 0-1,-1 1 1,1 0-1,8-2 1,43-2 323,-42 5-386,47-2-524,-41 2-3460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73 210 5112,'35'8'2,"-18"-9"5,2-2 0,5-1 4,0 1 8,33-1 0,-50 4-14,21-1 43,0-1 1,0-1-1,46-11 1,-63 12 6,-7 1-32,0 1-1,-1-1 1,1 0 0,0-1-1,-1 1 1,1 0-1,-1-1 1,1 0 0,-1 0-1,1 0 1,-1 0 0,0-1-1,0 1 1,0-1 0,2-3-1,-3 4 12,-1-1 1,1 1-1,-1-1 0,0 0 0,0 0 1,0 0-1,0 0 0,0 0 0,-1 0 1,1 0-1,-1 0 0,0 0 0,0 0 1,0 0-1,0 0 0,-1 0 0,1 0 1,-1 0-1,1 0 0,-1 0 0,-2-4 1,1 1 21,-1 0 0,0 0 0,0 0 0,-1 0 0,0 1 0,0-1 1,0 1-1,-7-6 0,10 10-32,0-1 1,-1 1-1,1 0 0,-1 0 1,1 0-1,-1 0 0,1 0 1,-1 1-1,0-1 1,1 0-1,-1 1 0,0-1 1,0 1-1,1-1 1,-3 1-1,-5-2 32,-1-1-20,6 2-7,0-1 0,0 1 0,0 1 0,0-1 0,0 0 0,-6 1 0,-17-1 99,-1 2 1,1 0-1,-36 8 0,49-6-104,-34 10 118,38-10-122,-8 2 49,0 1 1,0 1-1,1 1 1,-28 16 0,42-21-56,0 0 1,0 1-1,0-1 1,0 1-1,0 0 1,1 0 0,-1 0-1,1 0 1,0 1-1,0-1 1,1 0-1,-2 7 1,0-3 12,3-6 14,5 13 70,3-7-70,-6-6-34,0 1-1,0-1 0,1 0 0,-1 0 0,1 0 1,0 0-1,0 0 0,-1 0 0,5 1 1,84 34 50,-69-30-24,1-1 0,45 6 0,-40-7-28,85 15-1082,-76-12-4423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531 150 3680,'0'-3'36,"-1"1"0,1-1 0,-1 0 0,1 0 0,-1 1 0,0-1 0,0 0 0,0 1 0,0-1 0,-1 1 0,1 0 0,-1-1 0,1 1 0,-1 0 0,0 0 0,0 0 0,-4-3 0,-4-4 251,-1 1-1,-20-10 1,1-1 267,21 13-468,0 0-1,-1 0 1,0 1-1,0 1 1,0-1-1,0 2 1,-1-1-1,-15-2 1,2 3 92,0 2 1,-28 1-1,42 1-111,0 0 1,0 0-1,0 1 0,0 0 0,0 1 1,1 0-1,-18 8 0,8-1 250,14-8-249,0 1 0,0-1 0,1 1 0,-1 0 0,1 0 0,0 0 0,0 1 0,0 0-1,0-1 1,1 1 0,-1 1 0,-4 6 0,-6 9 181,11-17-202,0 0 0,0 1 0,1 0 0,-1-1-1,1 1 1,0 0 0,0 0 0,0 1 0,0-1 0,1 0 0,-1 0 0,1 1-1,0 5 1,1-8 48,0 0 25,0-1-116,-1-1 1,1 0 0,0 1 0,0-1 0,0 1-1,0-1 1,0 0 0,0 1 0,0-1-1,0 1 1,0-1 0,0 0 0,0 1 0,0-1-1,0 1 1,0-1 0,0 0 0,0 1-1,0-1 1,1 0 0,-1 1 0,0-1 0,0 0-1,0 1 1,1-1 0,-1 0 0,0 1 0,1-1-1,-1 0 1,0 1 0,0-1 0,1 0-1,-1 0 1,0 0 0,1 1 0,-1-1 0,1 0-1,34 14 102,59 6-6,-69-17-68,-1-1 1,0-1 0,33-3 0,-36 0-19,1 2-183,0-2 0,0-1 0,38-9 0,-51 9-252,46-10-5799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 7448,'-14'0'-93,"-1"-2"0,1 0 0,0-1 0,-27-8 0,-2-1-28,41 11 119,1 1 5,1 1 1,-1-1-1,0 0 1,0 1 0,0-1-1,1 1 1,-1-1-1,0 1 1,1-1-1,-1 1 1,0 0-1,1-1 1,-1 1 0,1 0-1,-1 0 1,1-1-1,-1 1 1,1 0-1,0 0 1,-1-1-1,1 1 1,0 0 0,0 0-1,0 0 1,-1 0-1,1 0 1,0-1-1,0 1 1,0 0-1,0 0 1,0 0 0,1 0-1,-1 0 1,0 1-1,4 27 104,-4-28-110,16 104 419,6 86-23,-19-116-258,2-38 52,2 0 0,11 38 0,-3-10-1008,-8-24-4279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 3504,'-6'0'6,"1"-1"119,1 1-1,-1 0 1,0 0 0,1 0-1,-1 1 1,1-1-1,-1 1 1,0 0 0,1 0-1,-1 1 1,1 0-1,0-1 1,0 1 0,0 1-1,0-1 1,0 1 0,-7 5-1,6-5-68,1 1 0,0 0 0,-1 0 0,1 0 0,1 1 0,-1-1 0,1 1 0,0 0 0,0 0 0,0 0 0,1 0 0,-1 0 0,-1 8 0,-1 21 122,1 1 0,0 56 0,4-58-103,-1-14-58,2 32 93,22 115 154,9 19 312,-29-171-413,0 1 0,-1 0 0,-1-1 0,0 21 0,-1-34-148,-1 1-1,1-1 1,-1 0 0,1 1 0,-1-1 0,1 1 0,-1-1 0,0 0-1,0 1 1,1-1 0,-1 0 0,0 0 0,0 0 0,0 0 0,0 0-1,-1 0 1,1 0 0,0 0 0,0 0 0,0 0 0,-1-1 0,1 1-1,-1 0 1,1-1 0,-3 1 0,-4 1-172,0 0 0,-1 0-1,-12 0 1,15-1-252,-28 2-5051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5384,'10'0'33,"0"-1"0,0 0 0,-1-1 0,1 0 0,-1-1 0,12-4 0,41-11 113,-27 9-54,0-2-1,40-18 1,-13-2 81,91-27 308,-1 13 531,-150 44-881,-6 4-26,-14 8-999,-3 2-3686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 2968,'-29'-6'127,"27"6"-93,0 0 1,0 1-1,0-1 1,-1 1-1,1-1 1,0 1-1,0 0 1,0 0-1,0 0 1,1 0-1,-1 0 1,0 0-1,0 0 1,1 1 0,-1-1-1,1 1 1,-1-1-1,1 1 1,-3 3-1,4 205 1477,2-54-746,-2-152-737,1 13 24,2 204 871,-4-188-542,-9 51 0,8-78-293,1 1 0,0-1-1,0 1 1,1-1 0,0 1-1,1 7 1,0 18 565,-1-30-449,-8 1-4,8-2-184,-1-1 1,1 1-1,-1-1 0,1 0 0,-1 1 0,1-1 1,-1 0-1,1 0 0,-1 0 0,1 1 1,-1-1-1,0 0 0,1 0 0,-1 0 0,1 0 1,-1 0-1,0 0 0,1 0 0,-1 0 0,1 0 1,-1 0-1,0 0 0,1 0 0,-1-1 0,1 1 1,-1 0-1,1 0 0,-1-1 0,0 1 1,1 0-1,-1-1 0,1 1 0,0 0 0,-1-1 1,1 1-1,-1-1 0,-3-3 43,0 0-1,1 0 1,0 0 0,0-1 0,0 1-1,0-1 1,1 1 0,0-1 0,0 0-1,0 0 1,0 0 0,-1-9-1,1 5 87,0 0 0,-1 1 0,-1-1-1,1 1 1,-6-9 0,8 14-104,0 0 0,0 0 0,0 0-1,1-1 1,-1 1 0,1 0 0,-1 0 0,1-1 0,1 1 0,-1 0 0,0 0-1,1-1 1,-1 1 0,1 0 0,2-6 0,19-47 294,-19 50-329,-1 2 11,1 0 1,-1 0 0,1 1-1,0-1 1,0 0 0,1 1-1,-1 0 1,1 0 0,-1 0-1,1 0 1,0 0 0,0 1-1,0 0 1,1 0 0,-1 0-1,1 0 1,-1 1 0,1 0-1,-1 0 1,7-1 0,9-1 19,0 1 0,0 1 1,24 2-1,-22-1-13,-7 0 2,-8 1-18,26 4 3,-5-2-4,-23-2-11,0 1 1,0 0-1,0 0 1,0 0-1,0 0 1,-1 1-1,1 0 1,-1 0-1,0 0 1,0 0-1,0 1 1,0-1-1,-1 1 1,1 0-1,5 9 1,-3-3-2,4 5-37,-1 1 0,-1-1-1,0 1 1,-1 1-1,9 31 1,-15-43 37,-1 1 0,1-1 0,-1 0 0,0 0 0,0 1 0,0-1 0,-1 0-1,1 0 1,-1 0 0,-1 1 0,1-1 0,-1 0 0,0-1 0,0 1 0,0 0 0,-1 0 0,1-1 0,-1 0 0,-1 1 0,1-1 0,-4 4 0,-2 0-4,0-1 1,0 0 0,-1 0-1,0-1 1,0 0-1,0-1 1,-1 0 0,-17 5-1,17-5 7,7-3 0,0-1 0,1 0 0,-1 0-1,0 0 1,0 0 0,-8 0 0,0 1-1,3-1 0,0 0 0,0 0 0,0-1 1,-10-1-1,2-2 1,0 0 0,0-2 0,-28-10 0,20 4 2,4-5 0,3-2 1,5-2 4,5 0-2,8 1 2,5 1-2,-3 16-106,0-1 0,0 1 0,0 0 0,0 0-1,0 0 1,0 0 0,1 0 0,-1 1 0,1-1 0,-1 1 0,1-1 0,5-1 0,-7 2-70,23-9-7427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3 245 5384,'-1'8'-20,"0"-4"9,1-1 1,0 0-1,0 0 0,0 1 0,0-1 0,1 0 0,-1 0 1,1 0-1,1 5 0,-1-7 10,-1 0 1,1 0-1,-1 0 1,1 0-1,-1-1 1,1 1-1,0 0 1,-1 0 0,1-1-1,0 1 1,0 0-1,-1-1 1,1 1-1,0-1 1,1 2-1,3 1 1,20 14 1,-18-13 3,0 0 1,0-1-1,0 0 0,0 0 1,1-1-1,-1 0 0,1 0 0,0-1 1,8 1-1,3-1 41,-1-2 1,1 0-1,22-4 0,-38 5-22,7-2 22,1 0 0,-1 0 1,0-1-1,0 0 0,0-1 0,0 0 0,13-8 0,-4 2 92,-5 3-2,0-2-1,0 1 0,14-13 1,-24 17-75,1 0 0,-1 0 0,0-1 1,0 1-1,-1-1 0,0 0 1,1 0-1,-2 0 0,1-1 1,0 1-1,-1-1 0,0 1 0,1-7 1,-2 5-5,1 1 0,-1-1 1,-1 0-1,1 1 0,-1-1 1,-1 0-1,1 1 0,-1-1 0,0 1 1,0-1-1,-1 1 0,0-1 1,0 1-1,0 0 0,-1 0 1,0 0-1,0 0 0,-1 1 1,0-1-1,0 1 0,-8-9 0,11 13-19,-1-1 0,1 1-1,-1 0 1,0-1 0,1 1-1,-1 0 1,0 0 0,0 0-1,-2-1 1,-25-13 456,24 13-302,-6-3-11,6 5-40,-5 4-12,6 1-25,3 5-76,0 1 1,0-1 0,1 1 0,0-1-1,2 14 1,10 49 31,-11-64-63,4 18 33,-1-5-18,0 0 0,2 1 0,0-2 0,12 26 0,39 103 41,-35-87-33,22 71 62,-28-62-33,-9-26 7,-2 0-1,0 50 1,-6-78-45,1-9 6,-1 0 0,1 0 0,-2-1 0,-2 11 1,1-3 6,-10 46 79,11-55-80,-1 0 0,1 0 1,-1 0-1,-1-1 0,1 1 1,-1-1-1,-7 9 1,7-10 2,-1-1 0,-1 1 1,1-1-1,-1 0 0,1-1 1,-1 0-1,0 0 0,0 0 1,-1 0-1,-10 2 0,7-1-11,6-3-1,1 0-1,-1 0 1,1-1-1,-1 1 0,0-1 1,1 1-1,-5-1 1,-7 0 23,0-1 0,0 0 1,0-1-1,0 0 0,0-1 1,0-1-1,-20-8 0,31 10-19,1 0 1,-1-1-1,0 1 0,1-1 0,0 0 0,-1 0 0,1 0 0,0-1 0,1 1 0,-1-1 0,-2-5 1,1 3 3,-2-2 13,1 0 1,0 0-1,1-1 0,0 1 0,0-1 1,-2-11-1,1 6-11,3 10-4,1 0 0,-1-1 1,1 1-1,-1-1 0,1 1 1,0-1-1,1 0 1,-1-8-1,0-5 7,-1 1-9,1 8 11,0 1 0,0-1-1,1 1 1,2-13 0,9-82 130,-6 83-44,-1 11-70,0 0-21,-1 0 0,2 0-1,-1 0 1,1 1 0,1 0 0,-1 0-1,2 0 1,-1 1 0,14-13 0,10-4 64,2 1 0,0 2 0,36-18 0,-49 30-71,46-17 92,140-36 46,-195 59-272,1 0-1,18-10 0,-18 7-1159,16-7-7082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1888,'0'0'4077,"5"3"-3826,-1 2-185,0 0 1,0 0-1,0 0 1,-1 0 0,1 1-1,-1-1 1,-1 1-1,1 0 1,-1 0-1,3 11 1,4 26 217,16 69 373,-22-55-426,-2-43-171,11 111 313,0-75-254,17 143 197,-6-34-176,-12-97-75,2 91 136,14 19 213,-19-104-153,-4 96 0,-3-90-125,0-23-50,-1-30-59,0 14 95,6 54 1,-3-47-41,-2-27-45,0 0 1,5 24-1,1-5 19,-2 0 1,-1 0-1,-2 0 0,-3 53 0,2 66 101,1-116-137,-2-6 10,3 0 1,6 37 0,27 66 83,-28-110-86,-1 0 0,7 48 0,2 6-4,-5-24-4,-2 1 0,-3 0 0,-1 80 0,-5-98-17,-4 26 5,2-18 20,3 1 0,8 69 0,-4-90-7,13 41 0,-11-43-8,6 33 0,-11-36 2,0 33-1,-2-18-6,0 4-5,-4-3 2,-3-9-2,4-20-2,-13 22 6,15-28-7,-12 27 8,10-24-6,-5 23 4,-10 21 73,16-44-46,-3 2 7,3-4 65,1-1-35,-6 2 3,5-2 95,5 0-72,1 1-71,0 0 0,1-1 0,-1 1 0,1-1 0,0-1 1,-1 1-1,1 0 0,0-1 0,0 0 0,-1 0 0,1-1 0,0 1 0,7-3 0,34-1 96,81 4 27,100-10 79,-57-9-118,-166 18-110,8-1 8,0 1 0,0 0 0,0 0 1,0 2-1,23 2 0,6 1 10,5-2-7,-16-1 1,-1 0-1,49 10 0,-53-6 2,-1-1 0,1-1-1,0-1 1,35-2 0,-3 1 4,149-3 61,-196 2-76,163-6 43,-123 6-34,17-7-1,2 4-1,-58 3-5,42-8 1,-16-1-4,4-5 0,5 1 0,2 3 0,5 4 0,1 0 0,-5 1 0,-10 1 0,30-2 1,-33 3 4,1-2-3,184-39 59,-208 41-60,17-3 5,18 0-2,3-4-4,-7 2 0,-35 5 0,-25 2 0,-10 1 0,-14-2 0,-4-2 0,2 1 0,-109-11-1779,111 9-6594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2248,'0'0'89,"-4"-4"-10,-14-13-2,14 13 230,3 2 0,-2 0 1024,3 8-521,2 20-281,7 26-542,24 68 438,-24-75-262,-2-19-96,23 97 274,-27-106-321,-1-11 12,-1 1-1,0 0 0,-1 0 1,0 13-1,0-18-26,0 42 196,-2 1 0,-8 47 0,8-77-139,-1 3 136,0 1 1,-1-1-1,-13 33 1,16-49-215,0-1 0,0 1 0,0-1 0,0 1 1,0-1-1,-1 0 0,1 0 0,-1 0 0,1 0 0,0 0 0,-1 0 0,0 0 0,1 0 0,-1 0 0,1-1 1,-1 1-1,0-1 0,-2 1 0,1 0-402,-14 4-4615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5832,'9'-7'-5,"-3"3"2,0 1 0,0-1 1,0 1-1,1 0 0,-1 1 1,10-4-1,16-4 3,5 2 0,6 1 0,11 2 0,-12 2 5,57-6 19,-39-3 43,84-24 194,-80 21-98,126-9 515,-154 19-366,-31 3-174,4-4-5,-7 5-10,-1 0-12,-1-4-132,0 4 41,-1 1 1,1-1-1,-1 1 0,1 0 0,-1 0 0,1-1 1,-1 1-1,1 0 0,-1 0 0,1-1 0,-1 1 1,1 0-1,-1 0 0,0 0 0,1 0 0,-1 0 1,1 0-1,-1 0 0,0 0 0,0 0 0,-3 1 90,-4 2 2,5-1 1,-4 4-1020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4576,'-19'13'627,"19"-6"-574,1 0 0,1 0 0,0 0 0,0 0 1,0 0-1,1 0 0,-1-1 0,8 12 1,6 16 192,20 62 919,-36-94-1162,0-1-1,-1 0 1,1 1 0,-1-1-1,1 0 1,-1 0 0,0 1-1,0-1 1,1 0 0,-1 0-1,0 0 1,0 0-1,0 0 1,0 0 0,0 0-1,0 0 1,0 0 0,-1-1-1,-1 2 1,0 0-427,-13 11-3922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3768,'0'0'0,"11"-10"0,-1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3232,'16'5'-2,"40"8"-4,105-9 1023,-154-5-789,0 1-1,0-1 1,0-1 0,0 1-1,-1-1 1,8-3-1,-12 4 1131,-3 1-1340,1 0 1,-1 0-1,1 0 0,0 0 1,-1 0-1,1 0 1,-1 1-1,1-1 1,0 0-1,-1 0 0,1 0 1,0 1-1,-1-1 1,1 0-1,0 0 1,-1 1-1,1-1 0,0 0 1,-1 1-1,1-1 1,0 0-1,0 1 1,-1 0-1,-10 10 333,-2-3-119,0-1 0,0-1 1,-22 9-1,29-13-142,0-1-1,-1 1 1,1-1 0,0 0-1,-1 0 1,1-1 0,-1 0 0,1 0-1,0-1 1,-1 0 0,-9-2-1,11 2-55,3 0-3,0 1-1,1-1 0,-1 1 1,0-1-1,0 0 0,0 0 0,0 0 1,1 0-1,-1 0 0,0 0 1,1 0-1,-1-1 0,1 1 0,0-1 1,-1 1-1,1-1 0,0 1 1,0-1-1,0 0 0,0 1 0,0-1 1,-1-2-1,4-1 106,2 0-106,0 0 0,1 0 0,0 1 0,0 0 1,0 0-1,0 0 0,8-3 0,52-26 276,-16 9-173,85-38 387,-96 34-232,-36 26-240,1 1-13,3 0 36,5 13-34,33 53-44,-28-38-21,-2 1 0,0 0 0,11 35 0,-20-50-6,1 0 1,11 18-1,-6-10-1366,5 7-5940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66 6368,'-1'-3'2,"-1"-1"1,1 1 0,-1-1-1,0 1 1,0-1-1,-1 1 1,1 0 0,-1 0-1,1 0 1,-1 1-1,0-1 1,0 0 0,-5-2-1,0-1 7,3 3 8,1 1 0,-1 1 0,1-1 0,-1 1 0,0-1 1,1 1-1,-1 1 0,0-1 0,0 1 0,0 0 0,0 0 0,-7 1 0,4-1-15,-10 0 102,-1 1 1,1 0-1,-1 2 0,1 0 1,0 1-1,0 1 0,0 0 0,-28 14 1,32-13-17,1 0-1,0 1 1,0 0 0,1 1 0,0 1 0,-13 11-1,-22 17 169,45-36-181,-10 28 200,11-27-134,32 9 115,-2-7-184,1-1 0,-1-2-1,1-1 1,35-4 0,111-23 225,-173 26-276,1 1 0,-1-1 0,1 0 1,-1 0-1,1 0 0,-1-1 0,0 1 0,1-1 0,-1 0 0,0 0 1,0 0-1,0 0 0,2-3 0,6-4 92,-7 5 14,2-3 8,-5 5 1,-1 1-129,0 1 1,0 0 0,0 0 0,0 0-1,0 0 1,0-1 0,0 1 0,0 0-1,0 0 1,0 0 0,0-1 0,0 1-1,0 0 1,0 0 0,0 0 0,0 0-1,0-1 1,0 1 0,0 0 0,0 0-1,0 0 1,0 0 0,1-1 0,-1 1-1,0 0 1,0 0 0,0 0 0,0 0-1,0 0 1,0-1 0,1 1 0,-1 0-1,0 0 1,0 0 0,0 0 0,0 0-1,1 0 1,-1 0 0,0 0 0,0 0-1,0 0 1,1 0 0,-1 0 0,0 0-1,0 0 1,0 0 0,0 0 0,1 0-1,-1 0 1,0 0 0,0 0 0,0 0-1,1 0 1,-1 0 0,1 0-1,-1 1 1,1-1 0,-1 1 0,1 0-1,-1-1 1,1 1 0,-1-1-1,1 1 1,-1 0 0,1-1-1,-1 1 1,0 0 0,0-1 0,1 1-1,-1 0 1,0 0 0,0-1-1,0 1 1,1 0 0,-1 0 0,0-1-1,0 1 1,0 0 0,-1 1-1,2 0-3,-1 0 0,1 0 0,-1 0 0,1 0 0,0-1 0,0 1 0,0 0 0,0 0-1,0-1 1,0 1 0,1 0 0,-1-1 0,0 1 0,3 1 0,21 19 6,-20-19-7,-1 0 0,0 0 0,0-1 0,0 1-1,1-1 1,-1 0 0,1 0 0,0-1-1,-1 0 1,1 1 0,0-1 0,0-1 0,8 1-1,-2 1 8,47 5-1341,-32-5-5402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5384,'-1'-2'161,"-6"-5"23,4 4 72,-4-4 16,6 6 424,3 33-352,1 1 0,10 40 0,-5-28-163,4 32 70,-5-30-99,17 88 543,-21-117-609,-3-10 11,1-1 0,0 0-1,1 0 1,0 0 0,0 0 0,0 0 0,1 0 0,0 0 0,6 9-1,-2-10-195,0 0-1,0-1 0,0 0 0,0 0 0,1-1 1,13 6-1,7 3-6320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87 395 1352,'2'1'25,"0"0"1,-1 0-1,1 0 0,0 0 1,0 0-1,0 0 1,0-1-1,0 1 0,-1-1 1,1 1-1,0-1 0,0 1 1,0-1-1,1 0 0,-1 0 1,0 0-1,0 0 1,0-1-1,2 0 0,39-10 794,-31 7-634,-2 1-12,0 0 0,0 0 0,0-1 0,-1-1 1,18-9-1,-4 1 286,-9 4-270,-1 0 0,0 0 0,0-2 0,-1 1 0,-1-1 0,15-18 0,-24 26-144,-1 0 1,0 1-1,1-1 1,-1 0 0,0 0-1,0 0 1,0 0-1,-1 0 1,1 0-1,-1 0 1,0 0-1,0 0 1,0 0 0,0-1-1,0 1 1,-1 0-1,-1-5 1,-13-54 339,9 49-97,-2 3-204,0 1 0,-1 0-1,0 1 1,-1 0 0,0 0-1,0 1 1,0 0 0,-23-11-1,20 12-52,7 4-2,0-1 0,1 1 1,-1 0-1,0 1 1,-10-2-1,-19-4 145,0 2 1,0 2-1,-38 0 0,61 4-135,10-1 48,-1 2-1,3-2-79,-1 1-1,0-1 0,1 0 0,-1 1 0,0-1 1,1 1-1,-1 0 0,0-1 0,1 1 1,-1-1-1,1 1 0,0 0 0,-1-1 0,1 1 1,-1 0-1,1 0 0,0-1 0,-1 1 0,1 0 1,0 0-1,0 0 0,0-1 0,0 1 0,0 0 1,0 0-1,0 0 0,0-1 0,0 1 1,0 0-1,0 0 0,0 0 0,1-1 0,-1 1 1,0 0-1,0 0 0,1-1 0,-1 1 0,1 0 1,-1 0-1,1-1 0,-1 1 0,1-1 0,0 2 1,9 13 6,11 15-9,7 1 1,4-2-3,-1-4-2,-2-1 0,-20-15 0,33 21 0,-31-23 11,1 0 1,-1-2-1,1 1 1,1-2-1,-1 0 1,1 0-1,13 2 1,-14-3-7,11 4 364,1 1 0,41 22 0,-56-25-304,1 0 1,-1 1 0,0 1 0,-1 0-1,1 0 1,-1 0 0,-1 1 0,0 0-1,0 1 1,0-1 0,-1 1 0,6 12-1,-8-14-13,13 29 90,-17-34-136,1 0 0,-1 0 0,0 1 0,0-1-1,1 0 1,-2 0 0,1 0 0,0 1-1,0-1 1,-1 0 0,1 0 0,-1 0 0,0 0-1,1 0 1,-3 3 0,1-1 0,0-1-1,0 0 1,-1 0 0,1 0 0,-1 0-1,0-1 1,0 1 0,0-1-1,0 0 1,0 0 0,0 0 0,-1 0-1,-6 2 1,1 0 1,6-2 0,-1-1 0,0 1 0,0-1 0,0 0 0,0-1 1,1 1-1,-1-1 0,-4 1 0,-150 14 181,99-7-128,57-8-128,-49 2 319,49-2-313,0 0-1,0 0 1,0 0 0,0 0-1,0-1 1,0 1-1,0 0 1,0-1 0,0 0-1,0 1 1,0-1 0,0 0-1,0 0 1,1 0-1,-1 0 1,0 0 0,1 0-1,-1-1 1,1 1 0,-1-1-1,1 1 1,-1-1-1,1 1 1,-1-3 0,0-7-7138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6456,'-5'-2'62,"-20"-25"164,24 25 130,1 4-184,0 5-3,4 13 164,2 5-154,5 76 157,8 102 228,-16-155-352,-3-28-37,2 0 0,0 0 1,1-1-1,10 35 0,-12-49-205,1 0 0,0 0-1,0 0 1,0 0 0,0-1 0,1 1-1,0-1 1,0 0 0,0 1 0,1-2 0,-1 1-1,1 0 1,0-1 0,5 5 0,2 0-6290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1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5656,'-2'1'80,"-4"3"17,6-4-94,0 0 1,0 0-1,0 0 0,0 0 0,0 0 1,0 0-1,0 0 0,0 0 1,0 0-1,0 0 0,0 0 0,0 0 1,0-1-1,0 1 0,0 0 0,0 0 1,0 0-1,0 0 0,0 0 1,0 0-1,0 0 0,0 0 0,0 0 1,0 0-1,0 0 0,0 0 0,0 0 1,0 0-1,-1 0 0,1 0 0,0 0 1,0 0-1,0 0 0,0 0 1,0 0-1,0 0 0,0 0 0,0 0 1,0 0-1,0 0 0,0 0 0,0-1 1,0 1-1,0 0 0,0 0 0,0 0 1,0 0-1,0 0 0,0 1 1,-1-1-1,2-11 178,0 10-169,-1 1 0,0-1 0,0 1 0,1-1 0,-1 1 0,0-1 0,1 1 0,-1-1 0,1 1 0,-1 0 0,0-1 0,1 1 0,-1 0 0,1-1 0,-1 1 0,1 0 0,-1 0 0,1-1 0,-1 1 0,1 0 0,-1 0 0,2 0 0,0-1 23,35-16 280,1 2 0,1 2 0,51-11 0,-13 11-43,-13 2-89,82-11 312,-72 21-1467,0 1-4094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1 904,'-4'24'41,"2"0"0,0 1 0,2 30-1,1-10 0,-3 9 85,-13 174 302,14-117-156,1-40-17,-8 178 947,16-95-250,-7-76-487,9 120 625,-9-123-722,6 129 602,-7-70-548,-1-57-327,2-47 32,9 57 0,-6-59-46,3 24 6,11 76 253,13 2 13,-28-120-332,1 33 112,9 113 273,-3-88-250,-10-66-152,21 174 403,-20-163-355,1 0 0,0 0 0,0-1 0,2 1 0,0-1 0,10 24 0,5 14 83,-6-6-74,28 158 125,-41-182-161,1 7 14,0-25-21,4 9 143,-5-24-111,0 8-37,0 0-1,-1 1 1,1-1 0,-1 0 0,0 0-1,-1 1 1,-3-10 0,-4-14-232,-2 1 1,-2 0 0,0 0 0,-20-28 0,16 31-6461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23 4760,'-3'-2'-1,"0"-1"0,0 1 1,0 0-1,-1 0 0,1 0 0,0 1 0,-1-1 1,1 1-1,-1 0 0,0 0 0,1 0 1,-5 0-1,-5 0 41,1 1 0,-19 1 1,-5 0 152,3-1 157,0 2-1,-48 7 1,61-3-140,0 1 0,0 0 0,-24 13 0,35-15-176,-5 3 138,0 0 0,1 1 0,0 1-1,-22 21 1,34-31-154,-1 1-1,1 0 1,0 0-1,0 0 1,0 0-1,0 0 0,0 0 1,0 0-1,0 0 1,0 0-1,0 1 1,1-1-1,-1 0 0,0 1 1,1-1-1,-1 0 1,1 1-1,0-1 1,-1 1-1,1-1 0,0 1 1,0-1-1,0 1 1,0-1-1,0 1 1,0-1-1,0 3 0,1-3 57,1 0-52,0-1 0,0 0 0,0 1 1,-1-1-1,1 1 0,0-1 0,0 1 1,0 0-1,-1 0 0,3 1 0,4 2-2,0 1-7,-6-3 2,1-1 0,0 1-1,0-1 1,0 0 0,0 1-1,0-1 1,0-1-1,6 2 1,24 3 74,0-1-1,0-2 1,34-2 0,-7-4 27,-58 4-107,14-2 31,-1-1 0,1 0-1,16-6 1,-27 8-11,0-1-1,-1 0 1,1 0-1,-1 0 1,1-1-1,-1 0 1,0 0-1,0 0 0,0 0 1,0 0-1,-1-1 1,0 0-1,1 1 1,-1-1-1,4-8 1,6-10 136,-12 20 64,0 0-126,6-4-6,-5 4 154,-1 3-215,6 4 4,-6-4 56,2 1-75,0 0 0,0 0 0,0 0 0,0 0 0,1-1-1,-1 1 1,0-1 0,1 0 0,4 2 0,2 0 27,-4-1-178,1 1-1,-1-2 1,1 1-1,0-1 1,0 0-1,0-1 1,0 1-1,9-2 1,14-1-6570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6816,'-2'-2'48,"-4"-4"33,2 2 134,-3-2 39,5 4 305,2 4-323,0 4-5,0 25 86,2-1 0,1 0 1,1-1-1,14 47 0,-4-18-151,36 72 223,-41-113-284,0-1 0,0 0 0,1-1-1,18 20 1,-2-2-1198,-18-22-5607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5744,'0'0'49,"2"-3"-4,0-1-86,2-3 151,-1 0 0,1 0 0,0 1 0,1 0 0,0 0 0,0 0 0,8-7 0,1 4 33,0 1 0,1 1 0,0 1 0,1 0 0,-1 0 0,1 2 0,0 0 0,29-3 0,-29 4-106,-10 2-17,0 0 0,0 0 0,-1 1 0,1 0 0,12 1 0,103 8-775,-105-9-4051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189 224 3416,'0'33'148,"1"-30"9,2 4 50,-2-5 97,38 1 852,8-12-647,15-11-2,-59 18-457,0 0 1,0-1 0,0 1-1,0 0 1,0-1 0,-1 0-1,1 1 1,-1-1-1,0 0 1,0 0 0,0-1-1,0 1 1,-1 0 0,2-4-1,0 2 13,-1 0 4,0 0-1,-1 1 1,1-1-1,-1 0 1,0 0 0,0 0-1,0 0 1,-1-1-1,1 1 1,-2-9-1,1 7-4,-1 3-15,1 0 1,-1 0 0,0 0-1,1 0 1,-2 0 0,1 0 0,0 0-1,-1 1 1,0-1 0,0 0-1,0 1 1,0 0 0,-4-5-1,2 3 11,1 2-10,1 0 0,-1 0 1,0 0-1,-1 0 0,1 0 0,0 1 0,-1 0 0,1-1 0,-1 1 1,0 1-1,0-1 0,-4-1 0,2 1 3,-2-2 24,-1 0 0,1 0-1,-1 1 1,0 1-1,0 0 1,0 0 0,0 0-1,0 1 1,0 0-1,0 1 1,0 0 0,-1 1-1,1 0 1,0 0-1,0 1 1,0 0 0,0 1-1,1 0 1,-1 0-1,0 0 1,-10 8 0,11-7-64,2-1 10,1 0 0,-1 0-1,1 1 1,0-1 0,0 1 0,1 0-1,-1 0 1,1 1 0,0-1 0,0 1-1,0 0 1,-5 9 0,2 6 0,0 1 0,2 0-1,0 0 1,-3 35 0,8-16-8,4-6-11,-1-18-4,0-1 0,2 0 1,-1 0-1,12 21 1,1-10 1,4-7 0,5-5 1,-10-10 16,0 0 0,0-1 1,1-1-1,-1-1 0,0 0 0,31-3 1,-34 2-16,-3-1-59,1 0 0,0-1 0,-1 0 0,1-1 0,-1 0 0,1 0 0,-1-1 1,0-1-1,-1 0 0,1 0 0,-1-1 0,0 0 0,-1 0 0,11-10 0,14-12-7149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452 140 4040,'0'-6'115,"0"0"0,0 0 0,-1 0 0,0 0 0,0 0 0,-1 0 0,1 0 0,-1 1 0,0-1 0,-1 1 0,0-1 0,0 1 0,0 0 0,-5-6 0,7 9 153,0 1-243,1-1 0,-1 1-1,0 0 1,0-1 0,0 1 0,0 0-1,0 0 1,0 0 0,0 0 0,-1 0-1,1 0 1,-3-1 0,2 0 13,-1-1 3,0 1-1,0-1 0,-1 1 1,1-1-1,-1 1 0,0 0 1,1 0-1,-1 1 0,0-1 1,0 1-1,0 0 1,-7-1-1,1 1-5,0 0 0,1 1 1,-13 1-1,14-1-24,-8 2 66,1 0 0,1 1-1,-1 1 1,0 0-1,-21 9 1,26-9-30,-80 40 225,84-41-246,2 2 0,-1-1 0,0 0 0,1 1 0,0 0 0,0 0 0,0 0-1,0 0 1,1 1 0,0-1 0,-3 10 0,1-5 22,4-8-33,-2 2 32,0 1-1,1-1 0,0 1 0,0-1 1,0 1-1,1 0 0,-1 0 0,1 0 0,0 0 1,0 0-1,1 0 0,0 0 0,0 0 0,0 0 1,0 0-1,1 0 0,0 0 0,0 0 1,3 9-1,-4-13-33,1 0 0,-1 0 0,1 0 0,0 0 1,-1 0-1,1 0 0,0 0 0,0-1 0,-1 1 1,1 0-1,0 0 0,0-1 0,0 1 0,0 0 1,0-1-1,2 2 0,1 0 16,4 4 8,0-1-1,0 0 1,0-1-1,0 0 1,1 0-1,-1-1 1,18 4-1,-12-3-20,-5-1 10,1-1 0,-1-1 0,0 0 0,1 0 0,-1-1 0,1 0-1,-1-1 1,10-1 0,-6 0-6,2 2 31,1-2-1,-1 0 0,1-1 1,-1 0-1,0-1 1,0-1-1,0-1 0,22-11 1,-33 15-11,-2 1-36,-1 1 1,1-1-1,0 0 1,0-1 0,-1 1-1,1 0 1,-1 0-1,1-1 1,-1 1-1,0 0 1,1-1-1,0-1 1,0-2 47,0 1 1,-1 0-1,1-1 0,-1 1 0,0-1 1,0 1-1,0-1 0,-1 1 1,0-1-1,0-6 0,0 9 67,0 2-112,0-1 1,-1 1-1,1 0 0,0 0 1,0 0-1,0 0 1,-1 0-1,1 0 0,0 0 1,0 0-1,0 0 0,-1 0 1,1 0-1,0 0 1,0 0-1,-1 0 0,1 0 1,0 0-1,0 0 0,0 0 1,-1 0-1,1 0 1,0 0-1,0 0 0,0 0 1,-1 0-1,1 0 0,0 1 1,0-1-1,0 0 1,-1 0-1,1 0 0,0 0 1,0 0-1,0 1 0,0-1 1,0 0-1,-1 0 1,1 0-1,0 1 0,0-1 1,0 0-1,0 0 0,0 0 1,0 1-1,0-1 1,0 0-1,0 1 0,-3 18 72,0 0 0,-7 20-1,1-9 27,-8 48 0,11-50-65,-33 153 109,31-155-122,8-22-11,2 6 0,-1-5 0,-1 5 0,0-7 1,0-3-12,0 1 1,1 0-1,-1 0 0,0-1 0,1 1 1,-1 0-1,1-1 0,-1 1 1,1 0-1,-1-1 0,1 1 0,-1 0 1,1-1-1,0 1 0,-1-1 1,1 1-1,0-1 0,-1 0 0,1 1 1,0-1-1,0 0 0,1 1 1,13 4 141,-13-5-72,13-2 37,-13 2-99,-1 0 0,0-1 0,1 1-1,-1-1 1,1 1 0,-1-1 0,0 0 0,1 1 0,-1-1 0,0 0-1,0 0 1,0 0 0,0 0 0,2-2 0,6-5 137,-7 6-119,1-1 0,-1 0 1,0 0-1,1 0 0,-2 0 1,1 0-1,0 0 0,-1-1 1,1 1-1,-1 0 0,0-1 1,0 1-1,0-1 0,0 0 1,-1-6-1,0 9-14,0 0 0,1 0 0,-1 0 0,0 0 0,0 0 0,0 0 0,1 1 0,-1-1 0,0 0 0,1 0 0,-1 0 0,1 0 0,-1 0 0,1 1 0,1-3 0,-1 2 8,0 0-1,0-1 1,0 1-1,0 0 1,0-1-1,-1 1 1,1-1 0,0 0-1,-1 1 1,1-1-1,-1 0 1,0 1-1,1-3 1,-1 2-9,0 1 0,1 0 0,-1 0 1,1 0-1,-1-1 0,1 1 0,0 0 0,-1 0 1,1 0-1,0 0 0,0 0 0,0 0 0,1-1 0,3-4 17,0-2 27,0 1 1,0-1 0,-1 0 0,-1 0-1,1-1 1,3-15 0,-7 23-13,0-2 4,3-6-32,-3 6 27,5-16 298,-5 28-325,0-2-12,0-5 1,-11 23 1,8-15-474,0-1 0,1 1 1,0 10-1,-2 5-8809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433 116 3320,'-1'-7'96,"0"-1"-1,0 1 1,-1 0 0,1 0-1,-2 0 1,1 0 0,-1 1 0,0-1-1,-1 1 1,1-1 0,-1 1-1,0 0 1,-9-8 0,12 12 204,-28-9 646,-14 10-250,41 1-482,0 4-1,-8 9 9,6-8-130,-1 1 0,1 0 0,0 0 0,1 0 0,-1 1 0,1-1 0,0 1 0,1 0 0,0-1 1,0 1-1,0 0 0,-1 13 0,4-7 79,0-1-1,1 0 1,0 0 0,1 1 0,8 19 0,-7-21-79,-1 0 0,1 0 0,-2 1 0,0-1 0,1 20 0,7 42 588,-9-7-372,1 46 164,-3-94-399,0 1-1,-1 0 0,-5 22 0,5-36-51,1 1 0,-1 0 0,-1-1-1,1 1 1,-1-1 0,0 0 0,0 0-1,0 0 1,-1 0 0,0-1 0,0 1-1,0-1 1,0 0 0,-1 0 0,1 0-1,-1-1 1,0 0 0,0 0 0,-6 3-1,-4-1 40,-1 1 0,1-2 0,-1 0 0,0-1 0,-17 1 0,28-4-36,2 0-4,1 0 1,-1 0 0,0 0-1,1 0 1,-1 0-1,0-1 1,1 1-1,-1-1 1,1 0-1,-1 0 1,1 0-1,-1 0 1,1 0 0,0-1-1,0 1 1,-1-1-1,-2-2 1,0-1 10,0 0-1,1 0 1,-1 0 0,-3-8 0,7 12-28,-3-5-66,0 0 1,1 0 0,0 0 0,-2-8 0,2 7-993,-5-15-6871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51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5560,'-5'-3'117,"4"2"-76,-1 0 1,1 1-1,-1-1 0,1 0 1,-1 1-1,1-1 0,-1 1 1,1-1-1,-1 1 0,1 0 1,-1 0-1,1 0 0,-4 0 1,1 0 270,-4 0 1,6 0 39,31-12 915,-25 10-1201,0 0 0,0 1 1,0 0-1,0-1 0,0 2 1,0-1-1,0 0 1,0 1-1,5-1 0,15 0 307,155-21 699,-104 12-655,142-30 1058,-181 33-1093,-21 4-156,0 0 0,15-7 0,-27 10-65,4-11 736,-19 16-894,-1 2-1,1 0 1,0 0-1,0 1 1,1 0-1,-15 15 1,8-8-1302,-33 26-7774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1264,'2'-2'64,"4"-1"-29,0 0 1,0 1-1,0 0 0,0 0 1,0 0-1,0 1 0,10-1 1,0-1-28,21-5 234,0 2 1,42-2 0,-27 4-155,-20-1 186,-10 2-166,0 0 1,1 2 0,25 2 0,122 5 542,-102-6-445,131-20 196,-175 17-386,43-3 86,171 2 140,-152 4-173,153-10 89,-200 7-153,181-3 192,9 3 80,-128 1-89,58-8 11,-47 4 47,-82 5-226,45-6 98,145-10 176,-131 13-188,129-15 106,-142 15-127,-51 4-44,0-1 76,0-1 0,35-7 0,-55 9-22,1 0 2,-4 0 222,-6-1-226,-31-1-169,0 2 1,0 1-1,0 1 0,1 2 0,-41 10 0,3-1-4810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2968,'0'0'-23,"3"-2"-9,5-5 140,0 1 1,1 0-1,0 1 0,0 0 0,0 0 1,0 1-1,1 0 0,0 1 0,0 0 1,18-3-1,138-15 801,-91 15-625,-22 6 68,94 10 0,-126-7-267,0 1 0,-1 0 0,32 13 0,-51-17-81,4 2 23,0 1 1,0 0-1,0 0 0,-1 0 0,1 0 0,5 6 0,-9-7-16,0-1 0,0 1 0,0 0 0,0 0 0,0 0 0,0 0 0,-1 0 0,1 0 0,-1 0 0,1 0 0,-1 0 0,0 1 0,0-1 0,0 0 0,0 0 0,0 0 0,0 0 0,-1 4 0,-3 13 22,-1-2 0,-1 1 0,0-1 0,-1 0 0,-1 0 0,-1 0 0,0-1 0,-14 17 0,5-9-5,0-2 0,-2 0 0,0-1 0,-34 26 0,26-26 47,-49 26 0,64-39-37,10-7-13,-1 1 0,0 0 0,1 0 0,0 0 1,0 1-1,-1-1 0,1 1 0,1 0 0,-1 0 0,0 0 0,1 0 0,-1 0 0,1 1 0,0-1 1,0 1-1,-2 5 0,3-4 36,1 1 16,1-3-65,0-1-1,1 0 0,-1 0 1,1 1-1,0-1 0,-1 0 1,1-1-1,0 1 1,0 0-1,0-1 0,0 1 1,4 1-1,-5-2 0,6 4 28,1 0 1,0 0-1,0-1 1,1 0-1,-1 0 0,1-1 1,0 0-1,17 3 1,-2 0 40,-14-5-39,1 1 1,-1-2-1,0 1 1,1-2-1,-1 1 0,18-4 1,63-17 200,-73 15-227,29-6 95,130-16 89,-8-8-21,-166 35-131,4-1 9,-6 2 8,-53-7 125,19 1-146,-34 1-1196,-3 0-4687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2424,'0'0'88,"13"-12"569,-5 5-636,1 2-1,1-1 1,-1 1-1,1 0 0,-1 1 1,1 0-1,1 1 1,15-3-1,147-19 316,-132 22-98,47 4 0,-53 0-104,23-1 120,103-16 700,-141 13-949,87-16 754,-30 3-324,-10 10-180,86 3 305,-147 3-520,-3 0-26,0 0 0,0 0 0,0-1 0,-1 1 0,1-1 0,0 0-1,0 0 1,0 0 0,0 0 0,-1 0 0,4-2 0,-3 2 50,5 1 4,-6 0 457,-67-8 162,10 13-1447,40-2-4720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38 5024,'-84'-30'-371,"82"29"319,-21-2-16,19 2 70,0 0-1,0 1 0,0-1 1,0 1-1,0 0 0,0 0 1,-7 1-1,5 0 68,0 0 0,0 0 0,1 0 0,-1 1 1,0 0-1,1 0 0,-1 1 0,1-1 0,0 1 0,0 0 0,0 1 1,0-1-1,0 1 0,1 0 0,0 0 0,0 0 0,0 1 0,0-1 1,0 1-1,-3 7 0,0 1 72,0-1 0,1 1 1,1 0-1,0 1 0,1-1 1,-3 16-1,1 3 109,3 0 1,0 0-1,3 33 0,0-54-218,0-7-6,-1-1 1,1 0-1,0 1 0,1-1 0,-1 0 0,1 1 1,-1-1-1,1 0 0,0 1 0,0-1 0,1 0 1,-1 0-1,1 0 0,-1 0 0,1 0 1,4 5-1,-2-4-2,0 0 1,0 0-1,1-1 0,-1 1 1,1-1-1,0 0 0,0 0 1,0-1-1,0 1 1,1-1-1,-1 0 0,1 0 1,8 1-1,-2 0-7,-7-2 3,0 0-1,1-1 1,-1 1 0,0-1-1,0 0 1,8 0 0,44-7 189,73-18 0,-125 24-217,15-4-158,1 0-1,-1-2 0,34-15 0,-44 18-224,45-22-5089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496 116 1080,'4'-4'305,"11"-13"54,-11 13 193,-4 3-514,1 0 1,-1 0-1,0 0 1,1 0-1,-1 0 0,0 0 1,0 0-1,0 0 1,0 0-1,0 0 1,0 0-1,0 0 0,0 0 1,0 0-1,-1 0 1,1 0-1,0 0 1,-1 0-1,1 0 0,0 0 1,-1 0-1,1 0 1,-1 0-1,0 0 1,1 0-1,-1 0 0,-1 0 1,-19-24 408,16 21-404,-1 0 1,1 1 0,-1-1 0,0 1 0,0 0 0,0 0 0,0 1 0,0 0-1,-1 0 1,1 0 0,-10 0 0,-3 0 26,1 1 0,-24 2 0,32-1-58,-2 0 58,0 2 0,1-1 1,-1 1-1,0 1 0,-17 6 1,18-5-35,-7 2 83,0 1 0,0 1-1,1 1 1,0 0-1,-16 12 1,25-15-56,-1-1 0,1 2 0,1-1 1,-1 1-1,1 0 0,0 0 0,1 1 0,-1 0 0,2 0 0,-1 0 0,1 1 0,0 0 1,1 0-1,-4 13 0,7-20-47,1-1 0,0 1 0,0 0 1,0 0-1,0 0 0,0 0 0,0 0 1,0 0-1,0 0 0,1-1 0,-1 1 1,1 0-1,0 0 0,-1 0 0,1-1 1,0 1-1,0 0 0,0-1 0,0 1 0,1-1 1,-1 1-1,0-1 0,0 0 0,1 1 1,2 1-1,0 0 8,1 1 0,0-1 0,-1 0 0,1 0 0,1 0 0,8 2 0,1 0 11,0-2 0,0 0 0,1-1 0,-1-1-1,17 0 1,6-2 4,48-8 0,-66 5-23,1 0 0,0-2-1,-1 0 1,0-1 0,30-15 0,-6-7 98,-41 28-91,-1-1 1,0 0-1,0 0 0,0 0 0,0 0 1,-1 0-1,1 0 0,0 0 1,-1 0-1,1-1 0,-1 1 0,0-1 1,0 1-1,0-1 0,0 1 1,0-1-1,0-4 0,-1 6 125,1-2-25,0 0 0,-1 0 0,1 0 0,-1 0 0,0-1 0,0 1-1,0 0 1,0 0 0,0 0 0,-1-3 0,-6 2-74,3 4-18,-5 1-4,7-1-15,1 3-6,-7 15-4,8-12-2,1-3 0,-1 0-1,0 0 1,0 1 0,0-1 0,1 0-1,-1 0 1,1 0 0,0 0-1,0 0 1,0 0 0,0 0-1,0 0 1,1 0 0,3 4 0,4 9-3,-8-15 3,5 11-4,1-1-1,1 1 1,8 10 0,-11-16 4,9 12 0,3-4 0,2-4 0,6-3 1,-19-8 2,0 0-1,13 2 18,0-1-1,25-3 1,10-1 125,-52 4-121,1 0 0,-1-1 0,0 1 0,1-1 0,-1 1 0,0-1 0,1 0 0,-1 0 0,4-2 0,-4 2-126,0 0-1,0 0 1,0 0-1,0 0 1,0 0-1,0 0 1,0 1-1,1-1 1,2 1-1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1176,'0'0'3904,"-2"10"-3637,-12 49 3,-35 114 246,45-155-493,-8 46 125,-13 167 381,24-215-467,1 0 0,0 0 0,1 0 0,3 16-1,-2-21-47,-1-8-2,-1 0-1,1 0 1,0 1-1,0-1 0,0 0 1,0 0-1,3 4 1,7 13 61,1-1 0,27 33 1,-7-16 27,-23-26-88,-3-3 35,1 0 0,-1 0-1,1 0 1,1-1 0,-1 0-1,10 5 1,-14-10-26,0 0 0,0-1-1,-1 1 1,1-1 0,0 0 0,0 0 0,0 0 0,0 0 0,0 0 0,0-1-1,0 1 1,0-1 0,0 0 0,0 0 0,0 0 0,3-2 0,43-24 344,57-40 0,-100 63-361,-4 3 16,0 0 1,-1 0-1,1-1 1,-1 1-1,1 0 1,-1-1-1,1 1 0,-1-1 1,0 1-1,1-1 1,-1 0-1,1-3 0,-1 3-4,0 0 64,-1 0 4,0-9-1175,0-4-4450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3768,'26'-3'-92,"110"-13"-228,-84 16 301,-33 0 44,-1 0 0,1-1 1,0-1-1,-1-1 0,27-7 0,-34 6 74,1 0-1,0 1 1,0 1-1,0 0 1,20 0 0,-1-1 101,18-4 57,50-13 369,-96 20-492,-2 0-106,-1 0-1,0 0 1,1-1 0,-1 1-1,1 0 1,-1 0 0,1 0-1,-1 0 1,1-1 0,-1 1-1,0 0 1,1-1 0,-1 1-1,0 0 1,1 0 0,-1-1-1,0 1 1,1-1 0,-1 1-1,0 0 1,0-1 0,1 0-1,-2 0-14,-1 0 0,1 0 0,0 0 0,0 0 0,-1 0 0,1 0 0,-1 0 0,1 0 0,-1 0 0,1 1 0,-1-1 0,1 1 0,-1-1 0,0 1 0,1 0 0,-1 0 0,0-1 0,1 1 0,-1 0 0,0 0 0,1 1 0,-3-1 0,-43 10-551,43-9 384,-17 5-3346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28 3680,'-23'-7'193,"9"3"-128,2 0-28,-1 0 0,0 1 0,0 1 0,-21-1 0,4 6-17,1 2 0,-34 9 1,33-6-16,-84 22 141,106-27-102,1 1 0,1 0 1,-1 0-1,0 0 1,1 1-1,0 0 1,0 0-1,0 0 1,1 1-1,0 0 0,0 0 1,0 1-1,1-1 1,-4 8-1,7-13-29,0 0-1,1 1 1,-1-1 0,1 0-1,-1 1 1,1-1-1,-1 0 1,1 1 0,0-1-1,0 0 1,-1 1-1,1-1 1,0 1 0,0-1-1,1 0 1,-1 1-1,0-1 1,0 0 0,1 1-1,-1-1 1,1 2-1,1 0 13,-1-1 0,1 0 0,0 1-1,-1-1 1,1 0 0,0 0 0,0 0-1,0 0 1,5 3 0,3 0 32,0 1 1,-1-2 0,2 1-1,11 3 1,-7-3-41,29 8 122,-37-12-128,16 5 51,0-1 1,1-1-1,-1-1 1,1-1-1,0-1 0,31-3 1,-22-3 36,0-1 1,-1-2 0,0-1-1,58-25 1,-88 33-92,-1 0 0,1 0 1,-1 0-1,0 0 0,0 0 1,1 0-1,-1 0 0,0-1 1,0 1-1,0 0 0,0-1 1,0 1-1,0-1 0,-1 1 1,1-1-1,0 0 0,-1 1 0,1-1 1,-1 0-1,0 1 0,1-1 1,-1 0-1,0 1 0,0-1 1,0 0-1,0 0 0,-1 1 1,1-1-1,0 0 0,-1 1 1,1-1-1,-2-2 0,0-2 14,0-1 0,-1 0 0,0 1 0,-1 0 0,0 0 0,0 0 0,-6-7 0,4 6 4,0 0 1,0 1-1,-1-1 1,0 1-1,-1 1 0,1-1 1,-1 2-1,0-1 1,0 1-1,0 0 1,-1 0-1,0 1 1,1 0-1,-11-1 0,15 3 26,-4-1 10,4 1 1,-5 0 3,7 1-9,3 1-13,1 9-1000,2 3-3866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4760,'-43'18'3,"31"-9"2,4-3-4,5-3 2,0-1-1,0 1 1,0 0-1,0 0 0,0 1 1,1-1-1,-1 1 1,1-1-1,0 1 1,0 0-1,0 0 1,1 0-1,-1 0 1,1 0-1,0 0 0,0 0 1,0 7-1,-1 5 11,1 0-1,2 29 0,-1-41-10,1 8 2,-1-8 0,0 1 1,0-1 0,1 0 0,-1 0 0,1 1-1,2 5 1,7 20 57,1-1 0,15 29 0,-20-46-47,16 22 143,63 82 383,-52-68-290,42 61 343,-72-106-419,0 4 34,-2-5-18,-2-9-175,0 0-1,0 0 1,0 1-1,-1-1 0,0 1 1,0-1-1,-1 1 1,-5-11-1,2 6-515,-15-36-3940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3952,'0'-29'55,"1"24"-34,0-1 0,1 1 1,0 0-1,-1 0 1,2 0-1,-1 0 1,0 0-1,1 0 0,0 1 1,0 0-1,1-1 1,-1 1-1,8-7 1,-6 6-12,-1 1 19,1-1-1,0 1 0,0 1 1,1-1-1,-1 1 0,1 0 1,-1 0-1,1 1 0,10-4 1,-1 2 32,1 0 0,19-2 0,11 1 60,55 8 150,-16 0-23,-81-3-171,-1 0-60,-1 0 0,1 0 0,-1 0 0,0 1 0,1-1 1,-1 1-1,0 0 0,1-1 0,-1 1 0,0 0 0,0 1 0,0-1 0,0 0 0,0 0 0,3 4 0,0-1 66,6 6 5,-8-8-68,-1 1 1,1 0-1,-1 0 1,0 0-1,0 0 0,0 0 1,0 1-1,0-1 0,-1 1 1,1-1-1,-1 1 0,0 0 1,0-1-1,-1 1 0,1 0 1,-1 0-1,1 0 0,-1-1 1,-1 1-1,1 0 0,0 0 1,-1-1-1,0 1 0,0 0 1,0 0-1,-3 6 0,-1 2 13,-1 0-1,0-1 1,-1 0 0,0 0-1,0 0 1,-12 11-1,12-12-7,-16 14-11,1-8-9,-10-1-3,20-10-2,-46 13 1,27-8 5,12-4 13,0-1 0,-1-1-1,-20 3 1,36-6 19,-3 5 3,31-2 52,19 1-883,4 0-3210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3:5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3680,'0'0'753,"2"-2"-514,7-4-126,-3 2-29,0 0 1,0 1-1,0 0 1,0 0-1,8-3 1,28-1 144,-11 2 42,40-14 1,-59 14-248,22-4 137,5 4 250,62 0 1,-89 5-352,-10 0 81,-1 0-119,0 1 0,0-1 0,0 1 0,-1-1 0,1 1 0,0 0 0,0-1 1,0 1-1,-1 0 0,1-1 0,0 1 0,0 2 0,-14 26-790,2-7-3632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1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2608,'0'0'273,"8"2"-121,18 2 133,1 0 0,39-1 0,100-13 392,-121 3-445,67-7 160,-106 13-391,14 0 81,1 0 0,26-7 0,-40 6 2,-3 1-45,0 0 0,0 0 0,1 1-1,-1-1 1,0 1 0,0 0 0,6 0-1,-26-4 71,14 3-103,0 0 0,0 0 0,0 1 1,0-1-1,0 1 0,-1-1 0,1 1 1,0 0-1,-3-1 0,-70 1 207,73 0-178,-11-3-696,0 1-2879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30 4848,'-1'-2'-24,"0"0"20,-1 0-1,1 0 1,-1 1 0,1-1-1,-1 0 1,0 1 0,0-1 0,0 1-1,0-1 1,0 1 0,0 0-1,-1 0 1,1 0 0,0 0-1,-1 1 1,1-1 0,0 0 0,-4 1-1,-9-2-40,0 1-1,-16 0 1,25 1 24,-116 2-363,68 6 327,16 1 30,4 4 23,15-6 27,1 2 0,-20 12 0,30-15 15,-1 0-1,1 1 0,0 0 1,1 0-1,0 1 0,-8 10 1,8-9-20,4-5-1,0-1 1,1 1-1,0-1 0,0 1 1,0 0-1,0 0 1,-1 4-1,-4 8 36,1 0 0,1 1 1,1 0-1,0 0 0,2 1 0,-2 18 0,4-31-31,1 0-1,0-1 0,0 1 1,0 0-1,0-1 0,1 1 1,-1-1-1,1 0 0,1 1 1,2 3-1,3 8 36,-7-14-47,1-1-1,-1 0 0,1 0 1,0 0-1,0 0 0,0 0 1,0 0-1,0 0 1,0-1-1,0 1 0,0-1 1,0 1-1,0-1 1,0 0-1,0 0 0,2 0 1,-2 1 13,10-1 48,-1 0 0,0 0 0,1-1 1,-1-1-1,0 0 0,0 0 0,0-1 0,0-1 0,0 0 1,19-10-1,-1-1 134,0-3 1,44-34 0,-63 43-156,0 1 0,-1-2 0,-1 1-1,0-1 1,0-1 0,-1 0 0,0 0 0,8-17 0,-14 25-26,-1 1 0,1 0 0,-1-1-1,0 1 1,1-1 0,-1 1 0,0-1 0,0 1-1,-1-1 1,1 1 0,-1-1 0,1 1 0,-1-1 0,0 1-1,1 0 1,-1-1 0,0 1 0,-1 0 0,1 0 0,0 0-1,-1 0 1,1 0 0,-1 0 0,0 0 0,-2-2-1,2 2-9,-1 0 0,1 0 0,0 0 0,-1 0-1,1 0 1,-1 1 0,0 0 0,0-1-1,1 1 1,-1 0 0,0 0 0,0 0-1,0 1 1,0-1 0,0 1 0,0-1-1,0 1 1,0 0 0,-1 0 0,1 1 0,0-1-1,-3 1 1,-7 4-2,0 6-9,3 8-3,2 13 0,5 6 0,6-1 0,0-23-1,1 0-1,0 0 1,1-1 0,0 1 0,1-1 0,9 15 0,9 1 1,9-9 0,12-2 1,-11-10 7,0-3 1,58 4-1,-80-8-5,54 4 16,-47-3-491,34-2 1,-21-3-4322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1044 1528,'81'0'49,"-39"1"-40,138 1 301,-69-10-133,73 0 21,-146 8-5,264-12 530,-215 0-645,-50 7 90,162-10 76,-159 14-57,277-14 381,-215 8-517,-59 5 43,309-15 142,-255 13-221,-58 1 6,168-14 11,-164 13-24,66-3 4,16 5-9,-7-1-3,1-7 0,119-7-3,-194 16-9,295-2-26,-236-2 34,-60 1-2,181-14 4,-180 16-4,58-2 5,10-1 1,4 3 0,11-1 1,-63 1 3,151-6 24,-19-8 18,-156 12 27,171-16 36,-167 17-1,-9 0-72,282-28 268,-213 17-273,-61 8 30,178-17 26,-177 19-47,292-32 66,-229 18-98,-62 11 7,311-39 37,-229 26-40,69-15 4,-154 29-8,293-50 57,-212 32-18,76-12 5,-158 30-24,164-19 17,-167 21-11,270-37 42,-205 26-70,-61 10 8,284-24 31,-231 15-40,-57 8 9,168-20 4,-165 22-4,255-16 23,-190 8-25,63-5 5,-85 10 12,-55 6-24,76-4 15,102-17 17,-134 13-26,-17 4-5,19-3-3,4 2 2,-4-1-2,-9 2 2,-10 0-2,-8 0 2,-8 0-2,95-18 48,-130 22-37,0 0 0,-1 0 0,1-1 0,-1 1 0,1-1 0,6-4 0,1-1 20,-10 7 6,3-3 4,-5 3-39,1 0-1,-1 1 1,1-1-1,-1 0 1,0-1 0,1 1-1,-1 0 1,0 0-1,1 0 1,-1 0 0,0 0-1,1 0 1,-1 0-1,0 0 1,1-1-1,-1 1 1,0 0 0,1 0-1,-1 0 1,0-1-1,0 1 1,1 0 0,-1 0-1,0-1 1,0 1-1,0 0 1,1-1 0,-1 0-1,0-9 8,-11-1-8,5 8-51,-1 1 1,1-1-1,-1 1 0,0 0 1,0 1-1,-8-2 0,4 1-423,-34-6-3550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6280,'-21'-12'-5,"18"12"-5,1-1-63,0 2-22,2-1 95,-1 0 0,1 0 0,-1 0 1,1 0-1,0 0 0,-1 0 0,1 0 0,-1 0 0,1 0 0,-1 0 0,1 1 0,0-1 0,-1 0 0,1 0 1,-1 0-1,1 1 0,0-1 0,-1 0 0,1 0 0,0 1 0,-1-1 0,1 0 0,0 1 0,0-1 1,-1 0-1,1 1 0,0-1 0,0 1 0,-1-1 0,1 0 0,0 1 0,0-1 0,0 1 0,0-1 0,0 1 1,0-1-1,0 1 0,0-1 0,0 0 0,0 1 0,0-1 0,0 1 0,0-1 0,0 1 0,0-1 1,0 0-1,1 1 0,-1 1 0,7 51 69,-2-14 150,1 55 0,-6-94-219,0 11 119,0 0 1,1 0-1,0 0 1,4 18-1,-4-26-86,0 0 1,0 0-1,0 0 0,1 0 0,-1-1 0,1 1 1,0 0-1,-1 0 0,1-1 0,0 1 1,0-1-1,1 0 0,-1 0 0,0 0 1,1 0-1,0 0 0,-1 0 0,1-1 0,0 1 1,0-1-1,0 0 0,5 2 0,-3-2-7,-1 0 0,1 0 0,0-1 0,-1 1 0,1-1-1,0 0 1,0 0 0,-1-1 0,1 0 0,0 0 0,5-2-1,1-1-100,0 0-1,-1-2 0,11-6 1,-2 1-551,40-21-4174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1352,'-5'19'6,"2"-9"12,0 0 0,1 0-1,0 1 1,1-1-1,0 1 1,2 19-1,24 167 277,-7-5 131,-3 28 95,-15-195-496,3 38 240,8 82 43,8 22 270,-10-102-293,36 187 415,-29-151-478,9 65-13,-13-77 2,-10-63-180,7 77 130,-2 118 181,-8-123-225,5 61-1,-2-51 11,-1-19-40,18 100 88,-10-104-108,-4 54 0,2-12 52,-1-56-30,2 165 321,4-65-64,-6-93-218,15 159 194,-16-214-246,9 32 1,-2-12 0,19 108 217,-28-137-282,3 31 40,7 91 99,-6-75-75,0 2 220,17 72 1,-23-131-287,-1 0 13,1 0 0,0 0 0,0 0 0,1 0-1,-1 0 1,1 0 0,0 0 0,0-1 0,0 1 0,1-1 0,4 6 0,0-4 59,-3-1 6,5 6 2,-5-5 6,1 5-1,-1-6-3,6 5 4,-6-6 2,5-3 2,-7 0-15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60 2072,'-1'-4'16,"-1"0"1,-1 1-1,1-1 0,0 0 1,-1 1-1,0 0 1,0-1-1,0 1 0,0 0 1,0 1-1,-1-1 0,1 1 1,-6-4-1,4 4 67,-1 0 0,0 0 0,0 1 0,0-1 0,0 1 0,-1 0 0,1 1 0,0 0 0,-11 0 0,-30 4 155,-96 21 337,115-16-361,-30 13 0,49-18-184,1 1 1,-1 0-1,1 0 0,0 1 0,0 0 1,-7 8-1,11-9-11,0 0 0,0 1-1,1-1 1,0 1 0,0 0 0,0 0 0,1 0 0,0 0-1,0 0 1,0 0 0,1 1 0,0-1 0,0 1 0,1-1-1,0 12 1,3-2 24,1 0 0,0 0-1,1 0 1,9 18 0,-6-21 51,7 2-46,1-1-1,18 14 1,-18-20 72,11 0 16,1-2 1,0 0 0,44 2-1,-57-7-107,-10 0-7,0-1 0,0 0 0,0-1 0,0 1-1,1-1 1,8-2 0,8-3 46,0 0 0,0-1 1,-1-2-1,20-10 0,-28 12-53,29-23 69,-28 19-56,0 1 2,-1-1 0,13-14 0,-22 21-14,0-1 0,0 1 0,-1-1-1,1 0 1,-1 0 0,-1-1 0,1 1 0,-1 0 0,1-1 0,-2 0 0,2-5 0,-2 5 2,0 0 0,-1 0 0,0 1 0,0-1-1,0 0 1,-1 0 0,0 1 0,0-1 0,-1 0 0,1 1-1,-1-1 1,0 1 0,-6-10 0,7 12-11,-1 0 1,0 0-1,0 0 1,-1 0-1,1 1 0,-1-1 1,1 1-1,-1-1 1,0 1-1,0 0 0,0 0 1,0 0-1,0 0 1,0 1-1,0-1 0,-1 1 1,1 0-1,0 0 1,-1 0-1,1 1 0,-1-1 1,-4 0-1,0 1-2,1 2 8,-11 5-8,16-7-7,-1 1 0,0 0 0,1 1 0,-1-1 1,1 0-1,-1 1 0,1-1 0,0 1 0,0 0 1,-1 0-1,1 0 0,0 0 0,1 0 0,-1 0 0,0 0 1,1 1-1,-1-1 0,1 1 0,0-1 0,0 1 0,-1-1 1,2 1-1,-1 0 0,0 0 0,1-1 0,-1 1 1,1 0-1,0 0 0,0 0 0,0-1 0,0 1 0,0 0 1,1 0-1,-1 0 0,1-1 0,0 1 0,1 3 0,-2-6 2,50 115-156,-45-105 142,1 0 1,0-1-1,0 0 1,1 0-1,0 0 0,0-1 1,1 0-1,12 10 1,-18-16 5,1-1-1,-1 1 1,0-1 0,1 1-1,-1-1 1,1 0 0,-1 0 0,1 0-1,-1 0 1,1-1 0,4 2-1,6 0-5,1 2 6,-7-1 0,1-2-1,-1 1 1,0-1-1,11 1 1,174 15-179,-130-10-580,-1 1-2999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2872,'-36'7'0,"29"-8"0,-19 0 0,21-1 0,-2 0 0,-31 7 0,28-4 19,0 0-1,-1 1 1,1 1-1,0 0 1,0 0 0,1 1-1,-1 0 1,1 1-1,0 0 1,0 0 0,0 1-1,1 0 1,0 0-1,0 1 1,1 0 0,0 1-1,0 0 1,0 0 0,1 0-1,0 1 1,1 0-1,0 0 1,0 0 0,-3 10-1,7-15 29,0 1 0,0-1-1,1 0 1,-1 0 0,1 1-1,0-1 1,0 0 0,0 0-1,0 1 1,1-1 0,0 0-1,0 0 1,0 0 0,0 0-1,1 0 1,0 0 0,0 0-1,0 0 1,0 0 0,0-1-1,1 1 1,-1-1 0,1 0-1,0 0 1,0 0 0,0 0-1,1 0 1,-1-1 0,1 1-1,-1-1 1,1 0 0,0 0-1,0 0 1,0-1 0,5 2-1,-1-2 8,0 0 0,0-1-1,-1 0 1,1-1 0,0 1-1,-1-2 1,1 1-1,12-4 1,-5 1-30,9-3 111,0 0 1,0-1 0,31-17-1,19-19 49,-72 42-130,9-13 18,-2-1 12,0-6 8,-8 19-51,0-5 0,0 4-18,-1-2-3,0 4-8,0 0 0,0-4-8,-3 4 1,3 2-4,-1 0-1,0 0 0,0 0 0,0 0 0,0 0 0,0 0 0,1 0 0,-1 0 0,0 0 0,0 1 0,0-1 0,0 0 0,1 0 0,-1 1 0,0-1 1,0 1-1,1-1 0,-1 1 0,0-1 0,1 1 0,-1-1 0,0 2 0,-1 0 0,-10 12 0,11-8 0,1-3 0,1 12 0,2-9-1,0-1 0,0 1 0,0-1 0,1 0 0,-1 0 0,1 0 0,1-1 0,-1 1 0,1-1 0,-1 0 0,1 0 0,0 0-1,9 4 1,1 1-3,1-1 0,1 0 0,21 7 0,25 2-61,50 14-739,-50-13-2896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18 2608,'-18'-12'0,"0"7"0,-5 5 0,-28 10 0,39-6 0,-99 29 57,91-26-24,0 2-1,1-1 1,0 2-1,1 1 0,0 0 1,1 1-1,0 1 1,1 1-1,1 0 1,0 1-1,-18 23 1,32-37-28,0 1 0,0 0 1,-1-1-1,1 1 1,0 0-1,1 0 1,-1 0-1,0 0 0,1 0 1,-1 0-1,1 0 1,-1 0-1,1 0 0,0 0 1,0 0-1,0 0 1,0 0-1,1 4 1,-1 6 45,0-11-46,1 0 1,0 1-1,0-1 0,0 0 0,0 0 0,0 0 0,0 0 1,0 0-1,0 0 0,0 0 0,0 0 0,0 0 0,1 0 1,-1 0-1,0-1 0,1 1 0,-1 0 0,1-1 0,-1 1 1,2-1-1,-3 0-2,11 3 14,-1-1 0,1 0 1,-1-1-1,1 0 0,16-1 0,-12 0-4,147 0 341,-152 0-326,6 0-11,31-4 123,-35 2-127,47-7 265,-54 7-210,0 1 0,0-1 0,0 0 0,0 0 0,0 0 0,0-1 0,-1 0 0,1 0 0,7-6 0,-11 7 65,1-1 0,0 0-91,0-1 0,0 0 0,0 0 0,-1 0 0,1-1 0,-1 1 0,0 0 0,-1 0 0,1-1 0,-1 1-1,0-1 1,0 1 0,0 0 0,0-1 0,-1 1 0,0 0 0,0-1 0,0 1 0,0 0 0,-1 0 0,-3-7 0,4 9 79,1 1-104,0 0 1,-1 0-1,1 0 0,-1-1 0,1 1 1,-1 0-1,0 0 0,1 0 0,-1 0 1,0 0-1,0 1 0,0-1 1,0 0-1,0 0 0,0 0 0,0 1 1,0-1-1,0 0 0,0 1 0,0-1 1,0 1-1,0 0 0,-1-1 0,1 1 1,0 0-1,0 0 0,0-1 0,-1 1 1,1 0-1,0 0 0,0 0 0,-1 1 1,1-1-1,0 0 0,0 0 1,-2 1-1,1 1-6,0-1-1,0 1 1,0 0 0,1 0 0,-1-1 0,1 1 0,-1 0-1,1 0 1,0 0 0,0 1 0,-1-1 0,2 0 0,-1 0-1,0 1 1,-1 3 0,-2 6 8,3 3 16,1 8-30,1-19-7,-1-1 0,1 0 0,0 1 0,0-1 0,0 0 0,0 0 0,0 0 0,1 0-1,-1 0 1,1 0 0,0 0 0,0 0 0,0-1 0,0 1 0,1-1 0,-1 1 0,1-1 0,-1 0 0,1 0 0,5 3 0,4 2-14,0-1-1,1 0 0,15 5 1,-21-8 9,9 3-16,1-1 1,0-1 0,0 0-1,0-1 1,22 0-1,-23-1 7,16 1-100,141 18-719,-73-6-2931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2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1800,'8'0'1,"-6"0"9,-4 0 11,-5 0 10,6 0 314,-2 15 207,7 8-228,-3-3 65,26 168 662,-22-164-824,3 44 0,-1-4-21,-7-59-190,16 82 193,-14-75-163,2 0 0,0-1 0,0 1 0,1-1 0,0 0 0,10 14-1,-14-23 9,-1-2-45,0 0-1,0 0 1,0 0 0,0 0-1,-1 0 1,1 0 0,0 1-1,0-1 1,0 0 0,0 0 0,0 0-1,0 0 1,0 0 0,-1 0-1,1 0 1,0 0 0,0 0-1,0 0 1,0 0 0,0 0 0,-1 0-1,1 0 1,0 0 0,0 0-1,0 0 1,0 0 0,-1 0-1,1 0 1,0 0 0,0 0 0,0 0-1,0 0 1,0 0 0,-1 0-1,1 0 1,0 0 0,0 0-1,0 0 1,0 0 0,0 0 0,0 0-1,-1 0 1,1-1 0,0 1-1,0 0 1,0 0 0,0 0-1,0 0 1,-16-11 157,-24-22-69,31 25-79,1-1-1,0 0 1,0-1 0,-6-10-1,11 15 1,-1-1-1,1 1 1,0-1-1,1 1 1,0-1-1,0 0 0,0 0 1,0 0-1,1 0 1,-1-7-1,2 10-5,1 0-1,-1 0 1,1 1-1,-1-1 0,1 0 1,0 0-1,0 1 1,0-1-1,0 1 1,1-1-1,-1 1 1,1-1-1,0 1 1,-1 0-1,5-4 1,-2 2-6,0 0 0,1 0 0,-1 1 0,1 0 0,0 0 1,8-3-1,23-6-2,8 4-4,5 5 0,-6 5 0,-11 3 0,26 13 0,5 3 0,-53-19 0,23 8 0,-29-8 2,1 1 0,-1-1 0,0 1 0,0 0 0,6 5 0,2 1 3,-10-8 3,0 2 4,0 0-14,0-1 6,0 1 1,-1 0-1,1-1 0,-1 1 0,0 0 0,0 0 0,0 0 1,0 0-1,0 0 0,-1 3 0,3 9 1,-7 1-3,-1-7-10,0-1 1,0 0 0,-1-1-1,0 1 1,0-1 0,-1 0-1,0 0 1,0-1-1,0 0 1,-1 0 0,0-1-1,0 0 1,0 0-1,-15 5 1,3-4-7,0-1 0,-1-1 0,1-1 0,-26 2-1,-13-8-2,-48 3-10,105 0-754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3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4576,'-25'20'137,"21"-16"-111,0 1 0,0 0-1,0 0 1,1 0 0,0 0-1,0 1 1,0-1-1,1 1 1,0 0 0,0 0-1,0 0 1,1 0 0,-1 10-1,0 3 8,0-1 0,2 1 0,1 19 0,1-20 10,2 40 62,3-1-1,15 63 0,47 113 176,-55-180-20,-13-50-40,-3-5-147,-8-7-32,1-1 0,0 1 0,0-2-1,1 1 1,0-1 0,1 0 0,0-1 0,1 0-1,-5-14 1,-2-5-33,9 22-8,1-1-1,0 0 1,1 0-1,0-1 1,-1-18-1,3 25-7,0 0 1,0 0-1,0 0 1,1 0-1,-1 0 1,1 0-1,0 0 1,0 1-1,0-1 1,1 0-1,-1 1 1,1-1-1,0 1 1,0-1-1,0 1 1,1 0-1,3-5 0,-5 7 2,1 0 0,0-1 0,-1 1-1,1 0 1,0 0 0,0 0 0,-1 0-1,1 0 1,0 1 0,0-1-1,0 0 1,4 0 0,4-1-6,3-3 3,-6 3-5,-1 0-1,1 0 1,0 1-1,12-2 1,6-1-15,1 2 0,-1 0-1,0 1 1,1 2 0,46 7 0,41 21 2,-109-28 23,-1 1 0,1-1 0,-1 1 0,1 0 0,-1 0 0,0 1-1,0-1 1,0 1 0,0-1 0,-1 1 0,1 0 0,-1 0-1,1 0 1,-1 1 0,0-1 0,2 5 0,-3-6-35,1 14-44,-2-12 66,1-1-1,-1 0 1,1 0-1,-1 1 1,0-1 0,0 0-1,-1 1 1,0 4-1,1-6 16,-1 5-30,-1 0-1,0 0 1,0 0-1,0 0 0,-1-1 1,0 1-1,0-1 1,0 1-1,-1-1 1,0 0-1,0-1 0,-7 8 1,10-12 26,-4 5-5,0-1-1,0-1 1,-1 1 0,1-1-1,-1 0 1,0 0 0,0 0-1,-13 5 1,10-6 8,-33 4-14,-133 21-22,158-26 38,-33 0-6,-19-4 6,48 1 1,18 0 0,7 0 0,13-3 0,38-8-588,6 0-2352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1528,'-2'1'-3,"1"-1"2,1 1 0,-1-1 0,1 0 0,-1 1 0,1-1-1,-1 1 1,1-1 0,-1 0 0,1 1 0,-1-1 0,1 1 0,0 0 0,-1-1-1,1 1 1,0-1 0,-1 1 0,1-1 0,0 1 0,0 0 0,0-1-1,0 1 1,-1 0 0,1-1 0,0 1 0,0-1 0,0 1 0,0 0 0,0-1-1,1 1 1,-1 0 0,0-1 0,0 2 0,2 1-6,13 29 5,-4 0 60,28 139 465,-35-153-341,-1 0 0,0 35 1,0 2 194,23 147 815,-25-194-1024,2 34 929,-15-41-724,10-2-328,0-1-1,0 1 1,0-1-1,0 1 1,0-1-1,0 0 1,-2-3-1,-3-2-14,-60-50 326,64 54-346,1 0 0,-1 0 0,1 1 0,-1-2 0,1 1 0,0 0 0,0 0 0,1-1 0,-1 1 0,1-1 0,0 1 0,-2-6 0,1 3 0,-1-4 26,0-1 1,0 0-1,1 0 1,0 0-1,0-19 0,2 29-27,1-1 0,-1 1 0,0-1 0,0 0 0,1 1 0,-1-1-1,0 1 1,1-1 0,0 1 0,-1-1 0,1 1 0,0 0 0,0-1-1,0 1 1,0 0 0,1-2 0,25-16 82,-16 11-80,-7 5 2,1 0 1,0 0 0,0 0 0,0 1 0,0 0 0,7-2 0,14-4 41,1 1 0,0 1 0,37-3 0,-9 6 13,-27 3-30,-1 1 0,1 1 1,52 12-1,-70-11-29,1 1-1,-1 0 1,0 0-1,0 1 1,0 0 0,-1 1-1,1 0 1,-2 0-1,1 1 1,-1 0 0,1 1-1,-2-1 1,1 2-1,-1-1 1,6 11-1,-11-14-2,0 1 0,0-1 1,0 1-1,-1 0 0,0 0 0,0 0 0,0 0 0,-1 0 0,0 0 0,0 0 0,0 0 0,-1 0 0,0 0 0,0 0 0,0 0 0,-1-1 0,0 1 0,0 0 0,-1-1 0,-5 11 0,4-10-2,0 0 0,0 0 0,-1 0 0,0-1 0,0 1 0,0-1 0,0 0 0,-1-1 0,0 1 0,-7 3 0,-13 7 13,-38 15 0,62-29-16,-57 25 8,25-14-4,7-6-2,2-2 21,4 0 91,1-1-1,-29 0 1,37-10-559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3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2336,'1'-4'57,"5"-14"34,-5 14 1706,0 4-1741,-1-1 0,1 1 1,-1 0-1,1 0 0,0 0 0,-1 0 0,1 0 0,-1 0 0,1 0 1,-1 0-1,1 0 0,-1 0 0,1 0 0,0 0 0,-1 0 0,1 0 1,-1 0-1,2 1 0,9 17 133,-1 0-1,-1 0 1,0 1 0,-2 1 0,0-1-1,5 23 1,0 16 14,7 177 394,-17-176-337,-2-32-133,8 49 1,16 73 334,-20-91-315,20 106 177,-20-140-272,-2 0 5,-2-14-6,1 1-1,4 18 0,-4-27 438,-1-7-368,2-7-193,-1-1 0,-1 1 0,0-1 1,-1 1-1,0-1 0,-1 1 0,0 0 0,-1-1 0,0 1 1,-7-14-1,-6-10-5887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3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1976,'-170'42'1,"137"-33"-25,1 2 1,0 1-1,0 2 0,2 1 0,-43 28 1,67-39 27,1 0 1,0 1 0,1-1-1,-1 1 1,1 0 0,0 0-1,0 1 1,-5 7 0,5-6 5,-1 2 18,1-1 0,0 1 0,0 0 1,0 0-1,-2 14 0,1-7 7,-1 0 189,0 1 1,1 1-1,1-1 1,1 1 0,0 0-1,2-1 1,0 1-1,1 18 1,0-34-9,5-3-3,-4 1-207,-1 0-1,0 0 0,1 0 1,-1 0-1,1 1 0,-1-1 1,0 0-1,1 0 0,-1 0 1,1 0-1,-1 0 0,1-1 1,-1 1-1,0 0 0,1 0 1,-1 0-1,1 0 0,-1 0 1,0-1-1,1 1 0,-1 0 1,0 0-1,1 0 0,-1-1 1,0 1-1,1 0 0,-1-1 1,1 1-1,51-40-373,-17 11-2272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3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3416,'0'0'-39,"2"-2"11,6-6 27,-5 7 21,1 3 13,21 14 173,-2 1-1,35 32 1,-41-35-119,21 20 153,2 11 100,39 58 0,41 75 953,-93-142-521,-25-34-582,0 0 11,-2-2-185,1 0 0,-1 0 0,0 0 1,0 0-1,0 0 0,1 0 0,-1 0 0,0 0 0,0 0 0,0 0 0,1 0 0,-1 0 1,0 0-1,0 0 0,0 0 0,0 0 0,1 1 0,-1-1 0,0 0 0,0 0 1,0 0-1,0 0 0,1 0 0,-1 1 0,0-1 0,0 0 0,0 0 0,0 0 0,0 0 1,0 1-1,0-1 0,0 0 0,0 0 0,0 0 0,0 1 0,0-1 0,0 0 0,0 0 1,0 0-1,0 1 0,0-1 0,0 0 0,0 0 0,0 0 0,0 1 0,-20 19-656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2872,'0'0'3266,"-5"9"-3052,1-1-177,-1 1-1,2-1 1,-1 1 0,1 0 0,1 0 0,-1 0-1,2 0 1,-1 0 0,0 17 0,-1 153 449,3 35 376,0-179-329,0-34-526,1-1 1,-1 1-1,0-1 0,0 1 1,1-1-1,-1 1 0,0-1 0,0 1 1,1-1-1,-1 1 0,0-1 1,1 0-1,-1 1 0,1-1 1,-1 0-1,1 1 0,-1-1 0,1 0 1,-1 0-1,0 1 0,1-1 1,-1 0-1,1 0 0,0 0 0,-1 0 1,1 0-1,-1 1 0,1-1 1,-1 0-1,1 0 0,-1 0 1,1-1-1,-1 1 0,1 0 0,-1 0 1,1 0-1,-1 0 0,1 0 1,-1-1-1,1 1 0,-1 0 0,1 0 1,-1-1-1,1 1 0,-1 0 1,0-1-1,1 1 0,-1 0 1,1-1-1,-1 1 0,0-1 0,1 0 1,15-18-1035,2-5-4206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6368,'-49'21'20,"26"-11"1,-31 17-1,5 1-1,9 0-6,-9 8-10,5-2-3,7-5 0,-18 11 0,10-14 40,42-25 61,6-1-17,3 0-33,0-1 1,0 0-1,0 0 0,1-1 1,-1 0-1,10-4 0,26-8 237,-17 7-97,-9 1 85,2 2 1,-1 0 0,29-3-1,-42 8-207,0 0-1,0 0 1,0 0 0,-1 0-1,1 1 1,0 0 0,-1 0-1,1 0 1,-1 0 0,0 1-1,1-1 1,-1 1-1,4 4 1,0-1 1,11 13 114,29 39 0,-38-46-154,-2-3 14,1-1 0,0 0 0,0 0 0,1-1 0,0 0-1,0 0 1,14 7 0,-20-13-34,0 1 0,1-1 0,-1 0 1,0 0-1,1-1 0,-1 1 0,1-1 0,-1 1 0,0-1 0,1 0 1,-1 0-1,1-1 0,-1 1 0,1-1 0,-1 0 0,0 1 0,1-2 1,-1 1-1,4-2 0,0 1 31,12-4-3,2 0 49,-1 0 1,26-13-1,-37 14-68,-5 4-4,-1-1 0,0 0 1,0 0-1,0 0 0,0 0 1,-1-1-1,1 1 0,-1-1 1,4-3-1,56-67-1188,-27 30-5487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1080,'0'0'741,"7"0"-322,11-5-229,0 0 1,0 0-1,0-2 1,0-1-1,18-10 0,-30 15-191,6-4 137,0-1-1,0 0 0,-1-1 0,0 0 1,-1 0-1,17-20 0,-23 25-92,17-19 71,37-44 378,-55 64-475,-1 0 1,1-1-1,-1 1 0,0-1 1,0 1-1,-1-1 0,1 0 0,-1 0 1,1 0-1,-1 0 0,0 0 0,-1 0 1,1-8-1,-1 9-3,0 0 1,-1 0-1,0 0 1,0 1-1,0-1 1,0 0-1,0 1 1,0-1-1,-1 1 1,1-1-1,-1 1 1,0 0-1,0-1 0,1 1 1,-1 0-1,-1 0 1,1 0-1,0 1 1,0-1-1,-1 0 1,-3-1-1,-5-2 16,1 0 0,-2 0 0,1 1-1,0 1 1,-1 0 0,1 0 0,-15 0 0,-23-5 71,41 10-98,16 10-3,54 31 32,-47-31-6,1 0-1,0-2 1,0 0 0,1 0-1,1-2 1,20 8 0,5-2 8,-27-9-1,0 0 0,21 10 0,-31-11-13,-1 0 1,0-1-1,0 2 0,0-1 0,-1 0 1,1 1-1,-1 0 0,0 0 0,0 0 1,-1 1-1,0-1 0,0 1 0,0 0 1,-1 0-1,1 0 0,-1 0 0,-1 0 1,1 0-1,-1 1 0,0-1 1,-1 0-1,1 1 0,-1-1 0,0 1 1,-2 6-1,-12 40 141,13-48-148,0 0-1,-1-1 1,0 1 0,0 0-1,0-1 1,0 1-1,-1-1 1,0 0 0,0 0-1,0 0 1,0 0-1,0 0 1,-1-1 0,-5 5-1,-1 0 57,0-1-1,-1 0 1,0 0 0,-20 8-1,21-11 13,0 1-1,0-2 1,-1 1-1,1-2 1,-1 1-1,1-1 1,-18 0-1,18 1 155,18-10-70,3-3-286,2 0-1,0 1 1,0 0 0,1 0-1,-1 2 1,17-7 0,29-11-4879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69 4128,'2'0'7,"6"0"-5,-6 0 21,3-1-17,0 1 1,0-1-1,0 0 1,0 0-1,0 0 1,9-4-1,34-8 86,-47 12-52,1-1-1,-2 1-35,0 0 1,1 0-1,-1 0 0,0 0 1,0 1-1,1-1 0,-1 0 1,0 0-1,0 0 0,0 0 1,0 0-1,0 0 0,0 0 1,0 0-1,-1 1 0,1-1 1,0 0-1,0 0 1,-1 0-1,1 0 0,0 0 1,-1 1-1,1-1 0,-1-1 1,-1 1 0,1 0 1,-1-1-1,1 1 0,-1 0 1,1 0-1,-1 0 1,0 1-1,1-1 1,-1 0-1,0 1 1,-2-2-1,-8 0 12,0 1 0,0 0 0,-15 0 0,13 1 5,-35-2 18,24 4-16,1 2 0,-1 0 0,-46 16 0,7 8 76,61-27-87,1 0 1,-1 1-1,1 0 0,0-1 1,0 1-1,0 0 0,0 0 1,0 0-1,0 0 0,1 1 1,-1-1-1,1 0 0,0 1 1,-1-1-1,1 1 0,-1 4 1,-8 38 101,9-39-110,0-1 33,0 0 0,1 0 1,-1 0-1,1 0 1,0 0-1,0 0 1,1 0-1,0 0 1,-1 0-1,2 0 1,2 9-1,-1-8 16,1 0 0,0-1 0,0 0-1,0 0 1,1 0 0,0 0-1,0 0 1,6 4 0,-1 0 2,1-1 0,0 0 0,0 0 0,1-1 0,-1-1 0,2 0 0,15 6 0,0-3-3,-13-4-32,0-1-1,1 0 1,0-1 0,-1 0-1,31 0 1,74-3 315,-115-1-256,6-5 8,-9 5 108,0 0-104,5-5 1,-6 5-3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14 3504,'-11'0'9,"9"0"8,-1 0 0,1 0 0,0-1-1,-1 1 1,1-1 0,0 0 0,0 0-1,-4-2 1,4 2 18,0 1 1,0-1-1,0 0 0,0 0 0,0 1 1,0-1-1,0 1 0,0-1 1,0 1-1,0 0 0,0 0 0,0 0 1,0 0-1,-4 1 0,-8 1 142,-7 2 110,-1 1 0,1 1 1,-32 13-1,46-16-210,-1 1 1,1 0-1,0 0 0,1 1 0,-1 0 1,1 0-1,0 1 0,0 0 1,0 0-1,1 0 0,0 1 1,0-1-1,-7 16 0,8-13-4,1 0-1,-1 1 1,2 0-1,-1 0 1,1 0-1,1 0 1,0 0-1,0 0 0,1 0 1,1 11-1,-2-15-50,5 14 230,-3-19-244,-1-1 0,1 1 0,0 0 0,0 0 1,-1-1-1,1 1 0,0-1 0,0 1 0,0-1 0,0 1 1,0-1-1,0 1 0,-1-1 0,1 0 0,0 0 0,2 1 1,-1-1 6,12 4 26,-1 0 0,1-2-1,0 0 1,0 0 0,0-1-1,0-1 1,16-1 0,78-8 303,-100 9-314,38-7 37,-42 6-177,-1 0 0,1 0 0,-1 1 0,1 0 0,-1-1 1,1 2-1,-1-1 0,5 1 0,6 1-4870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2872,'-43'17'12,"24"-1"1,13-10-4,3 1-6,-3 7 1,3-3 4,0 0 0,0-1-1,1 1 1,1 0-1,0 0 1,0 1 0,1-1-1,0 0 1,1 0 0,3 15-1,-3-22 3,0 0-1,0 0 1,0-1 0,1 1-1,-1-1 1,1 1-1,0-1 1,0 0-1,0 0 1,0 0 0,1 0-1,3 4 1,28 21 68,-32-27-79,10 6 42,1 0 0,-1-1 0,1-1 0,0 0 0,0-1 0,1-1 0,-1 0 1,18 2-1,-19-3-33,16 2 122,1-2 0,-1 0-1,35-4 1,-60 2-82,0 0 0,1 0-1,-1-1 1,0 1 0,1-1 0,-1 0 0,0 0 0,6-2 0,27-11-184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37 3592,'-57'0'-32,"50"0"32,-31-7 0,33 5 0,-2 0 0,-17 3 0,-59 9 31,79-10 1,-1 1 0,1 1 0,-1-1 0,1 1 1,0 0-1,0 0 0,0 0 0,0 0 1,0 1-1,0 0 0,1-1 0,-1 1 0,1 1 1,0-1-1,-1 0 0,2 1 0,-1 0 0,0-1 1,-2 7-1,-4 5 217,1 1 0,0 0 0,-7 24 0,15-37-214,-1 0 1,1 0 0,-1 0 0,1 0 0,0 1 0,1-1 0,-1 0 0,0 0 0,1 0-1,0 0 1,-1 1 0,1-1 0,1 0 0,-1-1 0,2 5 0,-1-3 13,0 0 1,0-1 0,1 1 0,-1-1-1,1 1 1,0-1 0,0 0-1,0 0 1,0 0 0,1-1-1,4 4 1,-2-4 7,1 0 0,0 0 0,-1-1 0,1 0 0,0 0 0,0 0 0,0-1 0,0 0 0,0-1 0,9-1 0,11-2 236,29-8 0,-37 7-178,-1 0 0,1-1 0,19-11-1,-33 15-81,0-1 0,-1 1 0,1-2 0,-1 1 0,1 0 0,-1-1 0,0 0 0,-1 0 0,1 0 0,-1 0 0,1 0 0,-1-1 0,-1 0 0,6-9 0,-7 10-19,-1 1 1,1 0-1,0 0 1,-1-1 0,0 1-1,0 0 1,0-1-1,0 1 1,-1 0-1,1-1 1,-2-5 0,1 4-2,-1 2-5,1 0 0,-1 0 0,1 0 0,-1 0 1,0 0-1,0 0 0,0 0 0,-1 0 0,1 1 1,0 0-1,-1-1 0,0 1 0,0 0 0,0 0 1,-4-2-1,3 1 1,-7-4 7,0-1 0,-1 1-1,-1 1 1,1 0 0,-1 1 0,1 0 0,-2 1 0,1 1 0,0 0 0,-22-2 0,-19-5 2,54 10-18,0 0 0,0 0 0,0 0 1,0 0-1,0 0 0,0 0 0,0 0 0,0 0 0,0 0 0,0 1 0,0-1 1,0 0-1,0 0 0,0 0 0,0 0 0,0 0 0,0 0 0,0 0 0,0 0 1,0 0-1,0 0 0,0 0 0,0 1 0,0-1 0,0 0 0,0 0 0,0 0 1,0 0-1,0 0 0,0 0 0,0 0 0,0 0 0,0 0 0,0 0 0,0 0 0,-1 0 1,1 1-1,0-1 0,0 0 0,0 0 0,0 0 0,0 0 0,0 0 0,0 0 1,0 0-1,0 0 0,0 0 0,0 0 0,-1 0 0,1 0 0,0 0 0,0 0 1,0 0-1,0 0 0,0 0 0,0 0 0,0 0 0,0 0 0,17 11-7,8 2-522,26 19 1,-8-1-4752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4576,'0'0'-64,"3"0"-63,4 0 126,5 0-1,0 2 0,-1-1 0,18 6 0,23 4 2,-9-1 1,-17-9 10,4 3 26,-28-4 10,16 6 106,-11-4-49,-3-1 8,7 3 7,-6-3 2,6 3 3,-7-2-9,-1 5-6,-2-4-9,-1 5 0,0-6-9,-14 6 103,13-6-156,-1-1 0,0 1-1,0-1 1,0 0-1,0 0 1,0 0 0,0 0-1,0 0 1,-2 0-1,-18 2 307,20-3-209,1 0-108,0 0-1,1-1 1,-1 1-1,0 0 1,1-1 0,-1 1-1,0 0 1,1-1-1,-1 1 1,0-1 0,1 1-1,-1-1 1,1 1-1,-1-1 1,1 0 0,-1 0-1,-1-1 5,1 1-17,0 0-1,1 0 1,-1 0-1,1 0 1,-1 1-1,1-1 1,-1 0 0,1 0-1,0 0 1,-1 0-1,1 0 1,0 0-1,0 0 1,0 0-1,0 0 1,0 0 0,0 0-1,0 0 1,0 0-1,0 0 1,1-2-1,0 1 7,0 0-1,0-1 0,0 1 1,0 0-1,1 0 0,-1 0 1,1 0-1,-1 0 0,1 0 0,0 1 1,0-1-1,0 1 0,0-1 1,2-1-1,-2 2 1,5-4 47,0-1 1,0 1-1,1 1 1,0 0 0,0 0-1,0 0 1,15-4-1,8 1 314,45-4-1,-74 11-340,2-2-1,15 9 2,-6-2-39,-5-1 1,14 18-1,-16-18-2,-1 0 0,15 22 0,-13-16-2,0 2 1,0-1-1,-1 1 1,6 17-1,-3-9 2,-7-14 0,7 17 21,-5 0 0,1-19 10,34 20-1087,-18-14-4417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31 4576,'0'0'145,"1"-1"-113,-1 1 0,1 0 0,-1 0 0,1-1 0,-1 1 0,1-1 0,-1 1 0,0 0 0,1-1 0,-1 1 0,1-1 0,-1 1-1,0-1 1,0 1 0,1-1 0,-1 1 0,0-1 0,0 1 0,1-1 0,-1 1 0,0-1 0,0 1 0,0-2 0,-5-1 12,1 1-21,1 0 1,-1 0-1,0 0 1,0 1 0,0 0-1,0 0 1,0 0 0,0 0-1,-6 0 1,5 0-12,-1 1 1,0 0 0,0 0-1,1 0 1,-1 1 0,1 0-1,-1 0 1,0 0 0,1 1-1,0 0 1,-1 0 0,1 0-1,-9 5 1,-7 6 187,-36 29-1,44-32-117,6-6-21,1 1-1,0-1 1,0 2-1,0-1 1,0 1-1,1 0 1,0 0-1,0 0 1,1 1-1,-6 9 1,9-14 40,1-2-96,0 0 1,0 0-1,-1 0 1,1 0-1,0 0 0,0 0 1,-1 1-1,1-1 1,0 0-1,0 0 0,0 0 1,-1 0-1,1 0 0,0 1 1,0-1-1,0 0 1,0 0-1,-1 0 0,1 1 1,0-1-1,0 0 0,0 0 1,0 1-1,0-1 1,0 0-1,0 0 0,0 1 1,0-1-1,0 0 1,0 0-1,0 1 0,0-1 1,0 0-1,0 0 0,0 1 1,0-1-1,0 0 1,0 0-1,0 1 0,0-1 1,0 0-1,0 0 0,0 0 1,1 1-1,-1-1 1,0 0-1,6 14 147,-5-13-173,1 1 35,0 0-1,0-1 1,0 1 0,0 0-1,1-1 1,-1 0-1,1 1 1,-1-1 0,1 0-1,-1 0 1,1-1-1,0 1 1,5 0 0,-5 0 3,6 1 11,0-1 0,0 0 0,-1 0 0,1 0 0,0-2-1,11 0 1,-5 0-11,-2 1 13,0 0 1,0-1-1,-1-1 0,24-5 1,9-3 37,76-11-953,-52 11-3895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5296,'0'0'440,"7"15"-350,-1 13-9,-2-1 0,1 53 0,-1-21 40,2-2 89,0-18 116,17 50 1,-20-77-340,4 11 311,1 0 0,0-1-1,2 0 1,19 31 0,-25-48-137,-2-3-107,0 0 0,-1 1 0,1-1 0,0 1 0,-1-1 0,0 1 0,0-1 0,1 1 0,-2 0 0,1 0 0,0-1 0,0 1 0,-1 0 0,0 0 0,1 0 0,-1 3 0,1 3 198,-1-7-16,12 3-540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158 520 3232,'7'-6'57,"-4"4"-46,7-7 43,1 1 1,19-11 0,-21 14 3,0-1-25,0 0 1,0-1-1,0 1 1,10-12-1,-10 9 53,-1 0-1,0-1 0,0 1 1,-1-2-1,0 1 0,-1-1 1,10-22-1,-12 21-33,-2 8-4,-1 0 0,0 0 0,0-1 0,-1 1 1,1 0-1,-1-1 0,0 1 0,0-7 0,-7-79 463,6 83-445,-1 0 1,1 1 0,-1 0-1,0-1 1,-1 1-1,0 0 1,0 0-1,0 0 1,-1 1-1,0-1 1,-8-8 0,8 8-17,-1 1 7,1 0 0,-1 0 0,0 1 0,-1-1 0,1 1 0,-1 1 0,0-1 0,0 1 0,0 0 0,-7-3 0,5 3-11,-12-5 133,-1 0 0,1 2 0,-1 1 0,-40-5 0,2 7 268,34 3-102,23 0-233,-1 3-8,3-3-102,0 1 0,-1-1 0,1 0 0,0 0 0,0 0 0,0 0 0,-1 0 0,1 0 0,0 1 0,0-1 0,0 0 0,-1 0 0,1 0 0,0 0 0,0 1 0,0-1 0,0 0 0,0 0 0,0 0 0,-1 1 0,1-1 0,0 0 0,0 0 0,0 1 0,0-1 0,0 0 0,0 0 0,0 1 0,0-1 0,0 0 0,0 0 0,0 1 1,0-1-1,0 0 0,0 0 0,0 1 0,1-1 0,-1 0 0,0 0 0,0 0 0,0 1 0,0-1 0,23 15 17,0-1 0,31 14 1,-35-18-16,27 14-1,-2 0 2,-1-1-3,8 5-16,-26-16-5,-1 1 1,0 2-1,-1 0 1,38 33-1,-58-44 12,1 0 1,-1 0-1,0 1 1,0-1-1,-1 1 0,1 0 1,1 5-1,1-1 5,-3-4 1,-1-3-2,-3 24 1,2 11 2,0-8 0,5 0 1,-3-24 1,0-1-1,-1 28 19,-1-21-12,-1-10-8,1 0 1,0 0 0,-1 0-1,1-1 1,-1 1-1,1 0 1,-1 0 0,0 0-1,1 0 1,-1-1-1,0 1 1,1 0 0,-1-1-1,0 1 1,0-1-1,0 1 1,1-1 0,-1 1-1,0-1 1,0 1 0,-1-1-1,1 1 1,-3 0 3,1 1-1,-1-1 0,0 0 0,1-1 0,-1 1 0,0 0 0,1-1 0,-1 0 0,0 0 0,0 0 1,1-1-1,-1 1 0,-6-2 0,2 0 2,0-1-1,1 1 1,-1-1-1,-14-8 1,22 11-4,-1-1 0,0 1 0,0-1 0,0 0 0,1 0 0,-1 1 0,0-1 0,1 0 0,-1 0 0,0 0-1,1 0 1,-1 0 0,1 0 0,0 0 0,-1 0 0,1 0 0,-1-1 0,-1-4 2,-10-26-1036,-1-1-4147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5744,'-2'9'-2,"2"-8"2,0 0 0,0 0-1,-1 0 1,1 0-1,0 0 1,-1 0-1,1-1 1,-1 1-1,1 0 1,-1 0-1,1 0 1,-1-1-1,0 1 1,1 0-1,-2 0 1,1 0 0,1-1 1,-1 1-1,0 0 1,1 0-1,-1-1 0,0 1 1,1 0-1,-1 0 1,1 0-1,-1 0 1,1 0-1,0 0 1,-1 0-1,1-1 1,0 1-1,0 0 0,0 0 1,-1 0-1,1 2 1,1 10 16,0 0 1,0 0 0,1 0-1,6 19 1,-6-29-10,0 1-1,1-1 1,-1 1 0,1-1 0,-1 0 0,1 0-1,0 0 1,0 0 0,1-1 0,-1 1 0,1-1-1,-1 0 1,1 0 0,0 0 0,-1 0 0,9 2-1,8 3 27,0-1-1,21 4 0,-25-6-25,-9-2 8,0-1 0,0 0 1,0 0-1,14-1 0,162-7 363,-178 6-353,0 0 1,0-1-1,-1 1 1,1-1-1,0 0 1,-1 0-1,1-1 1,-1 1-1,0-1 1,0 0-1,5-4 1,-3 2 5,1 0 43,0 0-1,0-1 1,-1-1-1,10-10 1,-8 8-29,-6 6-8,1-1-1,-1 0 0,0 1 1,0-1-1,0 0 1,-1 0-1,0 0 1,1 0-1,-1 0 1,-1 0-1,1 0 0,0 0 1,-1-1-1,0 1 1,0 0-1,0 0 1,-1 0-1,0 0 1,1-1-1,-1 1 0,0 0 1,-1 0-1,-2-6 1,1 5 43,0-1 1,0 1-1,0 0 0,-1 0 1,0 0-1,-6-6 1,8 9-58,0 0 0,0 0 0,0 0 0,0 1 0,0-1 0,-1 1 1,1 0-1,0-1 0,-1 1 0,1 0 0,-1 1 0,0-1 0,1 0 0,-1 1 1,-3-1-1,5 1 37,-2 1 4,1 2-58,0-1 0,0 0 1,0 1-1,0-1 0,0 1 0,1-1 0,-1 1 0,1 0 0,-1 0 0,1 0 0,0-1 0,0 1 0,1 0 0,-1 0 0,1 1 0,-1-1 0,1 0 0,0 0 0,0 4 0,1 16 2,4 33-1,-3-35-2,3 28-4,17 97-10,-12-94 0,31 238-50,-38-244 52,-5-8 6,-4 33 0,6-67 0,0-1 1,-1 1 0,1 0-1,-1 0 1,0 0-1,0-1 1,-1 1 0,1 0-1,-1-1 1,0 1 0,0-1-1,0 0 1,-3 4-1,3-5 4,0-1-1,0 1 0,0-1 0,0 1 0,-1-1 0,1 0 0,0 0 1,-1 0-1,1-1 0,-1 1 0,1 0 0,-1-1 0,1 0 0,-1 0 1,0 1-1,1-1 0,-1-1 0,1 1 0,-1 0 0,-4-2 0,-26-7 65,-53-24 0,69 25-38,1-1-1,1-1 0,0-1 1,0 0-1,-19-20 1,8 8 13,24 22-38,-11-10 16,1 0 0,0 0 1,-14-17-1,23 24-13,1 0 1,-1 1 0,1-1-1,0 0 1,0 0-1,0-1 1,1 1-1,-1 0 1,1 0-1,0-1 1,1 1-1,-1-1 1,1 1-1,-1 0 1,1-1-1,1-5 1,0 9-4,-1 0 0,0 0-1,1 0 1,-1 0 0,1 0 0,-1 0 0,1 0-1,-1 0 1,1 0 0,0 1 0,0-1 0,-1 0-1,1 1 1,0-1 0,0 0 0,1 0 0,3-3 6,11-11 44,1 0 0,0 1 0,1 1 0,21-12 0,111-43-1130,-121 56-5131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4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380 642 2424,'0'0'41,"2"-6"-2,4-14 2,-5 14 126,1 2 12,-1-1 0,0 0 1,0 0-1,0-9 0,-1 12 102,-1-1 5,0 0-266,0 1 6,1 0 0,-1 0 0,0 1 0,1-1 0,-1 0 0,0 0 0,0 0 0,0 1-1,-1-1 1,1 0 0,0 1 0,0-1 0,-1 1 0,1 0 0,-1-1 0,1 1 0,-1 0 0,0 0 0,0 0 0,1 0-1,-1 0 1,0 0 0,-3 0 0,-19-4 132,0 2 0,0 1-1,-43 1 1,50 4-10,0 0 0,0 1 0,-30 12 1,29-10-24,-48 24 330,63-27-416,0-1-1,0 1 1,1 0 0,-1 0 0,1 0-1,0 0 1,0 0 0,0 0-1,0 1 1,0-1 0,1 1-1,0-1 1,-1 1 0,1 0-1,1-1 1,-2 5 0,0 0-24,1-1 39,0-1-1,1 0 0,0 1 1,0-1-1,0 0 0,1 1 1,-1-1-1,1 0 0,1 0 1,0 0-1,-1 0 0,6 10 1,0 0 70,0-1 0,17 27 0,-19-37-86,-1 1 1,1-1-1,0 0 1,0 0-1,0 0 1,1-1-1,-1 0 1,1 0-1,0 0 1,11 4 0,-5-3 10,1 0 1,-1-1-1,1-1 1,14 2 0,-12-1-30,-10-3-4,-1 0 1,1 0 0,0-1-1,0 0 1,-1 1 0,1-2-1,8 0 1,-2 1 40,-4 0-36,0 0 0,0 0 0,0-1 0,0 0 0,0 0 0,0 0 0,-1-1 1,13-5-1,-11 3 32,1-1-1,-1 0 1,1 0 0,-2-1 0,15-12 0,-17 10-13,1 0-1,-2 0 1,1 0 0,-1 0-1,0-1 1,0 1-1,-1-1 1,-1 0 0,1 0-1,1-19 1,-3 13 52,-1 0 0,-1 0 0,0 1 0,-5-23 0,1 20 4,-1 0 0,-1 0 0,-1 0 1,0 1-1,-20-29 0,-67-73 355,75 94-347,5 4-14,0-1 0,2 0 0,-19-39 0,29 53-73,0 0 0,0-1-1,1 1 1,0-1 0,1 0 0,-1 1 0,1-1 0,1 0-1,0 0 1,0 0 0,0 0 0,1 0 0,0 1 0,0-1-1,3-8 1,6-13-13,-6 19-1,0 4-2,15-11 2,-13 12-1,0 1-1,31-8 4,-21 7 0,1 1 0,-1 0 0,1 2 1,29-2-1,11-1 6,-6 2-9,-43 4-2,9 2 1,-12-3 1,23 25 4,-26-23-6,39 38 7,-36-35-10,-1 1 1,0 0 0,0 0-1,0 0 1,-1 0 0,0 0-1,0 1 1,3 9 0,10 60-34,-6-27 23,-4-23-11,-2 1 0,2 39 0,-6-55 18,0-9-14,0 1 0,0-1 18,0 0 0,0 0-1,-1 0 1,1 0 0,-1 0 0,1 1 0,-1-1 0,0 0 0,0 0 0,0 0 0,0-1 0,0 1 0,0 0 0,-1 0 0,1-1 0,-1 1 0,1 0 0,-1-1-1,1 0 1,-1 1 0,0-1 0,0 0 0,0 0 0,0 0 0,0 0 0,0 0 0,0 0 0,0-1 0,0 1 0,0 0 0,0-1 0,-3 0 0,-7 5 65,20-9-1610,5-4-5673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0 108 992,'2'-2'20,"-1"1"-1,1-1 1,-1 1-1,1 0 1,-1 0 0,1-1-1,0 1 1,0 0-1,-1 1 1,1-1-1,0 0 1,0 0 0,0 1-1,0-1 1,0 1-1,0 0 1,0 0 0,0 0-1,0 0 1,0 0-1,0 0 1,0 0 0,0 0-1,0 1 1,3 0-1,2 0 51,0 0-1,-1 0 1,1-1-1,13-1 1,10 0 48,-3 3-30,39 9 0,-60-9-62,-1 0 1,0 0 0,0 0-1,0 1 1,10 5 0,-5-2 1,-5-2 12,0-1 1,0 1-1,0 0 1,-1 0-1,1 1 1,-1-1-1,0 1 1,-1 0 0,1 0-1,-1 0 1,0 0-1,0 1 1,0-1-1,-1 1 1,0 0-1,2 8 1,-3-11-5,-1 0-1,0 0 1,0 0-1,0 0 1,0 0-1,0 0 1,0 0 0,-1 0-1,0 0 1,1-1-1,-1 1 1,0 0 0,0 0-1,-1-1 1,1 1-1,-1 0 1,1-1 0,-1 1-1,0-1 1,0 0-1,0 0 1,-4 4 0,3-4 14,0-1 1,0 1-1,0-1 1,0 0 0,0 0-1,0 0 1,-1 0 0,1-1-1,0 1 1,0-1-1,-1 0 1,-5 0 0,-33-8 296,35 6-319,3 0 9,1 1 0,0-1 0,-1 0 0,1 0 0,0-1 0,0 1 0,0-1 0,1 1 0,-1-1 0,1 0 0,-1 0 0,1 0 0,0-1 0,0 1 0,0 0 0,1-1 0,-2-3 0,1 3-9,0 0-1,1 0-1,0 0 0,0-1 0,0 1 0,1 0 1,-1-1-1,1 1 0,0 0 0,0-1 0,1 1 0,-1-1 1,1 1-1,0 0 0,0 0 0,0-1 0,1 1 0,-1 0 1,3-4-1,-2 5-18,-1 1 1,1 0-1,-1 0 1,1 0-1,-1 0 1,1 0-1,0 0 1,0 1-1,0-1 1,0 0-1,4-1 1,2-2 25,-2 1-11,1 0 0,0 0 1,0 1-1,0 0 0,0 0 0,1 1 1,13-3-1,0 2 101,1 1 0,25 0 0,-43 2-74,1 0 0,0 1-1,0-1 1,0 1 0,0 0-1,-1 0 1,1 1 0,0-1 0,-1 1-1,1 0 1,-1 0 0,8 5-1,-8-3-24,0-1-1,0 1 0,-1 0 1,0 0-1,0 0 0,0 0 0,0 1 1,0-1-1,-1 1 0,0 0 1,0-1-1,0 1 0,-1 0 1,2 9-1,-2-11-14,0-2-9,0 1 1,-1 0 0,0-1-1,1 1 1,-1-1 0,0 1 0,0 0-1,0-1 1,0 1 0,0 0-1,-1-1 1,1 1 0,0-1 0,-1 1-1,1 0 1,-1-1 0,1 1-1,-1-1 1,0 1 0,-1 1-1,-4 6 9,3-8-2,-6-2 1,8 1-7,0-1-1,0 1 1,0 0 0,0-1-1,0 0 1,0 1 0,0-1-1,0 1 1,0-1 0,0 0-1,0 0 1,1 0 0,-1 1-1,0-1 1,1 0 0,-1 0-1,0 0 1,1 0 0,-1 0-1,1 0 1,0 0 0,-1-2-1,-4-21 42,4 19-22,2 0 0,-1 0 0,0 0 0,1 1 0,0-1 0,0 0 0,1 0 0,-1 0 0,1 1 0,0-1 0,0 1 0,1-1 0,-1 1 0,1 0 0,0 0 0,4-5 0,5-2 61,0 0 1,0 0 0,21-13 0,-14 11 40,-14 9-48,1 1 1,0-1-1,0 1 0,0 0 0,0 1 1,0 0-1,0 0 0,1 0 0,-1 1 1,11-2-1,-4 11-56,-8-5-17,-2-2-2,0 0 0,0 1 0,0-1 0,-1 1 0,1 0 0,0 0 0,-1 0 0,1 0 0,-1 0 0,0 0 0,1 1 0,-1-1 0,0 1 0,-1-1 0,1 1 0,0 0 0,-1 0 0,2 4 0,0 0-2,2 5-13,0 0 0,0 0 0,-1 0 0,-1 1 0,0 0 0,-1 0 1,1 14-1,-1-5-21,0-8 7,1 1 0,0-1 0,1 1 0,0-1 0,1 0 0,0 0 0,11 16 0,-15-28-16,1 0 0,0 0 1,0 0-1,0 0 0,0-1 0,1 1 0,-1-1 1,0 0-1,1 1 0,-1-1 0,1 0 0,-1-1 1,1 1-1,-1 0 0,1-1 0,0 1 0,-1-1 1,1 0-1,0 0 0,-1 0 0,1 0 0,0 0 1,-1-1-1,5 0 0,22-3-5268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4664,'0'0'80,"1"14"17,2 15-3,4 27 88,0 66 0,-7-66-81,3 104 169,4-91-147,-2-41 8,2-1 0,13 32 0,-13-37 19,-6-19 160,-6-20-23,-2-6-175,-2 0-1,-14-30 1,-14-32-67,34 75-104,1 0 1,0 0-1,0 0 0,1 0 1,0-12-1,4 18-57,0 0 0,0 0 0,0 0 0,1 1 0,0-1 0,0 1 0,6-5 0,-3 5 67,0 0-1,-1 0 1,1 1 0,0 0-1,0 0 1,12-1-1,44-3-127,-49 5 180,4 0-59,-1 1-1,0 1 1,21 3 0,-2 0-16,-32-5 55,1 1 6,21 8 7,-12-3 9,-9-3 22,4 1 14,-5 0 38,0 3 14,-1-4-57,-1 1 0,1-1 0,0-1 0,-1 1 0,1 0 0,0-1 0,0 1 0,0-1 0,4 1 0,6 4 117,-9-4-122,0 1 0,0 0 0,0 0 0,0 0 0,-1 1 0,1-1 0,-1 1 0,0 0 0,0 0 0,0 0 0,-1 0-1,1 0 1,-1 1 0,0-1 0,2 9 0,-4-13-30,24 71 146,-22-64-138,0 0 0,-1 1 1,0-1-1,0 1 0,-1-1 0,0 1 0,-1 7 0,1-10-5,-1 0 0,0-1-1,0 1 1,0-1 0,0 1-1,-1-1 1,0 0 0,0 1-1,0-1 1,0 0 0,-1 0-1,1 0 1,-1-1 0,0 1-1,0-1 1,-1 1 0,1-1-1,-1 0 1,-4 3 0,5-4-1,0-1 0,0 0 0,0 0 0,0 0 0,0 0 0,0 0 0,0-1 0,0 1 0,0-1 0,0 0 0,0 0 0,-1 0 0,-4-1 0,-19 0 32,4 3-30,2-1 65,-1 0 0,-31-3 0,50 2-55,0-1 0,0 1 0,0-1 0,0 0 0,0 0 1,1-1-1,-1 1 0,0 0 0,1-1 0,-1 0 0,-2-2 0,2 1 0,1 2 45,-12-12-828,1-1-3432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4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5112,'-63'4'-49,"-41"2"-6,100-6 96,-4 4 22,7-4-51,0 1-1,0 0 1,0-1 0,0 1 0,-1 0-1,1 0 1,0 0 0,0 0 0,0 0 0,1 0-1,-1 0 1,0 0 0,-1 3 0,-2 2 12,-2-2 19,1 1-1,1 1 0,-1-1 0,1 1 1,0-1-1,0 1 0,0 0 1,1 1-1,0-1 0,0 1 1,-3 12-1,3 1 91,1 0-1,2 0 1,-1 1-1,4 22 1,-1 4 67,-2-45-80,2 1 0,-2-2-101,1 0 0,-1-1 1,1 1-1,0 0 0,0 0 1,-1 0-1,1 0 0,0-1 0,0 1 1,0 0-1,0-1 0,0 1 1,0 0-1,0-1 0,0 1 1,0-1-1,0 0 0,0 1 0,2-1 1,1 1 14,0-1 0,0 0 0,0 0 0,0 0 0,7-1 0,5-3 3,-1 0 1,16-6-1,-19 6-18,2 1 41,1-2 0,-1 0 0,0-1-1,0 0 1,0-1 0,-1 0 0,23-18 0,-32 22-44,0 1 1,0-1-1,-1-1 1,0 1-1,1 0 1,-1-1-1,0 0 1,-1 0-1,1 0 1,-1 0-1,0 0 1,0 0-1,0-1 1,0 1 0,-1-1-1,1 1 1,0-9-1,-2 8-4,-1-1 0,1 1 1,-1-1-1,-1 1 0,1 0 0,-1 0 0,1 0 0,-1 0 1,-1 0-1,1 0 0,-1 0 0,0 0 0,0 1 0,0 0 1,-5-5-1,3 5 4,1 1 0,-1-1 0,0 1 0,0 0 0,-1 1 1,1-1-1,-1 1 0,1 0 0,-1 0 0,0 1 0,-9-2 0,-11 1 57,-39 0-1,59 2-61,-86 5 185,88-5-177,-3 3-1074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0 603 3864,'180'-8'143,"-166"7"-135,22 2 49,-8 0 1,0-1-1,30-5 1,-47 4-11,1-1 0,0-1-1,-1 0 1,0 0 0,0-1-1,0-1 1,0 1 0,0-2-1,-1 0 1,18-13 0,-25 16-28,0 0 0,0 0 0,-1 0 1,0 0-1,1 0 0,-1-1 1,-1 1-1,1-1 0,0 1 1,-1-1-1,1 0 0,0-4 0,-1 3 8,2-5 12,0 1 1,-1-1-1,0 0 1,-1 0-1,0 0 1,-1 0 0,-1-13-1,1 11-8,-2-14 112,0-1 1,-2 1 0,-13-50 0,11 55-38,-2-11-29,-1 0 275,-5-40 1,12 64-256,1 0 0,-1 0 0,-5-13 0,2 7-5,5 12 135,-3 0-156,2 2-68,1 0 0,0 0 0,0 0-1,0-1 1,0 1 0,-1 0 0,1 0 0,0 0 0,0 0 0,0-1 0,-1 1 0,1 0 0,0 0 0,0 0 0,-1 0 0,1 0 0,0 0 0,0 0-1,-1 0 1,1 0 0,0 0 0,0 0 0,-1 0 0,1 0 0,0 0 0,0 0 0,-1 0 0,1 0 0,0 0 0,0 0 0,-1 0 0,1 0 0,0 0-1,0 0 1,-1 0 0,1 0 0,0 1 0,0-1 0,-1 0 0,-2 3 13,0 0 0,0 0-1,0 0 1,1 0 0,-1 1-1,1-1 1,0 1 0,0 0-1,0-1 1,0 1 0,0 0 0,1 0-1,-1 4 1,-2 9 20,2 0-1,-1 20 1,0-6 16,-9 124 152,11-138-195,3 30 59,1-13-20,2 0 0,2 0-1,1-1 1,13 33 0,-7-19 27,-10-31-23,1 0 0,0 0-1,2-1 1,-1 0-1,16 25 1,-14-27 5,31 40 349,-38-52-309,0-1-89,-1 1 0,1-1 0,-1 0 0,1 0 0,-1 1 0,1-1 0,-1 0 0,1 1 0,-1-1 0,1 0 0,-1 1 0,1-1 0,-1 1 0,0-1 0,1 1 0,-1-1 0,0 1 0,1-1 0,-1 1 0,0-1 0,0 1 0,1-1 0,-1 1 0,0-1 0,0 1 0,0 0 0,0-1 0,0 1 0,0-1 0,0 1 0,0 0 0,0-1 0,0 1 0,0-1-1,0 1 1,0-1 0,0 1 0,-1 0 0,1-1 0,0 1 0,0-1 0,-1 1 0,1-1 0,0 1 0,-1-1 0,1 1 0,-1-1 0,1 1 0,-24 18-1140,-6-1-4728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4:5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1176,'96'1'0,"117"3"4,-165-4 16,197-7 11,-195 5 2,228-5 11,-217 7-24,248-5 13,-247 5 14,274-5 16,-266 5-30,285-9 12,-284 7-17,280-2 15,-281 4-22,304 4 14,-295-3-15,310 3 8,-315-2-7,292 6 15,-291-6-9,315 9 14,-311-9 6,302 9 24,-308-9 2,271 10 34,-276-8-13,289 11 44,-283-14-45,281-2 36,-287 1-42,269 11 32,-268-7-45,288 8 37,-286-11-30,258-1 37,-267 0-45,262 7 28,-258-6-33,245 1 42,-252-2 3,248-2 55,-245 1-7,238-3 69,-242 3-76,232-8 65,-232 7-78,213-4 58,-219 5-79,206-6 45,-208 6-57,311 0 209,-260-4-285,-61 2 42,345-14 183,-229 7-193,-147 10-57,0-1 1,0 0-1,0-1 0,11-3 1,8-1 19,86-24 371,-26 6 57,-64 18-326,-1 2 0,1 1-1,43-1 1,-40 4-32,0 1-1,0 0 0,-1 2 1,1 2-1,42 11 1,-65-15-84,4 0 0,3 3-5,0 0-6,-3-2-2,-14-10 0,3 8 2,1-1-1,-1 0 1,0 1 0,0 0 0,0 0 0,0 0 0,-4 0 0,2 0 1,3 0 12,-10 8 33,-24 14-965,10-7-3823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36 147 1712,'0'0'3660,"-1"4"-3447,0 8-137,0-1 0,1 0 0,1 1 0,0-1 0,3 16-1,12 48 111,24 62 285,17 89 153,-53-213-416,-3-8-153,1 0-1,0 0 0,0 0 1,0-1-1,0 1 0,1-1 1,4 7-1,-1-2 166,-4-5 29,4 4 2,-5-6-15,3-7 1,-4 5-231,0 0-1,1 0 0,-1-1 1,0 1-1,0 0 1,1 0-1,-1 0 0,0-1 1,0 1-1,1 0 1,-1 0-1,0-1 0,0 1 1,1 0-1,-1-1 1,0 1-1,0 0 0,0-1 1,0 1-1,0 0 1,0 0-1,0-1 0,1 1 1,-1-1-1,0 1 1,0 0-1,0-1 0,0 1 1,0 0-1,-1-1 1,1 1-1,0 0 0,0-1 1,0 1-1,0-1 1,-2-9 45,1 1 0,-2-1 0,1 0 0,-6-12 0,1 2 70,-62-172 377,47 125-387,-29-72 41,46 124-140,-5-13 22,-6-34 0,15 60-34,1-1 0,-1 0-1,0 0 1,1 0 0,0-1 0,-1 1 0,1 0-1,0 0 1,1 0 0,-1 0 0,0 0 0,1 0-1,0 0 1,0 0 0,0 0 0,0 0 0,2-3-1,-2 3 2,1 0-1,0 1-1,0 0 1,1-1-1,-1 1 1,1 0-1,-1 0 0,1 0 1,0 1-1,-1-1 1,1 0-1,6-1 1,-5 1-2,15-7-1,0 1 0,1 0 1,0 2-1,36-7 0,-55 13 3,32-6-5,35-1-1,-13 1-2,-51 5 2,0 1-1,1 0 1,-1-1 0,0 2 0,0-1-1,7 1 1,33 14-178,-43-15 181,0 1-4,0 0 0,1 0-1,-1 0 1,0 0 0,0 0-1,1 0 1,-1 0-1,0 0 1,0 0 0,0 1-1,-1-1 1,1 0 0,0 1-1,0-1 1,-1 0-1,1 1 1,-1-1 0,1 1-1,-1-1 1,0 1 0,1-1-1,-1 1 1,0 0-1,0-1 1,0 1 0,-1 2-1,-6 40-118,6-40 111,-1 4-4,-1 0-1,0 0 1,0-1-1,-1 0 1,1 1-1,-2-1 0,1-1 1,-1 1-1,0-1 1,-1 1-1,1-2 1,-1 1-1,0 0 1,-1-1-1,1-1 0,-1 1 1,-10 5-1,-15 8 18,28-15 2,-20 4 0,-1 4 0,23-8 0,-2-1 0,-16 0 0,6-2 0,8 0 0,2 1 0,5-2 0,31-9 0,-17 7-374,0 0 1,23-1 0,-2 1-5227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4312,'-3'3'8,"-7"14"15,8-15-29,-6 2 1,11 22-34,-1-16 50,0-1 0,0 0 0,1 0 0,1 0 0,-1 0 0,2 0-1,-1-1 1,1 1 0,0-1 0,1 0 0,12 13 0,-17-20 1,0-1-1,-1 1 1,1-1 0,0 1-1,0-1 1,0 1 0,0-1-1,0 1 1,0-1 0,0 0-1,0 1 1,0-1 0,-1 0 0,1 0-1,0 0 1,0 0 0,2 0-1,2 1 19,9 2 18,-1 0 61,0-1 0,1 0 0,-1 0 0,25-2 0,-16-4 111,35-12-1,-30 8-55,-15 5-57,1-1 0,-1 0 0,-1-1 0,14-6-1,-22 9-64,1-1-1,0 1 1,-1-1-1,0 0 1,0 0-1,0 0 1,0-1-1,0 1 1,-1 0-1,1-1 1,-1 0-1,0 0 1,0 0-1,0 0 1,1-5-1,1-2 46,-3 11-77,-1-1 0,0 0 1,1 1-1,-1-1 1,0 0-1,0 0 0,1 1 1,-1-1-1,0 0 1,0 0-1,0 0 0,0 1 1,0-1-1,0 0 1,0 0-1,-1 0 0,-10-39 693,10 37-676,-3-4-9,-18 0 66,1 6-75,16 6-4,3-4-4,-7 10-1,4 5 0,1 11 0,6-17 0,1-3 0,-2 2-4,1 0 0,0-1 0,0 1 0,1-1 0,0 0 1,0 1-1,1-1 0,0-1 0,1 1 0,0-1 0,0 1 1,0-1-1,1-1 0,0 1 0,1-1 0,-1 0 0,13 8 0,21 10-5,48 23-959,-73-39-3665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3952,'5'-4'7,"-4"4"-4,0-1 0,0 0 0,0 0 0,1 1 0,-1-1 0,0 1 0,1-1 0,-1 1 0,0 0 0,1-1 0,-1 1 0,0 0 0,3 0 0,0 0 29,4 0 4,3 0-14,-1 0 0,0-1-1,1 0 1,-1-1 0,0 0 0,17-5-1,-23 5-2,1-1 0,-1 1 0,1 0 0,-1-1-1,0 0 1,0 0 0,0 0 0,-1-1 0,1 0 0,-1 1-1,1-1 1,-1 0 0,-1 0 0,5-7 0,-6 8 7,2 0 18,-1-1 1,0 0-1,-1 1 0,1-1 0,0 0 1,-1 0-1,0 0 0,0 0 0,0 0 0,-1 0 1,1 0-1,-1-8 0,0-36 244,2 34-242,-1 1 69,0-1 0,0 0-1,-1 0 1,-1 1-1,0-1 1,-4-17-1,2 25-19,-1 0 0,1 0 0,-1 0 0,-1 0 0,1 1 0,-10-10 0,2 3 68,8 6-133,-18-12 256,17 15-175,-6-3-15,10 6-90,0-1-1,0 1 1,0 0 0,-1-1 0,1 1 0,0 0 0,-1 0 0,1 0-1,0 0 1,0 0 0,-1 0 0,1 0 0,0 0 0,0 1 0,-1-1-1,1 0 1,0 1 0,0-1 0,0 1 0,0-1 0,-1 1 0,1 0-1,-1 0 1,-6 3 34,4-1-28,3-3-12,0 0 1,1 1-1,-1-1 0,1 1 1,-1-1-1,1 1 1,-1 0-1,1-1 0,-1 1 1,1-1-1,0 1 0,-1 0 1,1-1-1,0 1 1,0 0-1,-1 0 0,1 2 0,0-1 0,1 1 0,-1-1 0,0 0 0,1 1 0,0-1 0,-1 0-1,1 1 1,0-1 0,0 0 0,1 0 0,-1 0 0,0 0 0,1 0-1,-1 0 1,3 3 0,37 33-14,-34-31 9,17 14-2,94 86-155,-65-67 12,-52-38 125,6 3 0,0 5 2,2 1 22,-9-10 1,0 0 0,1-1 0,-1 1 0,0 0 0,0 0 0,0-1 0,0 1 0,0 0 0,0 0 0,0-1 0,0 1 0,0 0 0,0 0 0,0-1 0,0 1 0,0 0 0,-1 1 0,-7 9 1,6-9 6,0 23 17,-6-1 8,5-15 29,1-1 0,-1 0 0,-6 12 0,7-16 24,-6 5 11,4-6-55,-1 0 0,1 0 0,-1 0 0,0 0 0,0-1 0,0 1-1,0-2 1,0 1 0,-1 0 0,1-1 0,-7 1 0,6-1-31,3 0-28,1 0 0,-1-1 0,1 1-1,-1-1 1,1 0 0,-1 0 0,1 0 0,0 0-1,-1 0 1,1-1 0,-1 1 0,1-1-1,-1 1 1,1-1 0,0 0 0,-1 0-1,1 0 1,0 0 0,0-1 0,0 1-1,0 0 1,0-1 0,0 0 0,0 1-1,0-1 1,1 0 0,-3-3 0,-6-8-5142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4128,'-4'-2'70,"-7"-1"245,11 3-310,0 0 1,-1 0-1,1 1 0,0-1 0,0 0 0,-1 0 1,1 0-1,0 1 0,0-1 0,-1 0 1,1 1-1,0-1 0,0 0 0,0 1 1,0-1-1,-1 0 0,1 1 0,0-1 0,0 0 1,0 1-1,0-1 0,0 0 0,0 1 1,0-1-1,0 0 0,0 1 0,0-1 1,0 0-1,0 1 0,0-1 0,0 0 0,0 1 1,0-1-1,1 0 0,-1 1 0,0-1 1,1 1-1,4 25-5,3 14 0,2 8 0,3 1 1,40 124 27,-48-158-25,5 27 37,-6-23 26,0 0-1,2-1 1,12 31 0,-8-17-126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2424,'4'-11'11,"-3"9"42,0-1 0,3-3-8,1 1 0,-1 0-1,1 0 1,0 1 0,0-1-1,0 1 1,1 0 0,-1 0-1,1 1 1,0 0 0,11-4-1,13-5 67,36-9 0,-63 20-105,5 0 51,0-1 0,0 2 0,0-1 0,0 1-1,8 1 1,18-1 432,-31 1-312,4 1 0,-4 0 6,5 4-6,-4-3-129,0 1 0,0 0 0,0 0-1,-1 0 1,0 0 0,1 1 0,-2-1 0,1 1-1,0 0 1,2 9 0,16 24 167,-9-23-149,-1 2 0,-1-1 0,0 1 0,-1 1 0,12 33 0,-5-2 193,-14-45-152,5 6 3,-4-5-3,3 3 2,-5-5-3,9 5-784,1-2-3228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4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 4576,'-16'-10'7,"1"11"-6,8 1 11,1 0 1,0 1-1,0 0 0,0 0 1,1 0-1,-1 1 1,1 0-1,-1 0 0,1 0 1,1 1-1,-1 0 0,0 0 1,-3 6-1,1-3 0,-10 23 99,3 3 66,-19 62-1,19-30 0,6-40-116,1-4 86,1 0 0,1 0 0,1 1 1,-3 39-1,8-44 8,1 0 1,0 0-1,1 0 0,1 0 1,1-1-1,0 1 0,1-1 1,11 21-1,4 3 210,-17-34-315,1 2 52,0 1-1,1-1 1,0 0 0,0-1 0,1 0 0,0 0 0,1 0 0,-1-1 0,2 0 0,13 10 0,-16-14-32,2 2 44,1-1 1,-1 1 0,1-2-1,16 6 1,-1-5 71,-1-1-1,1-2 1,47-1 0,-68 0-157,0-1 1,1 1 0,-1-1 0,0 0 0,0 0-1,0 0 1,0 0 0,4-2 0,0 0 1,-5 2 58,-1-2 4,4-7-57,-4 8 45,0 2-71,-1-1 0,0 1 0,1-1 1,-1 1-1,0-1 0,0 1 0,0-1 1,1 1-1,-1-1 0,0 0 0,0 1 0,0-1 1,0 1-1,0-1 0,0 1 0,0-1 1,0 1-1,0-1 0,0 0 0,0 1 1,0-1-1,-1 1 0,1-1 0,0 1 1,0-1-1,-1 0 0,-53-25-1202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61 417 728,'4'0'97,"14"0"10,-11 0 17,3-3-8,-5 1-100,0-1 0,-1 0 0,1 0 0,0 0 1,-1-1-1,0 1 0,0-1 0,0 0 0,0 0 0,-1-1 0,6-7 0,-5 5-5,4-2 36,0-2 0,-1 1-1,-1-1 1,0 0 0,-1 0 0,0-1 0,6-18 0,-10 20 78,1 0 1,-1-1 0,-1 1-1,0 0 1,-1 0 0,0-1-1,0 1 1,-1 0-1,0 0 1,-6-13 0,5 12-106,2 5 112,-1-1 1,0 1-1,-1 0 0,0 0 0,-3-5 1,2 4-51,2 4-16,0 0-1,0 1 0,-1-1 1,1 1-1,-1 0 0,1 0 1,-1 0-1,0 0 0,0 0 1,0 0-1,0 1 0,0-1 1,0 1-1,-5-1 0,-63-22 722,67 22-709,-1 1 1,1 0-1,0-1 0,-1 2 1,-6-2-1,-4-1 53,13 3-63,-2 1 18,3-1-81,1 0-1,0 0 1,-1 0 0,1 0 0,-1 0-1,1 0 1,0 0 0,-1 0-1,1 0 1,0 0 0,-1 0 0,1 1-1,-1-1 1,1 0 0,0 0-1,-1 0 1,1 0 0,0 1 0,0-1-1,-1 0 1,1 0 0,0 1-1,-1-1 1,1 0 0,0 0 0,0 1-1,-1-1 1,1 1 0,0 1-2,0 1 0,0 0 0,0 0 0,0-1 0,0 1 1,1 0-1,-1-1 0,1 1 0,0-1 0,0 1 0,0 0 0,0-1 1,0 0-1,1 1 0,-1-1 0,4 4 0,13 21 0,-10-21-3,0-1 0,18 16 1,-15-13 4,0-1-1,0 0 1,0-1 0,1 0-1,19 7 1,13-2 15,-16-4-6,-16-5 3,0 0 1,-1 1-1,1 1 1,-1 0-1,1 0 1,19 12-1,-18-9 31,0 0 0,19 6 0,2 1 49,-16-4 33,0 1 0,-1 0 0,0 2 0,0 0 0,23 25 0,2 0 137,-14-9-75,-26-27-145,-3-2-46,1 0 0,0 0 1,0 0-1,0 1 0,0-1 0,0 0 1,0 0-1,0 0 0,0 0 1,0 1-1,0-1 0,0 0 0,0 0 1,0 0-1,0 0 0,0 0 1,0 1-1,0-1 0,0 0 0,1 0 1,-1 0-1,0 0 0,0 1 1,0-1-1,0 0 0,0 0 0,0 0 1,0 0-1,0 0 0,1 0 0,-1 0 1,0 1-1,0-1 0,0 0 1,0 0-1,0 0 0,0 0 0,1 0 1,-1 0-1,0 0 0,0 0 1,4 3-3,-2 13 157,-6-12-116,-7 1-21,-1 0 0,1-1 0,-1-1 0,0 0-1,0-1 1,0 0 0,-17 0 0,-87 2 156,114-4-173,-64 0 117,48 1-81,-9 0 175,-43-2 0,68 1-190,0-1 0,0 1 0,1-1 0,-1 0 0,0 0 0,0 0 0,0 0 0,1 0 0,-1 0 0,0 0-1,1 0 1,-1 0 0,1-1 0,-1 1 0,1-1 0,-2-3 0,3 5-16,0-1 0,1 0 0,-1 0 0,1 0 0,-1 1 0,1-1-1,-1 0 1,1 0 0,-1 1 0,1-1 0,0 1 0,-1-1 0,1 0 0,0 1-1,0-1 1,-1 1 0,1 0 0,0-1 0,1 0 0,1-1 9,36-21-1192,6-4-4784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145 138 5560,'0'0'8,"2"1"-2,6 6-3,-6-6 17,0-2 15,7-3 13,0-2 29,0 0 1,-1-1 0,0 0-1,0 0 1,0-1 0,-1 0-1,0 0 1,-1-1-1,9-14 1,-15 23-77,1-1 127,-1 0-113,1 1-1,-1 0 1,1-1 0,-1 1-1,1-1 1,-1 1 0,1-1-1,-1 1 1,1-1 0,-1 1-1,0-1 1,1 1 0,-1-1-1,0 0 1,0 1 0,1-1-1,-1 1 1,0-1 0,0 0-1,0 1 1,0-1 0,0 0-1,0 1 1,0-1 0,0 0-1,0 0 1,-2-18 221,-2 11-99,3 7-126,0 0-1,0 1 0,0-1 1,0 0-1,0 1 0,0-1 0,0 1 1,0-1-1,0 1 0,0 0 1,0-1-1,0 1 0,0 0 0,-1 0 1,1 0-1,0 0 0,0 0 0,-1 0 1,-1 0 11,-5-1 10,-1 1 0,1 0 0,-1 1 0,1 0 1,0 0-1,-1 1 0,1 0 0,0 1 0,0 0 0,0 0 1,1 0-1,-1 1 0,1 0 0,-9 7 0,6-5-16,0 2 0,0-1-1,1 1 1,1 0 0,-1 1 0,1 0-1,1 1 1,-11 16 0,16-21-11,0 0 0,0 0 0,0 0 0,1 0 0,0 0 0,0 0 0,1 1 1,-1-1-1,1 6 0,0-2-3,0-6 0,-1 0 0,1 0 0,0 1 0,0-1 1,0 0-1,1 1 0,0 4 0,2 2 1,3 20 1,6-5 1,3-1-3,6-4-2,3-4 0,-17-11 0,1-1 0,27 4 1,99 14 60,-124-21-38,0 0 1,0-1-1,-1 0 0,1-1 0,0 0 0,17-4 0,26-4 325,-48 8-200,3-4 2,-5 4-3,2 0 332,-13 2-314,4 0-172,-12-7-1057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 2872,'-2'-2'49,"-4"-4"5,3 4-43,1 1 0,0-1 0,-1 1 0,1 0 0,-1 0 0,1 0 0,-1 0 0,1 0 0,-1 1 0,0-1 1,1 1-1,-1-1 0,0 1 0,0 0 0,1 0 0,-1 0 0,0 1 0,1-1 0,-1 1 0,-4 1 0,-14 0 78,12-1-70,3-1 17,1 0-1,0 0 1,-1 1 0,1-1 0,0 1-1,0 1 1,0-1 0,0 1 0,0 0-1,0 0 1,-6 4 0,-3 5 30,1 2 0,0-1 0,1 1 0,0 1 0,1 1-1,1-1 1,0 1 0,-14 32 0,21-40-11,1 0 0,1 0-1,-1 0 1,1 1 0,0-1-1,1 0 1,0 0 0,0 1-1,1-1 1,2 13 0,-2-16-18,2 1 0,-1 0 0,0-1 1,1 1-1,0-1 0,0 0 1,0 0-1,0 0 0,1 0 0,-1-1 1,1 1-1,0-1 0,0 0 1,1 0-1,-1-1 0,1 1 0,-1-1 1,1 0-1,8 3 0,11 3 130,1-1 0,39 7 0,-44-10-162,-2-2 53,-1 0 0,0-1 0,0 0-1,1-2 1,-1 0 0,34-7-1,-35 5-29,43-7-768,2-1-3006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 4936,'-70'0'0,"40"0"0,25-1 14,1 1 1,-1 1-1,1-1 1,-1 1-1,1 0 1,-1 0-1,1 0 1,-1 0-1,1 1 1,0 0-1,0 0 0,0 0 1,0 0-1,0 0 1,0 1-1,1 0 1,-1 0-1,1 0 1,0 0-1,0 1 1,0-1-1,0 1 1,0 0-1,1-1 1,0 1-1,0 0 1,0 1-1,0-1 0,1 0 1,-1 0-1,1 1 1,0-1-1,-1 9 1,2-6 1,-3 15 63,1 0-1,1 36 1,1-55-66,1 1 0,0-1 0,-1 0 0,1 0 0,1 1 0,-1-1 0,0 0 0,1 0 0,0 0 0,-1 0 0,1-1 0,0 1 0,1 0 0,-1-1 0,0 1 0,1-1 0,-1 0 0,5 3 0,1 0 29,0 0 1,1 0 0,0-1 0,12 4 0,-16-6-16,1-1 0,-1 1 0,1-1 0,0-1 0,0 1 0,0-1 0,0 0 0,7-1 0,-4 0 2,11 1 115,0 0 1,-1-2-1,1 0 0,37-11 0,-54 12-127,-1 0 0,0 0 0,1 0 0,-1 0 0,0-1 0,0 1 0,0-1 0,1 1 0,-2-1 0,1 0 0,0 0-1,0 0 1,-1 0 0,3-4 0,6-6 92,-9 9-93,1 1-1,0-1 0,-1 0 1,1 0-1,-1 0 1,0 0-1,0 0 1,0 0-1,-1 0 0,1 0 1,-1 0-1,0-1 1,0 1-1,0 0 1,0 0-1,0 0 0,0-1 1,-1 1-1,0 0 1,-1-5-1,-2 0 19,0 0 0,0 0-1,-1 0 1,0 1 0,0-1 0,-1 1-1,0 1 1,0-1 0,-1 1 0,0 0-1,0 1 1,-10-7 0,-10-5 91,-33-16 0,49 29-54,0-1-1,-19-3 1,11 3-19,13 1-43,-32 2 326,38 16-231,3-10-94,0 1 1,0-1-1,0 1 0,0-1 0,1 0 0,-1 0 0,1-1 0,7 5 0,-10-7-11,41 34-1077,3 2-4348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5024,'2'-2'-64,"-1"1"61,-1 0 0,1-1 1,0 1-1,0 0 0,0 0 1,0 0-1,0-1 0,0 1 0,0 0 1,0 1-1,0-1 0,1 0 1,-1 0-1,0 0 0,1 1 0,-1-1 1,0 0-1,1 1 0,-1 0 0,1-1 1,2 1-1,1-1 0,-1 0 7,0 0-1,0 1 1,0-1 0,0 1-1,0 0 1,0 0 0,6 1-1,8 0 12,101-1 501,-110 0-362,0 1 0,0 0-1,1 0 1,-1 1 0,0 0-1,10 4 1,-14-3-65,0 0 1,0 0-1,0 0 0,0 1 1,-1 0-1,1 0 0,5 7 1,3 2-33,19 13 434,-28-22-398,5 7-2,-6-6-15,-1 5-6,-2-9-63,0 0 0,0 0 0,0 1-1,0-1 1,0 0 0,-1 0 0,1 0-1,0 1 1,-1-1 0,1 0 0,-1 0-1,1 0 1,-1 0 0,1 0 0,-1 0-1,0 0 1,0 0 0,1 0 0,-1 0-1,-2 1 1,-18 12 75,17-13-72,0 0-1,0 0 0,0 0 1,0-1-1,0 0 1,-1 1-1,1-2 0,0 1 1,0 0-1,0-1 0,0 0 1,-5-1-1,0-1 15,-1-2 1,1 1-1,-12-8 1,11 6 6,8 5 17,2 1-44,-1 0-1,1 0 1,-1 0-1,1-1 1,0 1-1,-1 0 1,1 0-1,-1-1 1,1 1-1,0 0 1,-1-1 0,1 1-1,-1 0 1,1-1-1,0 1 1,0 0-1,-1-1 1,1 1-1,0-1 1,0 1-1,-1-1 1,1 1 0,0 0-1,0-1 1,0 1-1,0-1 1,0 1-1,0-1 1,0 1-1,0-1 1,0 1-1,0-1 1,0 1-1,0-1 1,0 1 0,0-1-1,0 1 1,0-1-1,1 0 1,6-22 110,-5 19-98,0 0 1,0 0-1,1 0 0,0 0 0,-1 0 0,1 1 1,1-1-1,-1 1 0,0 0 0,7-4 1,2-1 24,0 1 0,16-7 1,-5 3 38,41-12 274,-62 22-299,13-3 246,-12 4-290,-2 0-10,-1 0 0,1-1 1,-1 1-1,0 1 0,1-1 1,-1 0-1,1 0 0,-1 0 1,1 0-1,-1 0 0,0 0 1,1 0-1,-1 0 0,1 1 1,-1-1-1,0 0 1,1 0-1,-1 1 0,0-1 1,1 0-1,-1 1 0,1-1 1,14 30 14,-5-2-16,6 12 0,0 4 0,-3-4 0,1-6 0,1 0 0,5-2 0,4-3 0,-20-26 0,0 1 0,0-1 0,0 0 0,0-1 0,0 1 0,8 2 0,38 9 0,56 4-1178,-57-10-4708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23 5208,'-4'-3'27,"-1"0"0,1 1 0,-1-1 1,0 1-1,0 0 0,0 0 0,0 1 0,0-1 0,-1 1 1,1 0-1,0 1 0,-1-1 0,1 1 0,0 0 0,-7 1 1,-14 1 199,-45 11 0,37-7-231,26-4 48,0-1-1,0 1 1,0 0 0,0 0-1,0 1 1,0 0 0,1 1-1,0 0 1,-12 8 0,14-9-1,1 1 0,0 0 1,0 0-1,0 1 1,1-1-1,-1 1 1,1 0-1,0 0 1,1 0-1,-1 0 0,1 0 1,0 1-1,0-1 1,-1 7-1,3-10-24,-1 1 0,0-1 0,1 0-1,0 1 1,0 0 0,-1-1 0,1 1 0,1-1 0,-1 1-1,0-1 1,1 1 0,-1-1 0,2 4 0,-1-4-6,1 0-1,-1 0 1,1 0 0,0 0 0,-1 0 0,1 0 0,0-1 0,0 1 0,0-1 0,0 1-1,0-1 1,1 0 0,-1 0 0,0 0 0,1 0 0,3 1 0,29 8 85,64 11 0,-84-18-89,-12-2-6,0 0 0,1 0 0,0-1 0,-1 1 0,1-1 1,-1 0-1,1 0 0,5-1 0,17-4-182,-1 0 0,0-2 0,1-1 0,43-20 0,-17 5-4367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50 4848,'-3'-3'-4,"0"0"0,-1-1 0,1 0 0,0 1 1,1-1-1,-1-1 0,1 1 0,0 0 0,-3-9 0,4 11 523,-3 4-228,3-2-281,1 0 1,0 0-1,0 0 0,-1 0 1,1 0-1,0 0 0,0 0 1,-1 0-1,1 0 1,0 0-1,0 0 0,-1 0 1,1 0-1,0 0 0,0 1 1,-1-1-1,1 0 0,0 0 1,0 0-1,0 0 0,-1 1 1,1-1-1,0 0 1,0 0-1,0 0 0,0 1 1,-1-1-1,1 0 0,0 0 1,0 0-1,0 1 0,0-1 1,0 0-1,0 0 0,0 1 1,-1 61 854,-1-16-526,3-1 0,1 1 1,3-1-1,11 51 0,-3-56-104,18 41-1,-30-79-193,0 1 0,0-1 0,0 1 0,-1-1 0,1 1 0,-1-1 0,1 6 0,-1 0 13,1-5 126,10 8 692,-5-4-1970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68 325 1352,'2'-1'8,"23"-3"0,-1-1 1,34-12-1,-45 13 0,-1-1 0,0 0-1,-1-1 1,13-8 0,-20 11 19,0 0 1,0 0 0,0 0 0,0 0 0,0-1 0,-1 0 0,0 0 0,0 0 0,0 0 0,0 0 0,-1 0 0,1-1 0,1-5 0,-3 6 16,-1 0 0,1 1 1,-1-1-1,0 0 1,0 0-1,0 0 0,-1 0 1,1 1-1,-1-1 1,0 0-1,0 0 0,0 1 1,-1-1-1,1 1 0,-1-1 1,0 1-1,0 0 1,0-1-1,0 1 0,-1 0 1,-4-4-1,-5-6 149,-1 0 1,-1 1-1,-15-10 0,18 14-196,2 1 106,0 1-1,-1 0 0,1 1 0,-1 0 1,0 0-1,-1 1 0,1 0 0,-1 1 1,0 0-1,0 1 0,0 0 1,0 1-1,-20 0 0,26 2 25,-4 1 20,5-2-21,-4 0-6,7 0-24,4 3-66,1-1-1,-1 0 1,1 0-1,0 0 1,0 0-1,6 1 1,-2 1-18,40 16 25,50 20 8,-65-27-42,132 72 361,-160-82-313,6 6-5,-6-5-4,6 6-4,-7-5-4,2 4-2,0 0-4,0 0-1,1 0 1,0-1 0,0 0-1,1 0 1,0-1 0,0 0-1,10 6 1,-16-11 19,0 0-1,7 7-24,-7-7 107,-6-1-69,-9 4-20,0-1 0,0-1 0,0 0 0,0-1-1,0-1 1,-1 0 0,1 0 0,-1-2 0,-20-2 0,25 2-171,0-1 0,0 0 1,0 0-1,1-1 0,-10-4 1,-8-6-4190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4848,'14'5'0,"-1"-2"0,1 2 0,-12-1 0,-2-3 0,1 0 0,-1 0 0,0 0 0,0 0 0,1 0 0,-1 0 0,1 0 0,-1 0 0,1-1 0,-1 1 0,1 0 0,-1 0 0,1 0 0,0-1 0,-1 1 0,1 0 0,0-1 0,1 2 0,2 3 0,13 7 0,-4-3 0,8 6 0,3 1 0,-6-8 4,0-1 0,0-1 1,0-1-1,20 4 0,-23-7 48,-1-1-1,1 0 0,-1-1 1,1 0-1,0-1 0,20-5 1,-26 5 33,0-1 1,0-1-1,0 0 1,-1 0 0,0-1-1,1 0 1,-1 0-1,-1-1 1,1 0 0,-1 0-1,8-7 1,-14 10-53,0 1-1,0-1 1,0 0 0,0 0-1,0 1 1,0-1 0,0 0-1,0 0 1,-1 0 0,1 0-1,-1 0 1,0 0 0,1 0-1,-1 0 1,0-4 0,-4-27 305,3 31-297,0-3 32,-1 0-1,0 0 1,0 1-1,0-1 1,0 1-1,-1-1 1,0 1-1,0 0 1,0 0-1,0 0 1,-7-6-1,-7-9 116,15 17-28,-5-3 32,7 4-185,0 1 0,0 0 1,0-1-1,0 1 0,-1 0 0,1-1 0,0 1 0,0 0 0,0 0 0,-1-1 0,1 1 1,0 0-1,-1 0 0,1-1 0,0 1 0,-1 0 0,1 0 0,0 0 0,-1 0 0,1-1 1,0 1-1,-1 0 0,1 0 0,0 0 0,-1 0 0,1 0 0,-1 0 0,1 0 0,0 0 1,-1 0-1,1 0 0,0 0 0,-1 0 0,0 1 0,-2 0 8,0 2 0,0-1 0,0 0 0,0 0 0,1 1 0,-1 0 0,1-1 0,0 1 0,-1 0 0,1 0 0,0 0 0,1 0 0,-1 1 1,1-1-1,-2 5 0,0-1-11,1 1 0,1-1 1,-1 1-1,1-1 1,1 1-1,-1-1 1,2 11-1,3 21-1,5 5-3,2 0 0,6 10-2,22 90-12,-28-93 7,-1 11 6,-4 0 1,-3-7 0,0-12 0,2-9 1,-2-29 1,-1 1 1,-1-2 4,0 0 0,-1 1-1,1-1 1,-1 0 0,0 0 0,-1 0-1,1 0 1,-1 1 0,0-1-1,0 0 1,0 0 0,0 0-1,-4 6 1,4-8 2,0 0 0,-1 0 0,1 0 0,-1-1 0,1 1-1,-1 0 1,0-1 0,1 0 0,-1 1 0,0-1 0,0 0 0,0 0 0,0 0-1,-1 0 1,1 0 0,0 0 0,0-1 0,0 1 0,-1-1 0,1 0-1,0 1 1,-1-1 0,1 0 0,0 0 0,0 0 0,-4-1 0,-21-5 66,0 0 1,1-2 0,-31-13-1,44 16-64,-22-12 64,16 7-43,-7-3 39,-45-31 0,62 38-61,8 5-5,-1-1 0,0 1 1,0-1-1,0 1 0,1-1 1,-1 1-1,1-1 0,-1 0 1,1 0-1,0 0 0,0 1 1,-1-1-1,1-1 0,0-1 1,-3-6 22,1 0 0,0-1 0,1 1 0,0-1 1,0 1-1,1-14 0,1-2 29,2-29-1,-1 46-37,0 0-1,1 0 1,0 0-1,1 0 0,0 1 1,0-1-1,1 1 1,5-11-1,-5 12-4,-3 3 3,1 1-1,0 0 0,0-1 0,0 1 1,0 0-1,1 0 0,-1 0 0,1 1 0,4-5 1,5-3 7,34-37 99,-26 30-399,0 1 0,1 2 0,39-22 0,-40 26-6244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2248,'0'-1'9,"2"-7"6,0 4 2,2-5 10,-3 8-22,0 0-1,0 0 1,0 0 0,0 0 0,0 0-1,0 0 1,0 0 0,0 0-1,0 0 1,0 0 0,0 1 0,1-1-1,-1 1 1,0-1 0,1 1-1,1-1 1,1-1 6,5-1 3,-1 1 0,1-1 1,0 1-1,0 1 1,-1 0-1,1 0 1,15 1-1,-9-1-3,23-2 139,0 2-1,56 5 0,-54 1 145,0 3 0,38 12 0,-60-14-46,-14-5-175,-1 0 0,1 0 0,0 1 0,-1-1-1,0 1 1,5 3 0,-5-3 115,-2-1-163,-1-1 0,1 1 0,-1-1 0,1 1-1,-1-1 1,0 1 0,1 0 0,-1-1 0,1 1 0,-1-1-1,0 1 1,0 0 0,1 0 0,-1-1 0,0 1 0,0 0-1,0-1 1,0 1 0,0 0 0,0 0 0,0-1 0,0 1-1,0 0 1,0 0 0,0-1 0,-1 2 0,-13 5 41,-1-1 1,0 0-1,-1-1 1,1 0-1,-1-2 1,0 0-1,0-1 1,0 0-1,0-1 1,0-1-1,0 0 1,0-2-1,0 0 1,-25-6-1,39 8-55,-1-1-1,0 0 1,0 0 0,1 0-1,-1 0 1,0-1 0,1 1-1,-1-1 1,-2-2-1,4 3-8,1 1-1,0-1 0,-1 0 0,1 1 0,0-1 1,0 0-1,0 1 0,-1-1 0,1 0 0,0 0 1,0 1-1,0-1 0,0 0 0,0 1 0,1-1 1,-1 0-1,0 0 0,0 1 0,0-1 0,0 0 1,1 1-1,-1-1 0,0 1 0,1-1 0,-1 0 1,1 1-1,-1-1 0,0 1 0,1-1 0,-1 1 0,1-1 1,0 1-1,-1-1 0,1 1 0,0-1 0,2-1 2,-1-1 0,1 1 0,0 0-1,0 0 1,0 1 0,0-1-1,0 0 1,0 1 0,0 0 0,5-2-1,10-3 15,13-3 21,0 1 1,34-4-1,-17 2 20,-40 10-43,-1 1 0,0 0 0,0 0 0,0 0-1,0 1 1,0 0 0,0 1 0,0-1 0,-1 1-1,10 6 1,-8-5 24,33 22 62,-39-25-73,0 2 4,7 9-20,-7-9 15,-2-2-19,1 1 2,1 1 1,-1-1 0,-1 1 0,1 0 0,0-1 0,0 1-1,-1 0 1,1 3 0,-4 1 12,3-6-20,-1 0-1,1 0 1,-1 0 0,1 0-1,-1 0 1,0 0 0,0-1 0,1 1-1,-1 0 1,0 0 0,0-1 0,0 1-1,0 0 1,0-1 0,0 1 0,0-1-1,0 1 1,0-1 0,0 1-1,0-1 1,0 0 0,0 0 0,0 0-1,0 1 1,-1-1 0,-1 0 0,-34-4 92,21 2-23,16 2-70,-1 0 1,1-1-1,-1 1 0,1 0 1,0 0-1,-1 0 0,1-1 0,0 1 1,-1 0-1,1 0 0,0-1 1,0 1-1,-1 0 0,1 0 0,0-1 1,0 1-1,-1 0 0,1-1 1,0 1-1,0-1 0,0 1 0,0 0 1,0-1-1,0 1 0,-1 0 1,1-1-1,0 0 1,0 1 0,0-1 0,0 1 0,0 0 0,0-1 0,0 1 0,0 0 0,-1-1 0,1 1 0,0-1 0,0 1 0,0 0 0,-1-1 0,1 1 0,0 0 0,0 0 0,-1-1 0,1 1 0,0 0 0,-1 0 0,1-1 0,0 1 0,-1 0 0,1 0 0,0 0 0,-1-1 0,3-2 63,2-5-10,1-1-1,1 1 0,0 1 0,0-1 0,0 1 0,1 0 1,13-11-1,-12 12-39,19-11 93,-6 7 17,0 2 0,34-10-1,8-2 135,-60 19-225,11-3 66,-4 10-99,-1 5-7,1 0 0,11 20 0,13 18-19,-11-22-88,51 47 0,-68-68 86,0 0 0,1-1 0,-1 0 0,1-1-1,0 0 1,1 0 0,-1 0 0,1-1 0,-1 0 0,1 0 0,0-1-1,0 0 1,0 0 0,14 0 0,14 3-1043,-21-2-3791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443 165 3592,'11'-49'532,"-11"43"-327,0-6 18,0 9-186,-1 1 0,0-1 1,0 1-1,0 0 0,0-1 0,0 1 0,0 0 1,0-1-1,-1 1 0,1 0 0,-1 0 0,0 0 1,-3-3-1,2 3 13,-1-3 53,-1 0 0,0 1 1,0 0-1,0 0 0,0 0 1,-1 0-1,0 1 0,1 0 1,-1 0-1,0 1 0,-8-3 1,-1 1 216,-1 1 0,-32-2 0,22 3 213,20 2-476,0-1 1,1 1 0,-1 1-1,0-1 1,1 1 0,-1 0-1,0 0 1,1 1 0,-1-1-1,1 1 1,-7 4 0,8-5 3,-9 4 15,1 1 0,0 0 0,0 1-1,0 1 1,1-1 0,-1 2 0,2 0 0,0 0-1,0 1 1,0 0 0,1 0 0,1 1 0,0 0 0,-7 13-1,14-21-61,-1 0 0,1 0 0,-1 0-1,1 0 1,0 0 0,0 0 0,0 0 0,1 1-1,-1-1 1,1 0 0,-1 1 0,1-1-1,1 5 1,0-6-9,0 1 0,0 0 0,1 0 0,-1-1-1,1 1 1,0 0 0,-1-1 0,1 0 0,1 1 0,-1-1-1,0 0 1,0 0 0,1 0 0,4 3 0,2 1 8,0-1 1,0 0 0,0 0 0,1-1-1,-1 0 1,1-1 0,0 0-1,0 0 1,0-1 0,0 0 0,1-1-1,-1 0 1,0-1 0,1 0 0,-1-1-1,15-2 1,-15 2 31,-1-1 0,1 0-1,-1-1 1,1 0 0,-1 0 0,0-1 0,0-1-1,0 1 1,9-7 0,-16 9 62,-2 2-103,0 0 1,1 0 0,-1 0 0,1-1 0,-1 1-1,1 0 1,-1 0 0,0 0 0,1-1 0,-1 1-1,1 0 1,-1 0 0,0-1 0,1 1-1,-1 0 1,0-1 0,1 1 0,-1 0 0,0-1-1,0 1 1,1-1 0,-1 1 0,0 0 0,0-1-1,0 1 1,1-1 0,-1 0-1,0 1 0,0-1-1,0 1 1,0-1 0,1 1 0,-1 0 0,0-1-1,0 1 1,1 0 0,-1-1 0,0 1 0,1-1-1,-1 1 1,0 0 0,1 0 0,-1-1 0,0 1-1,1 0 1,-1 0 0,1-1 0,-1 1 0,0 0-1,1 0 1,-1 0 0,1 0 0,0-1 0,1-2 82,8-9-55,-7 9 36,-3 0-1,0-8-43,0 8 25,0 1 4,2-5 67,0 8-41,3 17-14,1 21-54,-6-39-8,26 247 202,-12-162-125,-13-81-74,0 0 0,0 0 1,0 0-1,1 0 0,2 7 0,14 32 76,-14-34-60,-2-5-2,1 2 5,-2-4 39,2-1-30,6 3 10,-6-4-25,-1 1 0,1 0 0,-1-1 0,1 0 0,0 0 1,-1 0-1,1 0 0,-1 0 0,1 0 0,-1 0 0,1-1 1,4-1-1,32-14 383,-9 3-58,-16 9-249,0-1 1,0-1 0,-1 0-1,1-1 1,-1 0 0,-1-1-1,21-16 1,-23 15-33,-1 0 0,0 0 0,15-19 0,-23 26-34,-1-1 0,0 0 1,0-1 0,0 1-1,1 0 1,-1 0-1,1 0 1,1-3-1,3-12-1824,-5 30-6837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5296,'0'0'-8,"0"-1"6,0 1 0,1-1 0,-1 1 0,0 0 0,1-1 0,-1 1 0,0-1 0,1 1 0,-1 0 0,1 0 0,-1-1 0,1 1 0,-1 0 0,1 0 0,-1-1 0,1 1 0,-1 0 0,1 0 0,-1 0 0,1 0 1,2 33 103,6 33 0,-3-22-73,15 109 316,-17-102-236,9 80 379,-12-124-426,2 1-1,-1-1 1,1 0-1,0-1 0,1 1 1,0 0-1,0-1 1,5 7-1,0 0 68,-4-7-105,5 14 276,-9-18-207,-1 8-878,0 0-3575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4488,'11'-17'0,"-6"6"1,-4 9 6,-1 2-7,1 0 1,-1 0-1,1 0 0,0 0 1,-1 0-1,1 0 0,-1-1 1,1 1-1,-1 0 0,1 0 1,-1-1-1,1 1 1,-1 0-1,1 0 0,-1-1 1,1 1-1,-1 0 0,0-1 1,1 1-1,-1-1 0,1 0 1,12-9 7,-5 8-2,-1 0 0,1 0-1,-1 1 1,1 0 0,0 0 0,-1 1 0,15 1 0,64 10 236,-8 7 590,-74-17-680,4 4 0,-4-3-25,3 5-13,8 7 27,-11-11-127,0 0-1,0 1 1,-1-1 0,0 1-1,1 0 1,-1 0 0,0 0-1,-1 0 1,1 0-1,-1 1 1,1-1 0,-1 1-1,-1-1 1,1 1 0,1 8-1,1 4 0,-3-14-11,0 1 1,-1-1 0,1 1 0,0-1 0,-1 1-1,0-1 1,0 6 0,-1-8-2,1 1-1,0-1 1,-1 1 0,1-1 0,-1 0 0,0 1 0,0-1-1,1 0 1,-1 0 0,0 1 0,0-1 0,0 0 0,0 0-1,0 0 1,0 0 0,-1 0 0,1 0 0,0-1 0,0 1-1,-1 0 1,1-1 0,0 1 0,-3 0 0,-76 21 60,59-17-48,17-4 9,-1 0-1,1 0 0,-1-1 0,0 0 0,1 0 0,-1 0 1,0-1-1,1 1 0,-1-1 0,0 0 0,1 0 0,-1-1 0,1 1 1,-6-4-1,8 4 59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449 172 4848,'-1'-2'5,"0"0"0,0 0 1,0 1-1,0-1 0,0 0 1,-1 1-1,1-1 0,0 1 1,-1 0-1,1-1 0,-1 1 0,0 0 1,1 0-1,-4-2 0,-31-12 120,23 10-102,-38-13 23,51 18-46,-102-25 128,91 23-95,0 0 0,0 1 0,-1 1 0,1 0 0,0 0 0,0 1 0,0 1 0,-14 3 0,20-4-8,-1 1-1,1 0 0,0 1 0,0 0 0,0-1 0,0 1 0,0 1 1,1-1-1,-1 1 0,1 0 0,0 0 0,-6 8 0,4-3 28,1 0 0,0 0 0,0 0 0,1 0 0,0 1 0,-2 11 0,4-15 14,1 0 1,-1 0 0,2 0-1,-1 1 1,1-1 0,0 10-1,1-14 29,-1-2-90,1 0-1,-1 0 1,0 0-1,1 0 1,-1 0-1,0 0 1,1 0-1,-1 0 0,1 1 1,-1-1-1,0 0 1,1 0-1,-1 0 1,0 1-1,1-1 1,-1 0-1,0 0 1,0 0-1,1 1 1,-1-1-1,0 0 1,0 1-1,1-1 1,-1 0-1,0 1 1,1 0 8,0 0 0,0 0 0,-1 0 0,1 0 1,0 0-1,0 0 0,0 0 0,0-1 0,0 1 1,0 0-1,0-1 0,2 2 0,18 5 69,0-1 0,1-1 0,0-1 0,0-1 0,32 1 0,0-3 105,-35-2-106,1 2 0,0 0 0,35 8 0,-52-9-51,-1 0 1,1 1-1,0-1 1,-1 0-1,1 0 1,0-1-1,0 1 1,-1 0-1,1-1 1,-1 0-1,1 1 1,-1-1-1,1 0 1,-1-1-1,1 1 1,-1 0-1,0-1 1,1 1-1,-1-1 1,0 0-1,0 1 1,0-1-1,-1 0 1,1 0 0,0 0-1,-1-1 1,1 1-1,-1 0 1,0-1-1,1 1 1,-1-1-1,-1 1 1,1-1-1,0 1 1,0-1-1,-1 0 1,0 1-1,1-1 1,-1 0-1,0 1 1,0-1-1,-1-3 1,-1-1 24,0 0 1,0 0-1,-1 0 1,0 1-1,0-1 1,-1 1-1,0-1 1,0 1 0,-6-6-1,-5-6 56,-22-19-1,25 25-92,0 1 48,-2 0-1,0 0 1,0 2-1,0 0 0,-21-9 1,19 9-11,9 5-34,0-1 0,-1 1 0,0 0 0,0 1 0,0 0 0,-1 0 0,1 1 0,-1 0 0,1 0 0,-1 1 0,0 0 0,0 1 0,1 0 0,-13 1 0,12 1 12,-1 4-1315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4848,'0'0'296,"2"0"-263,5 0-15,15 2-19,-13-1-1,0-1 1,0 0-1,0 0 0,0 0 1,13-4-1,-12 3 2,116-19 21,-117 18-8,-1-1-1,0 1 1,0-2-1,0 0 1,0 0-1,-1 0 1,12-9-1,-13 9 12,3-3 13,0 0-1,-1-1 0,0 0 0,0 0 1,-1-1-1,0 0 0,8-14 1,-13 18-10,1 0 0,-1 0 0,0 0 0,-1 0 0,1 0 1,-1-1-1,0 1 0,0-1 0,-1 1 0,1-1 0,-1 1 0,0-1 0,-1 1 0,1-1 1,-3-5-1,0 0 43,-1 1 1,0-1-1,-1 1 1,-1 0 0,1 0-1,-8-8 1,12 16-60,-2-3 56,0 0 1,0 0-1,0 0 1,-1 1 0,0-1-1,0 1 1,0 0-1,-1 0 1,1 0 0,-1 0-1,0 1 1,0 0 0,-11-5-1,9 6 89,3 0-8,-2-3-3,2 4-18,-4-3-4,3 3-14,-7-1 0,12 2-100,-1 0-1,0 0 0,0 1 0,0-1 0,1 0 0,-1 1 0,0-1 1,0 1-1,1-1 0,-1 1 0,0-1 0,1 1 0,-1 0 1,1-1-1,-1 1 0,1 0 0,-1-1 0,1 1 0,-1 0 0,1 0 1,0-1-1,-1 2 0,1-1 3,-2 4 8,0 0 1,1 0-1,0 0 0,0 1 0,0-1 1,0 0-1,1 1 0,0-1 0,0 0 1,2 10-1,-2-5-3,9 194 319,-9-193-316,5 128 90,-3-115-89,2 0 1,0-1 0,8 27-1,-8-39-15,13 21 29,-13-24-20,0-1 0,1-1 0,1 1 0,-1-1 0,1 0 0,0 0 1,0 0-1,8 4 0,-2-4 29,0-1 0,23 6-1,-30-9-4,1-1-1,-1 0 0,1 0 0,0 0 0,0 0 0,0-1 0,0 0 1,-1-1-1,1 1 0,6-2 0,-5-1 67,-4 1-60,0 1-1,0 0 1,0 0 0,0 0 0,0 0-1,0 0 1,1 1 0,4-1-1,-8 1-40,0 0 0,0 0-1,0 0 1,0 0 0,0 0-1,1 0 1,-1 0-1,0 0 1,0 0 0,0 0-1,0 0 1,0 0 0,0 0-1,0 0 1,0-1 0,0 1-1,1 0 1,-1 0 0,0 0-1,0 0 1,0 0 0,0 0-1,0 0 1,0 0-1,0 0 1,0 0 0,0 0-1,0 0 1,0-1 0,0 1-1,0 0 1,0 0 0,0 0-1,0 0 1,0 0 0,0 0-1,0 0 1,0 0-1,0-1 1,0 1 0,0 0-1,0 0 1,0 0 0,0 0-1,0 0 1,0 0 0,0 0-1,0 0 1,0 0 0,0-1-1,0 1 1,0 0-1,0 0 1,0 0 0,0 0-1,0 0 1,-1-3-90,0 0 0,0 0 0,0 0 0,-1 0 0,1 0 0,-1 1-1,1-1 1,-1 0 0,0 1 0,0-1 0,0 1 0,-3-3 0,-16-16-6326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2336,'0'0'201,"-5"1"-55,0 0-87,0 0 1,0 0-1,0 0 1,0 1-1,0 0 1,0 0-1,0 0 1,0 1-1,1-1 1,0 1-1,-1 0 1,-6 7 0,5-3-3,1-1 1,0 1 0,0 1 0,0-1 0,1 1 0,0-1-1,1 1 1,-4 11 0,1-4-33,-7 33 141,-20 138 265,23-109-285,9-60-72,1-1-1,0 1 1,1 0-1,0-1 1,8 32 0,-5-36-49,-2-8 1,-1 1 0,1-1-1,0 0 1,0 0 0,1 1 0,2 3 0,-1-2 10,0-1-1,1 0 1,0 1 0,0-2-1,0 1 1,0 0 0,1-1-1,-1 0 1,1 0 0,0-1-1,0 0 1,1 0 0,-1 0-1,12 3 1,-3-2-8,-4-1 21,0-1 0,-1 0 0,20 0 0,123 5 175,0-1-5,-108-3-848,39 1-3177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543 166 3144,'-9'-15'98,"-1"1"-1,-1 1 1,0-1 0,-1 2 0,0 0 0,-1 0-1,0 1 1,-1 1 0,0 0 0,-1 1-1,-16-8 1,21 13 35,-1 1-1,0 0 1,0 1 0,0 0-1,0 1 1,0 0-1,0 1 1,-1 0-1,-12 2 1,21-2-88,-11 1 98,0 0-1,0 1 1,0 0 0,-13 5 0,21-5-92,1 1 1,-1-1-1,1 1 1,-1 0 0,1 0-1,0 1 1,0 0-1,1 0 1,-1 0-1,1 0 1,0 1-1,-4 5 1,-77 122 788,82-127-800,1 0-1,0 0 1,0 0 0,0 0 0,1 0 0,0 1 0,0-1 0,0 1 0,1 8-1,0-12-20,1 0 0,-1 0-1,1 0 1,0 0-1,0 0 1,0 0-1,0 0 1,0 0-1,0-1 1,1 1 0,-1 0-1,3 2 1,2 0-4,-1 0 0,1 0 1,0-1-1,0 1 0,0-2 0,0 1 1,1-1-1,-1 0 0,1 0 1,-1 0-1,1-1 0,-1 0 0,11 0 1,8-1 19,1-1 0,27-4 0,-48 4-29,77-11 78,-36 4 33,0-3 1,85-30-1,-122 38-67,-2 0 4,1 0-1,0-1 1,-1 0 0,11-7 0,-18 11-46,1-1 0,0 0 1,0 1-1,-1-1 0,1 0 1,-1 1-1,1-1 0,-1 0 1,1 0-1,-1 0 0,1 0 1,-1 1-1,1-1 0,-1 0 1,0 0-1,0 0 0,0 0 1,1 0-1,-1 0 0,0 0 1,0 0-1,0 0 0,0 0 1,-1-1-1,1-1 7,-1 0 0,1 0 0,-1 1 0,0-1 0,0 0 0,0 0 0,-2-3 0,-1-1 20,-1 1 0,1 0 0,-1-1 0,-1 2 0,1-1 0,-1 0 0,-10-7 0,9 9-5,0-1 1,0 1 0,0 1 0,-1-1 0,1 1-1,-16-4 1,19 7-24,1-1-1,0 1 1,0 0 0,0 0-1,0 0 1,0 0 0,0 0-1,0 1 1,0-1-1,0 1 1,0 0 0,0 0-1,0 0 1,0 0 0,0 1-1,1-1 1,-1 1-1,0 0 1,1-1 0,0 1-1,-4 4 1,5-6-6,1 1-1,-1-1 1,1 1 0,-1 0-1,1-1 1,0 1 0,-1 0 0,1-1-1,0 1 1,-1 0 0,1 0-1,0-1 1,0 1 0,0 0-1,-1 0 1,1 1 0,0 2 0,-3 15 2,7 6 2,6 2-3,-4-17-3,0 0 0,1-1 1,0 0-1,0 0 0,1 0 1,0-1-1,1 0 0,0-1 1,0 0-1,0 0 0,1-1 1,0 0-1,11 4 0,-3-3-4,0 0-1,24 6 1,-4-3-64,-23-6 67,111 27-296,-60-24-919,1-2-4763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3952,'5'3'-11,"1"-1"-1,0 1 1,-1-1 0,1 0 0,0 0-1,11 1 1,-15-4-1,2 1 0,14 11-5,89 67 40,-100-72-11,1 1 0,-1 0 0,0 0 0,-1 0 0,1 1 0,4 9 0,-3-6 6,3 3 42,0 2 1,-2-1-1,11 22 0,2 5 134,67 141 415,-55-117-330,-5 13 18,-28-76-256,-1 1 0,1 0 0,0 0 1,-1-1-1,0 1 0,0 0 0,0 0 0,0 0 0,-1-1 0,1 1 0,-1 0 0,0 0 1,0-1-1,-1 1 0,-2 6 0,2-6 1,2-4-27,-1 1 1,1 0-1,0-1 0,0 1 1,-1-1-1,1 1 0,0-1 1,-1 1-1,1-1 0,-1 0 1,1 1-1,0-1 0,-1 1 1,1-1-1,-1 0 0,1 1 1,-1-1-1,0 0 0,0 1 1,-20 9 125,0-1 0,-27 7-1,-107 22 394,84-23-1338,-50 13-3556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50 802 1176,'-33'0'8,"25"0"0,1 0 12,6 0 137,5 1-29,0 1-110,0-1-1,0 0 0,1 0 1,-1 0-1,1 0 0,-1-1 1,8 0-1,23 1 108,91 6 18,-25 1 18,26 0-25,51-8 2,-138-1-44,198 6 45,-185-4-39,227-5 45,-222 2-17,252-5 59,-243 5-46,310-15 63,-294 13-56,354-20 58,-349 20-93,339-21 39,-340 20-71,359-15 29,-355 16-77,372-10 10,-367 12-30,401-13 6,-396 11-5,400-22 14,-401 20-1,391-25 14,-396 25 6,375-28 16,-377 26-29,376-30 18,-374 29-25,377-35 9,-378 36-16,382-30 9,-379 29-1,393-38 19,-392 37-7,380-38 19,-385 39-6,361-32 19,-367 33-32,344-30 13,-346 30-26,345-21 9,-342 25-16,349-24 9,-354 22-1,295-24 19,-309 24-7,270-17 21,-274 19 6,241-21 33,-248 20 1,220-11 48,-225 13-35,336-12 307,-282 11-364,-69 2 97,142-4 222,-34 6 857,-146-4-1080,0 4-149,0 0-1,0-1 1,0 1 0,0 0-1,0 0 1,0-1 0,0 1-1,0 0 1,0-1 0,0 1-1,0 0 1,0 0 0,0-1-1,0 1 1,0 0 0,0-1-1,0 1 1,0 0 0,0 0-1,-1-1 1,1 1 0,0 0-1,0 0 1,0-1 0,0 1-1,-1 0 1,1 0 0,0 0-1,0-1 1,0 1 0,-1 0-1,1 0 1,0 0 0,0 0-1,-1-1 1,1 1 0,0 0-1,-1 0 1,-14 0 68,-154 8 328,39 7-1353,56-7-4367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 3504,'0'0'33,"-7"8"-7,-1 1-20,-23 31 114,-30 51 34,-18 17 140,60-85-275,4-3 10,0-2 1,-2 1 0,0-2-1,-22 18 1,-8 5 106,32-27-75,-7 6 8,1 0-1,1 2 1,-31 41 0,-38 63 156,74-100-58,-21 63 43,16-36 225,-31 59 0,44-100-280,1-1 91,0 1 0,-9 18 0,14-24 45,1 4-10,0-7-25,4-4 6,-4 2-254,1 0-1,-1 0 1,1 0 0,-1 0 0,1-1-1,-1 1 1,1 0 0,-1 0-1,1 0 1,-1-1 0,1 1 0,-1 0-1,1 0 1,-1-1 0,0 1-1,1-1 1,-1 1 0,1 0 0,-1-1-1,1 0 1,18-40-825,-9 12-4143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3320,'-16'-1'8,"9"1"10,0 0 0,1 0 0,-1 0 0,0 1 0,0 0 0,0 0 0,-10 4 0,15-4-1,0 2-5,-16 17-9,16-14-3,1-1 0,-4 18 1,5-16 5,0 0 0,0-1 0,1 1 0,0 0 0,0-1 0,0 1 0,6 12 0,17 37 67,-20-48-71,-1-2 19,0 0 1,1 0 0,0-1-1,0 1 1,1-1-1,-1 0 1,1 0-1,0 0 1,1-1 0,7 6-1,-7-6 3,6 5 69,1-1-1,0-1 0,26 12 1,-19-10-41,-4-1 51,0-1 1,1-1 0,0 0 0,25 4 0,-26-6-55,2 1 55,1-2 0,1 0 0,-1-2 0,33 0 0,-35-1-58,9 0 177,5 0-53,-1-1-1,49-8 1,111-36 375,-120 27-1279,3 0-3086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3320,'5'-7'49,"43"-65"718,-32 55-250,1 2 1,0 0 0,0 1-1,31-18 1,-47 31-480,1 0 0,-1 0 1,1 0-1,0 1 0,0-1 1,-1 1-1,1-1 0,0 1 0,0-1 1,-1 1-1,1 0 0,3 0 1,-3 0-19,0 0 155,1 4 4,2-1-151,-4-2-18,0 0 0,1 0 1,-1 1-1,0-1 1,1 0-1,-1 1 0,0-1 1,0 0-1,0 1 1,0 0-1,0-1 0,-1 1 1,2 2-1,1 2 28,3 8 6,0 0 1,0 1-1,4 23 1,-3-5-7,-2-1 1,2 62-1,-10-33-33,-3 2 0,-3 2-3,1 4-2,4 7 0,4 5 0,3 2 0,1-6 0,-1-12 0,3-14 0,0-19 0,3-6 0,2-2 0,3-4 0,3-8 1,-6-8 3,0-1 0,0 0 0,0 0 0,0-1 0,1 0 0,0-1 0,-1-1 0,1 0 0,-1 0 0,13-3 0,-19 3 5,-1 0-1,0-1 1,1 0-1,-1 0 1,0 0 0,0 0-1,0-1 1,0 0-1,0 0 1,0 0 0,0 0-1,-1 0 1,1-1-1,-1 0 1,1 0 0,-1 0-1,3-4 1,-3 4 0,0 0 0,-1 0 1,0 0-1,0 0 0,0 0 1,0-1-1,0 1 0,-1-1 1,1 1-1,-1-1 0,0 0 1,0 1-1,-1-1 0,1 0 1,-1 0-1,1 0 0,-1 0 1,-1 1-1,1-1 0,0 0 1,-1 0-1,-1-5 0,-1 4 33,-4-3-8,5 6-19,-8-3-3,9 4-11,0 0-1,0 1 1,0-1 0,0 1-1,0-1 1,0 0 0,-1 1-1,1 0 1,0-1 0,0 1-1,0 0 1,-1 0 0,1-1-1,0 1 1,0 0 0,-1 0-1,1 0 1,0 1 0,0-1-1,-1 0 1,1 0 0,0 1-1,0-1 1,0 1 0,-1-1-1,1 1 1,-1 0 0,-2-1-1,-1 2 0,-10 15 0,3 0 0,1 12 0,2 6 0,4 4 0,4 1 0,3-3 0,1 4 0,-2 6 0,12 63-6,-7-69 1,2 49 1,-6-35 3,2-1 1,1-10 0,0 0 0,-3-30 5,-1 1 1,-1-1 0,-1 19 0,0-27-3,0 1 0,-1-1-1,1 1 1,-1-1 0,-1 0 0,1 0 0,-1 0 0,0 0 0,-5 6 0,6-9-2,-2 4 13,-1 0-1,0 0 1,0 0 0,-1-1-1,0 1 1,0-2-1,-1 1 1,-12 8 0,-4-4 88,-31 9 0,10-4 15,42-14-108,-1-1 1,1 1-1,-1-1 0,1 1 1,-1-1-1,0 0 0,1 0 1,-1 0-1,1 0 0,-1-1 1,0 1-1,1-1 0,-1 0 0,1 1 1,-1-1-1,1 0 0,0-1 1,-4-1-1,-2-1 10,6 3 9,-1 0 4,-11-5-1120,-4-3-4385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12 4664,'-2'-2'152,"-6"-6"40,7 6 1257,-13 9-994,8-2-419,0 0 0,0 0-1,1 1 1,0 0 0,0 0 0,0 0 0,1 1 0,0 0 0,0-1 0,-3 9-1,4-7-21,-3 3 51,1 1-1,0 1 1,-5 20 0,-1 6 53,4-15 1,-6 34-1,11-47-56,1 0 0,0-1 0,0 1 0,2 0 0,-1 0 0,4 17 0,5 16-917,-4-19-4058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2160,'0'0'1345,"0"6"-1122,9 266 410,-7-250-619,8 46 99,31 145 240,-21-130-177,2 69 8,-14-36 58,1 10 36,21 148 394,-18-158-432,-3 71 0,-8-66 93,-2-89-308,3 41 121,10 170 209,-12-121-254,2 155 124,-2-179-154,4 56-2,4-10 0,1-41-24,9 160 53,-14-162-59,10 63 4,-8-110-21,16 62 0,-9-54-5,24 134 35,-24-111-33,16 158 26,-19-149-18,21 112 102,-21-61-9,-7-86-88,-9 100 95,0-84-62,5-62-55,0 6 39,-1 1 1,0-1-1,-2 0 0,-12 37 0,1-23 46,-17 44 361,29-70-346,3-6-3,-5 8 19,4-8-109,0-1-1,1 1 1,-1-1 0,1 1-1,-1 0 1,1-1 0,-1 1 0,1 0-1,-1 0 1,1-1 0,0 1-1,-1 0 1,1 0 0,0 0-1,0 0 1,-1-1 0,1 1 0,0 0-1,0 0 1,0 0 0,0 1-1,1-1-3,-1 0 1,1 1-1,0-1 0,0 0 0,0 1 0,-1-1 0,1 0 0,0 0 0,0 0 0,1 0 0,-1 0 0,0 0 0,0 0 0,0-1 1,1 1-1,-1 0 0,0-1 0,1 1 0,-1-1 0,1 1 0,-1-1 0,0 1 0,1-1 0,-1 0 0,1 0 0,-1 0 1,1 0-1,2 0 0,6-1 21,0 0 0,-1-1 0,14-3 0,-7 1 25,38-8 33,102-7 133,-89 13-131,97-4 95,-100 1-97,48-10 11,23 0 63,-47 10-67,-52 5-64,195-25 163,-122 8-112,62-13-4,-134 27-27,152-28 25,-153 28-33,239-57 89,-183 42-123,-55 14 15,248-55 69,-256 57-93,37-10 14,99-49 19,-118 49-33,14-3 3,-48 12-7,-12 7 0,-1-1 0,0 1 0,1 0 0,-1-1 0,0 1 0,0 0 0,1-1 0,-1 1 0,0-1 0,0 1 0,0-1 0,1 1 0,-1 0 0,0-1 0,0 1 0,0-1 0,0 1 0,0-1 0,0 1 0,0-1 0,0 1 0,0-1 0,0 1 0,0-1 0,-11-12 0,7 9 0,-29-14 0,21 11-205,0 0 0,0-1 0,1 0 0,0-1 0,1 0 0,0-1 0,-12-15 0,3 3-7635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1080,'9'70'16,"0"-23"-12,14 97 125,-16-39-22,11 67 13,-1-58 120,-4-11-48,5 45 5,9 93 295,10 18-40,-27-166-248,4 66 10,-5 27 178,-8-140-247,14 249 640,1-81-153,-10-128-377,6 105 530,5-62-190,-14-96-352,-1 43 1,1 15-30,7 47 66,-5-81-224,-4-44-45,1 1 16,-1 1 1,-1-1-1,0 0 1,-1 1-1,-4 19 1,-9 36 134,2 0 1,4 1-1,0 80 0,8-115-94,-4 95 194,4-122-229,-1-1 0,1 1 0,1 0 0,2 16-1,2 20 80,-5-3 377,0-43-517,-1 0 0,1 0-1,-1-1 1,1 1 0,-1 0 0,1 0 0,-1-1-1,0 1 1,0 0 0,0 0 0,1 0 0,-3-1 0,0-3-707,-10-15-5165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1080,'0'0'2417,"-2"4"-2250,-4 8-118,-2 2 90,1 1 0,-9 29 1,11-28-116,2-8 9,1 0 0,0 1 1,1 0-1,-1 9 0,-9 188 457,12-185-467,4 43 112,21 131 205,-8-105-225,6 64-1,-12-51 74,2 14-58,-7-58-64,-2-12 45,2 0 0,16 54 1,-15-71-58,1 2 131,1-1-1,27 58 1,-36-87-161,-1-1 0,1 0 0,0 1-1,0-1 1,0 0 0,0 0 0,0 0 0,0 0 0,0 0 0,0 0 0,1 0 0,-1 0 0,2 1-1,0-1 92,-2-1 23,6 1-156,-7-1 24,0 0-1,0 0 1,1 0-1,-1 0 1,0 0 0,0 0-1,0 1 1,0-1-1,0 0 1,0 0-1,0 0 1,0 0 0,0 0-1,0 0 1,0 0-1,0 0 1,0 0-1,0 0 1,0 1 0,0-1-1,0 0 1,0 0-1,0 0 1,0 0 0,0 0-1,0 0 1,0 0-1,0 1 1,0-1-1,0 0 1,0 0 0,0 0-1,0 0 1,0 0-1,0 0 1,0 0-1,0 0 1,0 0 0,0 1-1,0-1 1,0 0-1,0 0 1,0 0-1,0 0 1,0 0 0,-1 0-1,1 0 1,0 0-1,0 0 1,0 0-1,0 0 1,0 0 0,0 0-1,0 0 1,0 0-1,0 0 1,-1 0-1,1 0 1,0 0 0,0 0-1,0 0 1,0 0-1,0 0 1,0 0 0,-1 0-1,-95 67-804,33-20-3747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1080,'0'0'577,"5"0"-318,101-2 558,-33-4-437,13 0-116,171-19 340,-137 6-393,95-15-6,-168 25-57,184-36 62,-185 35-76,202-44 50,-196 44-96,204-36 43,-209 38-31,177-29 38,-180 30-43,293-56 250,-308 58-328,49-5 84,-27 4 54,73-18 0,-121 23-112,4 1 5,-37 3 24,0 2 1,1 0-1,0 2 0,-43 16 0,60-19-62,-16 5-2,1 2 1,-36 20-1,25-12-689,-38 18-3299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56 2424,'-32'-14'40,"28"12"-1,3 1-10,-1 0 0,0 0 0,0 1 0,1-1 0,-1 0 0,0 1 0,0 0 0,0-1 0,0 1 0,0 0 0,0 0 0,1 0 0,-5 1 0,1-2 350,-4-4 45,4 3 33,-2-2 6,5 3-31,-6 2 1001,13 0-1364,0 0 0,0 0 1,0 0-1,1-1 0,-1 1 0,0-1 0,9-2 0,44-5 290,-37 4-356,115-3 729,72 0 84,-187 5-724,-9-1 20,0 2 0,1 0 1,-1 0-1,0 1 0,16 3 0,-27-3-105,0-1-1,0 0 1,0 1 0,0-1-1,-1 1 1,1-1 0,0 1-1,0-1 1,0 1-1,-1-1 1,1 1 0,0 0-1,-1-1 1,1 1 0,-1 0-1,1 0 1,0 0 0,-1-1-1,0 1 1,1 0-1,-1 0 1,1 0 0,-1 0-1,0 0 1,0 0 0,0 0-1,0 0 1,1 0 0,-1 0-1,0 0 1,0 0-1,-1 0 1,1-1 0,0 3-1,-2 2 8,1 1-1,-1-1 0,0 0 0,-5 9 0,3-5-8,-28 58 13,9-29-16,-7 0-2,-7 2 0,-1 0 0,1-5 1,9-8 2,-45 37 22,64-57-22,-25 13 22,34-19-25,-15 6 29,0 1 0,1 1 0,0 1-1,-21 19 1,14-10 26,19-17-15,2-2-39,0 0 1,-1 0 0,1 0 0,-1 0 0,1 0 0,-1 1-1,1-1 1,0 0 0,-1 0 0,1 1 0,0-1-1,-1 0 1,1 0 0,0 1 0,-1-1 0,1 0-1,0 1 1,0-1 0,-1 0 0,1 1 0,0-1-1,0 1 1,0-1 0,0 0 0,-1 1 0,1 0-1,0-1 1,0 1-1,0-1 0,0 1 0,0-1 0,-1 0 1,1 1-1,0-1 0,0 1 0,0-1 0,-1 0 1,1 1-1,0-1 0,-1 0 0,1 1 1,0-1-1,0 0 0,-1 0 0,1 1 0,-1-1 1,1 0-1,0 0 0,-1 1 0,1-1 0,-1 0 1,1 0-1,-1 0 0,0 1 7,1 0 1,-1-1-1,1 1 0,-1 0 1,1 0-1,-1-1 0,1 1 0,-1 0 1,1 0-1,0 0 0,0-1 1,-1 1-1,1 0 0,0 0 1,0 0-1,0 0 0,0 0 0,0 0 1,0 0-1,0-1 0,0 1 1,0 0-1,0 0 0,1 0 1,-1 0-1,0 0 0,1 0 0,-1-1 1,1 1-1,0 1 0,3 0-4,0 0-1,1 0 0,0 0 1,-1-1-1,1 0 0,0 0 0,-1 0 1,1 0-1,0-1 0,0 0 1,7 0-1,55-7 12,-55 5-14,145-18 73,-101 13-38,79-13 90,-87 10-51,147-23 169,-170 29-154,48-1 1,-54 5-30,1-2 1,0 0-1,25-6 1,21-9 323,-64 17-289,-27 0-64,15 0-234,0-1-1,1 0 1,-1 0 0,0-1 0,0 0-1,-14-6 1,2 0-7071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0 559 1440,'2'2'105,"6"4"29,-6-4-112,0-1 1,0 0-1,0 0 1,0 0 0,0 0-1,0 0 1,0 0-1,1-1 1,-1 1 0,0-1-1,0 1 1,1-1 0,-1 0-1,0 0 1,1 0-1,-1 0 1,0 0 0,1-1-1,-1 1 1,4-2-1,17-1 169,183-17 736,-164 14-582,54-17 0,-71 17-279,205-53 630,-185 49-483,175-51 80,-175 47-105,212-64 73,-203 62-106,368-88 373,-294 80-449,-76 15 162,319-54 582,-252 40-542,130-19 251,-176 33-393,-32 6-83,-22 1 38,-16 2 67,-8 1 114,-18 3-216,-13 0 34,1 3-1,-1 0 1,-46 18 0,46-11-53,-20 13-31,23-8-387,-54 44 0,79-57 29,-59 44-5211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77 2872,'-26'-13'27,"4"0"68,-1 2 0,0 1 0,-1 0-1,-30-7 1,48 16-50,1 1 0,-1-1-1,1 1 1,-1 0 0,1 0 0,-1 1-1,1-1 1,-6 3 0,-23 2 196,20-4-204,2 0 68,-1 0-1,1 0 0,-1 1 1,1 1-1,0 0 0,0 1 0,0 0 1,0 1-1,-15 8 0,14-4 44,3-3-21,0 1 0,0 0 0,0 1 0,1 0 0,0 1 0,1-1 0,-11 15 0,18-20-97,0 0 0,0 0 0,0 0 0,1 0 0,-1 1 0,1-1 0,0 0 0,0 0 0,0 0 0,1 1-1,-1-1 1,1 0 0,-1 0 0,1 0 0,0 0 0,0 0 0,0 0 0,1 0 0,-1 0 0,1 0 0,2 3 0,-3-5-16,0 1 0,0-1 0,0 1 0,0-1 0,1 1 0,-1-1 0,0 0-1,1 0 1,-1 1 0,1-1 0,0 0 0,-1 0 0,1-1 0,2 2 0,5 3 17,1 2-11,-6-4 0,0 0 0,0-1 0,0 0 0,1 1 1,-1-1-1,5 1 0,6 1 36,1-1 0,-1 0 0,0-1 0,1 0 0,-1-2 0,24-1 0,23-4 96,-33 1-11,1 0 0,56-18 0,-72 17-76,0 0 0,0-1 0,0 0 0,-1-1 0,0-1 0,0 0 0,-1 0 0,16-15 0,-27 22-47,0 0 0,0 0 0,0 0 0,0-1 0,0 1 0,0 0 0,0 0 0,0-1 0,-1 1 0,1-1 0,-1 1 0,1-1 0,-1 1 0,1-1 0,-1 1 0,0-1 0,0 1 0,1-1 0,-1 1 0,-1-1 0,1 1 0,0-3 0,-1 0 26,-1 1-1,1 0 1,-1-1 0,0 1 0,0 0 0,0 0 0,0 0 0,0 0-1,-1 0 1,-3-3 0,2 4 36,-7-3-11,9 4-62,0 1-1,-1-1 1,1 1-1,0-1 1,0 1-1,-1 0 1,1 0-1,0 0 1,-1 0-1,-2 1 1,-17 0 4,18 0-6,-6 4-3,4 5-2,5-5-1,2 6-3,14 28 1,-2-13 3,4 1 0,4 0 0,7 0 0,7-5 0,4-8 0,-12-9 3,-1-2 1,1 0 0,53-3-1,-52 0 0,21-2 9,-41 0-11,36-10 2,25-15-1172,-41 15-4711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10 382 1352,'0'0'136,"-9"12"319,9-11-451,0 0 1,0-1 0,0 1-1,0 0 1,0 0-1,0 0 1,1 0 0,-1 0-1,0-1 1,1 1 0,-1 0-1,0 0 1,1-1 0,-1 1-1,1 0 1,-1 0 0,1-1-1,0 1 1,-1-1 0,1 1-1,0 0 1,-1-1-1,1 0 1,0 1 0,1 0-1,1 0 7,-1 0-1,1 0 0,0-1 0,0 1 0,0-1 0,-1 1 0,1-1 0,3 0 1,3-1 7,1 0 0,-1 0 0,13-4 0,30-13 171,-36 12-133,0 0 1,28-5-1,97-18 144,1 8 294,-32 8-69,87-20 11,-154 26-135,199-25 125,-190 27-133,206-24 107,-207 22-160,220-24 97,-214 25-90,255-34 241,-80 5-278,-188 29-115,184-26 105,-220 31-189,70-13 75,-64 11-50,-1 0 0,1-1-1,25-11 1,-35 14 11,4 0 11,-6 0 13,-23 3 44,1 0-1,-38 10 0,24-5-41,-24 5 23,35-7-58,-9 2 13,0 1-1,-32 12 0,7 9-1024,1 3-3946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96 1712,'-13'-7'1,"3"2"6,7 4-7,0-1 0,0 1 1,0-1-1,0 0 0,1 0 0,-1 0 1,-4-5-1,4 4 30,-1-1 1,1 1 0,-1 0-1,0 0 1,-8-4-1,-5 0 117,1 0-1,-1 0 0,-1 2 1,-23-5-1,28 8-103,-28-1 262,13 4 149,-49 8 0,63-6-290,-1 0 0,0 1 0,1 0 0,0 2 0,-15 6 0,24-8-53,-1 0 1,1 1-1,0 0 0,0 0 0,0 0 1,1 0-1,-7 12 0,-2 0 223,10-13-266,0 0-1,1 0 0,-1 1 1,1-1-1,-1 0 0,1 1 1,1 0-1,-1-1 0,1 1 1,-1 0-1,2 0 1,-1 0-1,0 0 0,1 0 1,0 0-1,1 8 0,-1-12-51,0 0-1,0 0 0,0 1 1,1-1-1,-1 0 0,1 0 0,-1 0 1,1 0-1,-1 0 0,1 0 1,-1 0-1,1 0 0,0 0 0,0 0 1,-1 0-1,1 0 0,2 1 0,1 2 24,0 1-5,0-1-1,0 1 1,1-1 0,0 0 0,-1 0-1,2-1 1,-1 1 0,0-1 0,0 0 0,1-1-1,0 1 1,0-1 0,-1 0 0,1 0-1,0-1 1,0 0 0,11 1 0,136-9 435,-136 5-448,-9 2 13,1-1 0,-1-1-1,14-3 1,0-1 31,-1 0 0,0-1 0,0-1 1,-1-1-1,32-19 0,-47 25-43,-1-1 1,0 1-1,0-1 1,0 0-1,0-1 1,-1 1-1,1 0 0,-1-1 1,0 0-1,-1 0 1,4-7-1,-5 8 9,1 0 0,-1 1-1,0-1 1,-1 0 0,1 0-1,-1 0 1,0 0 0,1 1-1,-2-1 1,1 0-1,0 0 1,-1 0 0,0 0-1,0 1 1,0-1 0,0 0-1,0 1 1,-4-6 0,4 7 69,0-1 0,0 2-101,1 0 22,-1 0 0,1-1-1,-1 1 1,0 0 0,1 0 0,-1 0-1,0 0 1,1 0 0,-1 0 0,0 0-1,0 0 1,0 0 0,0 0 0,0 1-1,0-1 1,0 0 0,0 1 0,-1-1 0,1 1-1,0-1 1,0 1 0,-1-1 0,1 1-1,0 0 1,0 0 0,-2-1 0,2 1-18,1 0 1,-1 0-1,0 1 1,1-1-1,-1 0 1,1 0-1,-1 0 1,0 0-1,1 1 1,-1-1-1,1 0 1,-1 1 0,1-1-1,-1 0 1,1 1-1,-1-1 1,1 1-1,0-1 1,-1 1-1,1-1 1,-1 1-1,1-1 1,0 1-1,0-1 1,-1 1-1,1-1 1,0 2-1,-6 20 32,6-7-19,0 0-1,1 0 1,0 0-1,1 0 1,5 15 0,-5-22-6,0 0 0,1 1-1,0-1 1,1 0 0,0 0 0,0-1 0,1 1 0,0-1 0,0 0 0,12 12 0,-15-17-8,0-1 0,0 1 1,1 0-1,-1-1 1,0 0-1,1 0 0,-1 1 1,1-1-1,0-1 1,-1 1-1,1 0 0,0-1 1,0 1-1,-1-1 1,1 0-1,0 0 0,5 0 1,20 1 14,4 3-8,-1 1 9,53 1 0,-19-12-1341,0-1-5303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1976,'0'0'4721,"5"5"-4509,13 13 35,32 34 943,-44-45-1076,0-1 0,-1 1 0,0 1 0,-1-1 0,7 15 0,5 10 371,-14-29-440,0 1 0,0-1-1,-1 1 1,1-1 0,-1 1-1,0 0 1,0-1-1,0 1 1,0 0 0,0 7-1,-1-1 18,-1 0-1,0 0 1,0 0-1,-1 0 1,0 0-1,-1 0 1,0-1 0,0 1-1,-1-1 1,-1 0-1,1 0 1,-2 0-1,-10 15 1,12-20-13,0 0 1,-1 0 0,0 0-1,1-1 1,-1 1-1,0-1 1,0-1 0,-1 1-1,1-1 1,-8 3 0,-42 8 182,54-13-232,-6 1 72,0 0 0,0 0 0,-1-1 0,1 0 0,0 0 0,0-1 0,-1 0 0,1 0 0,0-1 0,-12-4 0,12 3-191,-1-1-1,1 0 1,0 0-1,-1-1 1,2 0 0,-1 0-1,1-1 1,0 1-1,-6-8 1,-9-13-7461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2424,'1'-6'145,"8"-32"55,-9 35 47,2 0 0,2-1-148,-1-1 0,2 0 0,-1 1 0,0 0 0,1 0 0,0 1 0,0-1 0,0 1 0,1 0 0,-1 0 0,1 0 0,-1 1 0,1 0 0,0 0 1,0 1-1,0-1 0,0 1 0,0 1 0,11-1 0,-15 1-65,-1 1 1,1-1-1,0 0 0,-1 1 1,1-1-1,0 1 0,-1 0 1,1 0-1,-1-1 0,1 1 1,-1 0-1,0 0 0,1 0 1,-1 1-1,0-1 0,2 2 1,15 21 195,-18-24-223,7 12 41,-1 0 1,-1 0-1,0 1 0,0-1 0,-1 1 0,-1 0 1,3 23-1,3 95 136,-7-76-163,1-15 26,-4 63 0,0-65-21,0-31-24,-1 43 22,2 1-1,2-1 0,10 63 1,13-2 6,-17-81-25,-3-25-3,0-2-1,-2 1 1,1-1 0,-1-1 0,1 1 0,0 0 0,0-1 0,0 0 0,0 0 0,0 0 0,0 0 0,0-1 0,1 1-1,-1-1 1,1 0 0,-1-1 0,6 1 0,-7-1 2,1 1-1,-1-1 1,1-1-1,-1 1 1,0 0-1,1-1 1,-1 0-1,1 0 1,-1 0-1,0 0 1,1 0-1,-1-1 1,0 1-1,0-1 1,0 0-1,0 0 1,-1 0-1,5-4 1,-6 4 7,1 0 0,-1 0-1,0 0 1,0 0 0,0 0 0,-1 0 0,1-1 0,0 1 0,-1 0-1,1 0 1,-1-1 0,0 1 0,0 0 0,0-1 0,0 1 0,-1-4 0,1 1 18,-1 0 1,0 0 0,-1 0 0,1 0 0,-1 1-1,-3-7 1,3 7-9,0 0 21,0 1 0,0-1-1,0 0 1,-1 1 0,0 0 0,1 0 0,-1 0-1,0 0 1,0 0 0,-1 0 0,1 1 0,-1-1-1,1 1 1,-5-2 0,3 2 107,4 1-132,0 0 0,-1 1 0,1-1 0,-1 1 0,1-1 0,0 1 0,-1-1 0,1 1 0,-1 0 0,1 0 0,-1 0 0,1 0 0,0 0 0,-1 0 0,1 0 0,-1 1 0,1-1 0,-1 0 0,1 1 0,0-1 0,-3 2 0,2-1 92,-8 7 107,9 1-181,0-1 0,0 1 0,1 0 0,1 0 0,-1-1 0,2 1-1,-1 0 1,1-1 0,0 1 0,5 11 0,57 171 126,-61-184-156,56 142 34,-36-99-29,-17-36 2,-1 0 1,0 1 0,-1 0-1,0 0 1,2 30 0,-6-37 2,-1 0 0,0 0 1,0 1-1,-1-1 0,0 0 0,0 0 1,-1-1-1,0 1 0,0 0 1,-1-1-1,0 0 0,-1 0 1,1 0-1,-1 0 0,0-1 0,-1 0 1,0 0-1,-7 7 0,5-6-6,-24 18 56,22-18-39,0-1 0,-1 0 1,0-1-1,0 0 0,0 0 1,0-1-1,-15 2 0,-27-3 124,37-2-116,0-1 35,0 1 0,-18-4 0,29 3-41,0-1 1,1 0 0,-1 0 0,0 0 0,1-1 0,-1 1 0,1-1-1,-1 0 1,1-1 0,0 1 0,0-1 0,-7-5 0,-23-33-1173,19 18-5376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3416,'0'0'257,"0"13"63,-10 25-16,2 1 0,2-1 0,-2 54 0,6-75-285,-9 150 577,4 8-48,7-168-519,0-1-1,1 1 1,0-1 0,0 1 0,0-1-1,1 0 1,0 0 0,1 0 0,-1 0-1,1 0 1,0 0 0,1 0 0,5 6-1,-5-6-4,1-1-1,0 0 0,1 0 0,-1-1 0,1 0 0,0 0 0,0 0 0,8 4 0,-3-3-7,-5-2 5,0 0 1,0 0-1,0-1 1,13 2-1,-9-1-9,5 2 38,1-1-1,0-1 1,0 0-1,0-1 1,0-1-1,0 0 1,21-2-1,-8-4 16,0-3-50,-12 3-880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5112,'2'0'0,"-1"0"0,0-1 0,1 1 0,-1 0 0,1 0 0,-1-1 0,0 1 0,0-1 0,1 1 0,-1-1 0,0 1 0,0-1 0,1 0 0,-1 0 0,0 1 0,1-2 0,4-3 0,18-7 67,1 2 0,47-14-1,-29 11 2,18-8 128,4 2-19,54-17 334,-57 16-942,-49 19-3282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 3232,'-10'-1'78,"1"1"0,-1-1 1,1-1-1,-1 0 0,-14-5 0,20 7-21,1-1 0,-1 1 1,0 0-1,0 0 0,0 0 0,0 0 0,0 0 0,0 1 0,0 0 0,0 0 1,1 0-1,-1 0 0,-5 4 0,-6 0 162,11-4-152,0 1 1,1 0-1,-1 0 0,0 1 1,1-1-1,-1 1 0,1-1 1,0 1-1,0 0 0,0 1 1,0-1-1,0 0 0,1 1 1,0 0-1,-1-1 0,1 1 1,-1 4-1,0-1-17,0 0 0,1 0 0,0 0 0,0 0 0,1 0 0,0 0-1,0 0 1,1 1 0,0-1 0,1 13 0,-1-17-35,1 3 15,0 1 0,0-1 1,0 0-1,1 0 1,0 1-1,0-1 0,0 0 1,1 0-1,0-1 1,0 1-1,1-1 0,-1 1 1,6 4-1,-1-1 19,0-1 0,1 0 0,1-1 0,-1 0 0,1 0 0,0-1 0,22 10 0,-19-13 53,1 0-1,-1-1 1,0 0-1,1-2 1,19 0-1,-20 0-95,0 0 87,1-1 0,-1-1 1,1 0-1,24-7 0,-33 8-69,-1-1 0,1 1 0,-1-1 0,1 0 0,-1 0 0,0-1 0,0 1 0,0-1 0,0 0 0,0 0-1,-1 0 1,1 0 0,-1-1 0,4-5 0,-6 6 4,0 0 0,0 0 0,0 0-1,0 1 1,-1-1 0,0 0 0,1 0 0,-1 0 0,0 0-1,0 0 1,-1 0 0,1 0 0,-1 0 0,1 0 0,-2-3-1,-13-32 127,11 31-100,-1 0 0,0 0 1,0 1-1,0 0 0,-1 0 0,0 0 1,-13-9-1,7 4 32,-8-5 38,-43-27 0,43 31-106,19 11-16,-8-4 18,-13-1-11,11 3-4,2 3-5,9 0 0,-1 1 0,1 0-1,0-1 1,-1 1 0,1 0-1,0-1 1,0 1 0,-1 0-1,1 0 1,0 0 0,0-1-1,0 1 1,0 0 0,0 0-1,0-1 1,0 1 0,0 0-1,1 1 1,-1-2 0,5 11-1192,3-1-4768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6104,'-6'-4'-18,"4"3"13,1 0 0,-1 0 0,1 1 0,-1-1 0,0 1 0,0-1 0,1 1 0,-1-1 0,0 1 0,0 0 0,0 0 0,1 0 0,-4 0 0,-2 0-2,3 0 15,-7 0 15,11 0-19,-1 0-1,1 0 1,-1 0 0,1 0-1,-1 1 1,0-1 0,1 0 0,-1 0-1,1 1 1,0-1 0,-1 0-1,1 1 1,-1-1 0,1 1 0,-1-1-1,1 0 1,0 1 0,-1-1-1,1 1 1,0-1 0,-1 1 0,1-1-1,0 1 1,0-1 0,0 1-1,-1-1 1,1 2 0,-3 18 173,1 4-49,0-10-42,1 0-1,2 24 0,0-8 11,-1-4 99,2 1 1,0-1-1,2 0 0,1 0 1,15 47-1,-10-50 46,1-2 0,1 0 0,18 23 0,-27-38-205,34 40 386,-33-42-340,0 0-1,0 0 0,1 0 1,0-1-1,0 1 0,0-1 1,0 0-1,0-1 1,9 4-1,-13-5-64,1-1 1,0 1-1,-1-1 0,1 1 1,0-1-1,-1 0 1,1 1-1,0-1 0,-1 0 1,1 0-1,0 0 0,-1 0 1,1 0-1,0-1 0,0 1 1,-1-1-1,1 1 0,-1-1 1,1 1-1,0-1 1,2-1-1,-3 0-79,0 1 0,-1-1 0,1 1 0,0-1 1,0 1-1,-1-1 0,1 0 0,-1 1 0,1-1 0,-1 0 0,0 0 1,1 1-1,-1-1 0,0 0 0,0 0 0,-1 1 0,1-1 0,0 0 0,0 0 1,-1-2-1,-3-14-6118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11 171 4216,'-11'-35'27,"12"33"-23,-1-1 0,1 1 1,0-1-1,0 1 0,0-1 1,1 1-1,-1-1 0,0 1 1,1 0-1,0 0 0,2-3 1,2-2 60,1 0 1,-1 1 0,1-1 0,0 1 0,1 1 0,-1 0 0,10-5 0,-2 0-40,-11 7 23,1 0-1,0 1 1,-1-1 0,2 1 0,-1 0-1,0 0 1,0 0 0,10-1 0,-7 2 4,6-2 121,0 2 1,0 0-1,-1 0 1,21 3-1,-6-1 83,-6-1-29,-1 0 0,0-1 0,1-1 0,28-8 0,-44 9-95,-1 1-1,0-1 1,0 1-1,1 0 1,-1 0-1,6 1 1,4 0 150,-14-1 450,5 4-496,-6-4-220,0 0 0,1 0 1,-1 1-1,1-1 0,-1 0 0,1 0 0,-1 0 0,0 0 1,1 1-1,-1-1 0,1 0 0,-1 1 0,0-1 1,1 0-1,-1 0 0,0 1 0,0-1 0,1 1 0,-1-1 1,0 0-1,0 1 0,1-1 0,-1 1 0,5 19 149,-1-1 0,0 1 0,-2-1-1,1 27 1,-3-35-149,-1 0-1,1 0 0,-2 0 1,0 0-1,0 0 1,-1-1-1,0 1 1,-1-1-1,-6 12 1,7-16-8,-1 0-1,0 0 1,0-1 0,-1 1 0,0-1 0,0 0 0,0-1 0,0 1 0,-1-1 0,1 0 0,-1 0 0,-9 3-1,3-1 47,0-1 0,-1-1 0,1-1-1,-1 1 1,-24 1 0,-17-3-1221,44-2-5860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3592,'0'0'281,"-2"-2"-42,-6-6-107,6 6 1493,2 147-13,0-89-1357,-1 16 70,1 71 204,2-85-382,0-31-8,1 1 1,1-1-1,12 42 0,-15-65-112,0 0-1,1 0 0,-1 0 0,1 0 0,0-1 0,0 1 0,0 0 1,0-1-1,1 1 0,-1-1 0,1 0 0,0 0 0,0 0 0,0 0 1,0-1-1,1 1 0,-1-1 0,1 1 0,-1-1 0,1-1 0,0 1 1,6 2-1,-7-4-22,51 11 166,-47-10-143,-1-1 0,0 1 0,0-1 0,0-1 0,1 1 0,-1-1 0,0 0 0,9-3 0,6-8-1196,-10 5-4911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5832,'2'-1'-17,"1"0"1,-1 0 0,0 0-1,0 0 1,-1-1-1,1 1 1,0-1 0,0 0-1,1-1 1,-1 0-164,-1 3 168,0 0 0,-1 0 0,1 0 1,0 0-1,-1 0 0,1 0 0,-1 0 0,1 0 0,0-1 1,-1 1-1,1 0 0,0 0 0,-1-1 0,1 1 0,-1 0 1,1-1-1,-1 1 0,2-1 0,13-7-18,-11 6 19,30-5-11,131-12 118,-6 4-433,-133 12-2750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4488,'0'-1'3,"-1"1"1,1-1-1,-1 1 0,1 0 1,0 0-1,-1-1 0,1 1 1,-1 0-1,1 0 0,-1-1 1,1 1-1,-1 0 0,1 0 1,-1 0-1,1 0 0,-1 0 1,1 0-1,-1 0 0,1 0 1,-1 0-1,1 0 0,-2 0 1,2 10 180,15 26 228,-8-21-324,-4-6-64,2-1 0,-1 0 0,1 0 0,0-1 0,1 1-1,0-1 1,0-1 0,0 1 0,1-1 0,0 0 0,0 0 0,1-1 0,14 9 0,-10-9 16,0 1 0,1-1 0,0-1 0,-1 0 0,1-1 0,0-1 0,1 0 0,-1 0 0,15-1 0,-19-1 19,0-1 0,-1 0 0,1 0-1,-1-1 1,14-4 0,-14 4-23,-5 1 13,1 0 1,-1 0-1,0-1 0,0 1 0,0-1 0,0 1 1,3-3-1,2-2 13,-5 5 126,-1-2 4,-1 1-145,0 0 0,0-1 0,0 1 0,-1-1 0,1 1 0,-1-1 0,1 1 0,-1-1 0,0 1 0,0-1 0,0 0-1,0 1 1,0-1 0,-1 1 0,1-1 0,-1 1 0,0-1 0,-1-3 0,-13-29 358,14 33-311,0 1-83,0 0 1,0-1 0,1 1 0,-1 0 0,0 0-1,0 0 1,0 0 0,0 0 0,0 0-1,-3-2 1,0-1 76,-4-1 19,4 1-14,-5-3-2,7 5 185,1 4-263,-2 4-12,3-4-2,-1 0 0,1 0 0,0 0 0,0 0-1,0 0 1,1 0 0,-1 0 0,0 0-1,1 0 1,-1 0 0,2 2 0,-1 1-3,-1-2 0,1 0 1,-1-1 0,1 1 0,0 0-1,0-1 1,0 1 0,0 0-1,0-1 1,3 4 0,9 18-39,-11-19 33,0 1 0,0-1 0,1 0 0,0 1-1,0-1 1,0 0 0,1-1 0,-1 1 0,1-1 0,0 1 0,1-1-1,-1-1 1,1 1 0,0 0 0,0-1 0,0 0 0,0 0 0,0-1 0,11 4-1,-5-3 8,0-1-1,0-1 0,17 1 1,3-3 2,-24 0 1,1 0 1,0-1-1,-1-1 1,1 1 0,-1-1-1,0 0 1,0-1-1,0 0 1,0 0-1,10-8 1,-13 9 7,1-1 0,-1 0 0,0 1 0,0-2 0,0 1 0,-1 0-1,1-1 1,-1 1 0,0-1 0,-1 0 0,1 0 0,-1 0 0,0-1 0,0 1 0,2-9 0,-5 12-1,1-1 1,0 1-1,-1 0 1,1 0-1,-1 0 1,0 0-1,0 0 1,0 0-1,0 0 1,0 0-1,0 0 1,0 0-1,-1 0 0,1 1 1,-2-3-1,-27-25 55,22 22-60,-1-2 21,-1 1 0,0 0 0,-1 0-1,1 1 1,-2 0 0,-15-7 0,26 14-23,-6-4 5,-1 1 3,-31-7 0,2 0-2,33 9 176,-15-1-1496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32 4760,'-4'-2'2,"0"0"0,-1 0 0,1 1 1,0 0-1,-1 0 0,0 0 0,1 0 0,-1 1 0,-7-1 1,-10 0 26,-19-10 64,25 8 4,-1 1 1,1 0 0,-1 2-1,0 0 1,-24 3-1,34-2 77,-1 1 0,1-1 0,-1 1 0,1 1 0,0-1-1,0 1 1,0 0 0,0 1 0,0 0 0,1 0 0,-9 7 0,13-9-124,0 0 0,0 0 0,0 0 0,0 0 0,1 0 1,-1 0-1,0 1 0,1-1 0,0 1 0,0-1 0,-1 1 0,2 0 0,-1-1 1,0 1-1,0 0 0,1-1 0,0 1 0,-1 0 0,1 0 0,0 4 0,1-1-8,-1 0-1,1-1 0,0 1 0,0-1 0,0 0 0,1 1 0,0-1 1,0 0-1,0 0 0,6 9 0,36 38 111,-32-43-64,24 7 55,67 22 1,-93-35-120,0 0 0,1-1 0,-1-1 0,1 0 0,-1 0 0,1-1 0,-1 0 0,1-1 0,0 0 0,11-3 0,-8 1 17,-1-1-1,0-1 1,15-6 0,-23 8-16,0 1 0,0-1 0,-1 0-1,1-1 1,0 1 0,-1-1 0,0 0 0,0 0 0,0 0-1,0-1 1,4-7 0,-6 8 1,0 0 0,0 1 0,0-1 0,-1 0 0,0 0 0,0 0 1,0 0-1,0 0 0,0 0 0,-1-1 0,0 1 0,0 0 0,0 0 0,0 0 0,-1 0 0,0 0 0,0 0 0,0 0 0,0 0 1,0 0-1,-1 0 0,0 0 0,-4-6 0,2 4 17,-1-1 0,0 1 0,0 1 0,-1-1 1,0 1-1,0 0 0,0 0 0,0 1 0,-1 0 0,1 0 0,-1 0 1,-9-2-1,5 1-25,-23-6 93,2 4-31,0 3 0,0 0 0,-42 2 0,67 1-102,-29 3-1297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83 2520,'0'0'495,"1"-6"-230,4-15 24,-5 14 38,-5 0-8,2 3-69,-4-5-18,4 7-170,0 0 1,0 0-1,0 0 0,-1 0 0,1 1 0,0-1 0,-1 1 1,1 0-1,-1 0 0,1 0 0,-1 0 0,1 1 0,-6-1 1,-12-3 226,11 2-163,1 1 1,-1 0-1,1 0 0,-1 1 0,1 0 0,0 1 1,-1 0-1,1 0 0,-1 1 0,-16 6 0,10-3 26,0 2-1,0 0 0,1 0 1,0 2-1,-22 15 0,33-20-115,0 0 1,1 0-1,-1 1 0,1-1 0,0 1 1,0-1-1,1 1 0,-1 0 0,1 0 1,0 0-1,1 0 0,-1 1 0,1-1 1,0 0-1,0 1 0,1-1 1,-1 1-1,1-1 0,1 11 0,0-8-1,0 1 0,0 0-1,0-1 1,1 1 0,1-1-1,-1 0 1,1 1 0,1-1-1,0-1 1,0 1 0,9 13-1,-9-17 15,0-1 0,1 0 0,-1 0-1,1 0 1,-1 0 0,1-1 0,0 0 0,0 0-1,0 0 1,0 0 0,6 0 0,-1 0 15,-1 0 1,0 0-1,1-1 1,-1 0-1,1-1 1,-1 0-1,1 0 1,-1-1-1,1-1 1,-1 0 0,0 0-1,0 0 1,0-1-1,12-6 1,-12 4-26,-4 3-3,-1 0 1,1-1-1,-1 1 1,0-1-1,0 0 1,0 0-1,0-1 1,-1 1-1,1-1 0,-1 0 1,0 0-1,3-5 1,0-1 23,-2 5-16,-1-1-1,1 0 1,-1 1 0,-1-2-1,1 1 1,-1 0-1,0 0 1,0-1 0,-1 1-1,1-9 1,0-10 201,-2 20-150,-1-6-4,-2 5-15,-5-6-11,6 9-25,1 3-37,0-1 1,0 1-1,0-1 0,1 0 1,-1 1-1,0-1 1,1 1-1,-1-1 0,1 0 1,-1 0-1,0 1 0,1-1 1,-1 0-1,1 0 0,-1-1 1,-11-14 43,4 9-44,6 5 4,-4 2 6,6-1-12,-1 1 0,1 0 0,0 0 1,-1 0-1,1-1 0,-1 1 0,1 0 0,-1 0 0,1 0 0,-1 0 0,1 0 0,-1 0 0,1 0 0,-1 0 0,1 0 1,-1 0-1,1 0 0,0 0 0,-1 0 0,1 1 0,-1-1 0,1 0 0,-1 0 0,1 0 0,-1 1 0,1-1 1,0 0-1,-1 0 0,1 1 0,0-1 0,-1 0 0,1 1 0,0-1 0,-1 1 0,1-1 0,0 0 0,0 1 0,-1-1 1,1 1-1,0-1 0,0 1 0,0-1 0,0 1 0,0 7 15,1-1-1,0 1 1,0-1-1,1 0 1,0 1 0,0-1-1,1 0 1,0 0 0,5 9-1,6 8 27,23 28 0,-4-7-15,-29-40-22,0 0 0,1-1 0,-1 0 0,1 0 0,0 0 0,0 0 0,0-1 0,1 0 0,-1 0 0,1 0 0,10 3 0,5 1 47,0-1 0,24 4 0,-34-7-24,6 2 10,-12-5 1,1-1-1,-1 0 1,0 0 0,0 0 0,7-3-1,-10 3 110,0 1-73,6 0 2,-2-1-2,6-4 2,-6 3-2,5-2-1690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33 330 2424,'3'0'64,"19"-1"50,-1-1 0,1-1 0,0-1-1,35-11 1,-51 14-90,-1-1-1,0-1 1,0 1-1,0-1 1,-1 1 0,1-2-1,0 1 1,6-6-1,-9 7 17,0-1 0,0 1 0,0 0 1,0-1-1,0 1 0,0-1 0,-1 1 0,1-1 0,-1 0 0,0 0 0,0 1 0,0-1 0,0 0 0,0 0 0,-1 0 0,0 0 0,1 0 0,-1 0 0,0-4 1,-2 0 38,0-1 1,0 1 0,0-1 0,-1 1 0,0 0 0,-1 0 0,0 0 0,0 1 0,0-1-1,-1 1 1,0 0 0,-8-8 0,-21-14 212,24 20-177,-6-6 104,-1 2 0,0 0 0,0 1 0,-33-15-1,41 22 22,7 3-190,0 0 0,-1 0 0,1 1 0,0-1 0,0 0 0,-1 1-1,1 0 1,0-1 0,0 1 0,-1 0 0,-3 1 0,8 3 9,12 12-19,0 0 0,0-1 0,31 23-1,0 1 6,-13-14 56,59 35 0,-52-38 469,72 27 0,-23-12 413,-83-34-827,6 3 0,-6-2-9,1 2-7,-6-6-138,0 0 0,1 0 0,-1 0 0,0 1 0,0-1 0,0 0 1,0 0-1,0 0 0,0 0 0,0 0 0,0 0 0,0 0 0,0 0 0,0 1 1,0-1-1,0 0 0,0 0 0,0 0 0,0 0 0,0 0 0,0 0 0,0 1 1,0-1-1,0 0 0,0 0 0,0 0 0,0 0 0,0 0 0,0 0 0,0 0 1,0 1-1,0-1 0,0 0 0,0 0 0,0 0 0,0 0 0,-1 0 0,1 0 1,0 0-1,0 0 0,0 0 0,0 0 0,0 0 0,0 1 0,0-1 0,0 0 1,0 0-1,-1 0 0,1 0 0,0 0 0,0 0 0,0 0 0,0 0 0,0 0 0,0 0 1,0 0-1,-1 0 0,1 0 0,-8 5 37,-1 0 0,1 0 0,-1-1 0,0 0 0,0-1 0,-16 4 0,-51 8 72,72-14-104,0 0 1,0 0-1,0-1 1,0 0-1,0 0 1,0 0-1,0 0 1,0-1-1,0 1 0,-5-2 1,-4-2 3,2 3-5,6 0-5,0 0 1,0-1 0,0 1 0,0-1-1,0 0 1,-6-4 0,-60-25-1322,35 16-5320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5920,'-1'0'8,"0"0"1,0 1 0,0-1-1,0 1 1,0-1-1,0 1 1,0-1 0,0 1-1,0-1 1,0 1-1,0 0 1,0 0 0,0-1-1,0 1 1,1 0-1,-1 0 1,0 0 0,1 0-1,-2 1 1,3 0 3,-1 0 1,0-1-1,1 1 1,-1 0-1,1-1 1,0 1 0,-1-1-1,1 1 1,0-1-1,0 1 1,0-1-1,0 0 1,0 1-1,2 1 1,5 5-6,0 1 0,1-2 0,0 1 1,0-1-1,0-1 0,1 1 0,0-2 0,0 1 0,1-2 1,0 1-1,-1-1 0,23 4 0,-26-6-2,46 5 41,-49-6-38,-1-1-7,17 2 51,0 0 1,1-2-1,-1 0 0,1-1 1,-1-1-1,35-9 1,15-3 387,-66 10-247,-2-4-129,0-1-1,0 1 1,-1 0 0,0-1-1,-1 0 1,0 1 0,0-1-1,-1 1 1,0-1-1,-3-9 1,3 15-17,0-1 1,0 1-1,0 0 0,-1-1 1,0 1-1,1 0 0,-1 0 1,0 0-1,-1 0 0,1 1 0,-5-5 1,-27-20 188,27 23-217,1-1 68,-2 0 0,1 0 0,0 1 1,-1 0-1,0 0 0,-9-3 0,15 7-13,-2 0 13,4 0-83,-1 0-1,1 0 0,0 0 1,-1 0-1,1 0 1,-1 0-1,1 0 0,0 0 1,-1 0-1,1 1 0,-1-1 1,1 0-1,0 0 0,-1 0 1,1 0-1,0 1 1,-1-1-1,1 0 0,0 0 1,-1 1-1,1-1 0,0 0 1,0 0-1,-1 1 0,1-1 1,0 0-1,0 1 1,-1-1-1,1 0 0,0 1 1,0-1-1,0 1 0,0-1 1,0 1-1,-4 9 11,2 0-1,-1 1 1,-1 21 0,6 20-9,6 3 0,5-5-3,1-11-7,2-2 0,28 49-1,-40-78 6,17 33-7,1 9 6,-4 2 1,-2 4 1,23 79 20,-36-124-19,4 35 15,0 72 191,-10-116-169,-1 1-31,0-1 0,1 0 0,-1 0 0,0 0 0,-1 0 0,1-1 1,0 1-1,0-1 0,-6 1 0,2-1-2,5-1-2,0 0 0,0 0 0,0 0 0,-1 0 0,1 0 0,0-1 0,0 1 1,0-1-1,-4-1 0,-9-3 24,-1 0 1,1-1-1,0 0 1,-30-18-1,37 18-19,6 4-1,-1 0 0,1 0 1,1-1-1,-1 1 0,0-1 0,1 1 1,-5-7-1,-7-8 37,1-2 0,1 0 0,-13-26 0,21 35-36,2 8-4,1-1 1,0 0 0,0 0-1,0 0 1,0 0 0,0-1 0,1 1-1,-1-4 1,-1-7 10,1 0 0,1 0 1,0-1-1,1 1 0,0 0 0,5-20 0,0 21-6,0 1 0,0-1-1,1 1 1,0 0 0,1 1-1,1 0 1,16-17 0,14-9-1286,-23 24-5184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9 272 4760,'-2'-3'3,"1"3"0,1-1-1,-1 1 1,1-1-1,-1 0 1,1 1 0,-1-1-1,1 0 1,-1 1-1,1-1 1,0 0 0,0 0-1,-1 1 1,1-1-1,0 0 1,0 0-1,0 0 1,0 1 0,0-1-1,0 0 1,0 0-1,0 0 1,0 1 0,0-3-1,0 3-2,0 0 1,0 0-1,0-1 0,0 1 1,0 0-1,0 0 0,1-1 0,-1 1 1,0 0-1,0 0 0,0-1 0,0 1 1,0 0-1,0 0 0,1-1 1,-1 1-1,0 0 0,0 0 0,0 0 1,0-1-1,1 1 0,-1 0 0,0 0 1,0 0-1,1 0 0,-1 0 1,0-1-1,0 1 0,1 0 0,-1 0 1,0 0-1,0 0 0,1 0 0,-1 0 1,18-9 4,-14 5-5,21-11 1,-19 12 14,1 1-1,-1 0 1,1 0-1,-1 1 0,1 0 1,0 0-1,-1 0 1,1 1-1,0 0 1,0 0-1,-1 1 1,1-1-1,7 3 0,3 1 75,-1 1-1,1 0 1,23 11-1,-36-13 28,0 0 0,0 0 0,-1 0 0,1 0-1,-1 0 1,0 1 0,0-1 0,0 1 0,0 0 0,2 6 0,-1-4-83,-2-4 422,-13 11-59,8-10-358,-1 0 0,0-1 0,0 0 1,0 0-1,0 0 0,0 0 0,0 0 0,0-1 1,0 0-1,-1 0 0,1 0 0,0 0 0,-1-1 1,-5 1-1,2-1 29,0-1 0,0 0 1,0 0-1,0 0 0,0-1 0,-12-5 1,19 7-54,-1-1 1,1 0-1,0 0 1,0 0 0,-1 0-1,1 0 1,0 0-1,0 0 1,0 0-1,0 0 1,0-1-1,1 1 1,-1 0-1,0-1 1,0 1 0,1-1-1,-1 1 1,1 0-1,-1-1 1,1 1-1,0-1 1,0 0-1,-1 1 1,1-1 0,0 1-1,0-1 1,1 1-1,-1-1 1,0 1-1,0-1 1,1 1-1,0-2 1,1-6 28,0 1 1,1 0-1,0 0 1,7-13-1,-3 11-2,0-1 1,0 1-1,18-18 1,-20 22-25,0 1 0,0 0-1,1 0 1,0 1 0,0 0 0,0 0 0,1 0 0,-1 1 0,9-3 0,-11 5-5,1 1 1,-1 0-1,0-1 0,0 2 1,1-1-1,-1 0 1,0 1-1,0 0 0,0 0 1,5 1-1,6 2 20,2-1-5,0 1 0,0 0 0,0 1 0,-1 1 0,0 0 0,26 15 0,-37-17 1,4 5 8,-5-4-8,5 6 0,-8-10-26,0 1 0,0 0 0,0-1 0,-1 1 0,1 0 0,0 0 0,-1 0 0,0-1 0,1 1 1,-1 0-1,0 0 0,0 0 0,0 0 0,0 0 0,0 0 0,0 0 0,0-1 0,-1 1 0,1 0 0,-1 0 0,1 0 0,-1 0 0,0-1 0,0 1 0,0 0 0,0-1 0,0 1 0,0-1 0,0 1 1,-1-1-1,1 0 0,-2 2 0,-1 2 3,0-1 1,-1 0 0,0-1-1,1 1 1,-1-1-1,0 0 1,-1 0 0,1 0-1,-12 3 1,14-4-4,-3 0 8,1-1-1,-1 1 1,0-1 0,0 0 0,0 0-1,0-1 1,0 1 0,0-1 0,0-1 0,-10-1-1,14 1 26,1-2 4,1 1-35,-1 0 0,1 1 0,0-1 0,0 0 1,0 1-1,0-1 0,0 0 0,0 0 0,0 1 0,1-1 1,-1 0-1,0 1 0,1-1 0,0 1 0,-1-1 0,1 0 1,0 1-1,0 0 0,0-1 0,0 1 0,0-1 1,2-1-1,27-30 68,-2 8 68,2 0 0,0 3 1,54-32-1,-66 44 91,-14 8-185,1 0-1,-1 0 1,0 0-1,0-1 1,0 0-1,0 0 0,0 0 1,-1-1-1,1 1 1,-1-1-1,0 1 1,0-1-1,0 0 0,-1 0 1,0-1-1,1 1 1,-1-1-1,2-7 1,-1 4 12,0 5-20,3-1-10,-5 4-27,-1 0 0,1 0 0,-1 0 0,1 0 0,0 0 0,-1 0 0,1 0 0,-1 0 0,1 0 0,-1 1 0,1-1 0,-1 0 0,1 0 0,-1 0 0,1 1 0,-1-1 0,1 0 0,-1 1 0,1-1 0,-1 0 0,0 1 0,1 0 0,0-1 1,10 13 1,-5-5-4,0 1 1,-1-1 0,0 1-1,4 10 1,1 2-5,4 13-10,16 55-1,-26-67 1,0 0 0,-1 0-1,-1 25 1,-2-45 3,0 0-5,0 7-1442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6192,'0'0'113,"0"13"-26,7 161-17,-3-109-51,22 127 92,-8-128-23,1 8 196,-18-68-160,2 5 4,-2-7 129,-17-10-68,13 3-173,-1 0 0,1-1 0,0 1 0,1-1 0,-1 0 0,1 0 0,0 0 0,-1-7 0,2 7-18,-4-9 11,-5-28 26,7 30-24,1 5-8,0 1 0,0-1 0,1 0 0,0 1-1,0-1 1,1 0 0,0 0 0,0 0 0,1 0-1,0 0 1,0 1 0,5-14 0,-4 17-9,0 0 1,1 0 0,0 0-1,-1 1 1,1-1-1,1 1 1,-1 0 0,0 0-1,1 0 1,-1 0 0,1 1-1,0-1 1,0 1-1,0 0 1,0 0 0,1 0-1,-1 1 1,0 0 0,1-1-1,-1 1 1,1 1-1,5-1 1,8-1-22,-1 1 1,0 1-1,1 1 0,26 3 0,22 5-90,-61-9 109,41 12-241,-42-10 193,3 3 2,-5-3 13,-2 6 30,0-5 6,0-1 0,0 0 0,0 0-1,0 0 1,0 0 0,-1 0-1,1 0 1,-1 0 0,1 0-1,-1 0 1,0 0 0,0 0-1,0 0 1,-2 2 0,-7 16-2,6-11 13,1 1 1,0-1 0,-2 12-1,0 0 16,-6 16 68,9-29-65,-1-1 0,1 1-1,-1 0 1,-5 8-1,2-7 20,-2 0 0,1 0 1,-1 0-1,0-1 0,-1 0 0,0-1 0,0 0 1,-1 0-1,1-1 0,-1 0 0,-1-1 0,1 0 1,-23 6-1,33-10-48,-3 0-38,-1 0 1,0 0 0,0 0 0,1 0 0,-1 0 0,0-1-1,0 1 1,0-1 0,0 0 0,1 0 0,-1-1 0,0 1 0,0-1-1,0 0 1,-5-2 0,-1-2-4672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25 5112,'-65'-1'205,"29"-1"124,-51 6 1,68-3-234,-15 2 226,-40 8 0,71-10-281,0 0 0,0 1 0,1-1 0,-1 1 1,0 0-1,1 0 0,-1 0 0,1 0 0,-1 1 0,1-1 1,0 1-1,0-1 0,0 1 0,1 0 0,-1-1 0,-1 5 1,-2 1-10,3-3 7,0-1 1,0 1-1,0 0 1,0 0-1,1 0 1,0 0-1,0 0 1,0 1-1,1-1 1,0 0-1,0 6 1,1 2 13,0 0 0,6 23 0,-5-31-33,1 0 1,0 1-1,0-1 1,0 0-1,0-1 0,1 1 1,0-1-1,0 1 1,0-1-1,0 0 0,1 0 1,0-1-1,9 6 0,-8-5 14,1-1-1,-1-1 0,1 1 1,-1-1-1,1 0 0,0 0 1,0-1-1,0 0 0,-1-1 1,1 1-1,0-1 0,13-2 1,-12 1 23,0 0 1,-1-1-1,1 0 1,-1 0-1,1-1 1,-1 0-1,0-1 0,0 1 1,12-10-1,-16 11-35,-1 0-1,0 0 0,1-1 0,-1 1 1,0-1-1,0 0 0,0 1 0,-1-1 0,1 0 1,-1 0-1,1 0 0,-1 0 0,0-1 1,0 1-1,-1 0 0,1 0 0,-1-1 0,1 1 1,-1 0-1,0-1 0,0 1 0,-1 0 1,1 0-1,-2-5 0,1 0 10,-1 0 1,0 0-1,-1 0 0,0 0 1,0 0-1,0 0 0,-8-9 1,5 9 4,-1 0 0,0 1 0,0 0 0,-1 1 1,0 0-1,0 0 0,-1 0 0,1 1 0,-1 1 0,0-1 1,-12-3-1,14 5-29,-12-4 59,0 1 0,-1 0 0,-32-4 0,-24 1-1251,61 7-5275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1 604 4936,'25'14'479,"-17"-11"-216,0 0 1,1 0-1,14 2 1,-10-3-231,-8-1-27,-1 0 0,1 0 0,-1-1 0,1 1 0,-1-1 0,1 0 0,-1 0 0,1-1 0,0 0 0,-1 0 0,5-1 0,19-3 12,17-6 4,60-21 1,-83 24 14,39-21 1,-55 25-30,-1 1 0,-1-1 0,1 0 1,-1 0-1,1 0 0,-1-1 0,0 0 0,-1 0 1,1 0-1,-1 0 0,3-7 0,-1 4 4,2-8 62,0-10-20,6-51 0,-14 54 46,0 13-65,0-8 3,-1 0 0,-1 1 0,-1-1 0,-1 0 1,-10-25-1,-27-52 132,41 91-148,-1 1-1,1 0 0,-1 0 0,0 0 0,0 0 0,0 0 1,0 0-1,0 1 0,-1-1 0,-3-2 0,-3-3 13,-1-2 100,0 1 0,-1 0 0,-20-11 0,29 18-149,-1 1 43,0-1 0,0 1 0,0 1-1,0-1 1,0 0 0,0 1 0,0-1-1,-1 1 1,1 0 0,-4 0-1,5 0-1,-6 0 54,7 0-75,1 1 0,-1-1-1,0 0 1,0 0 0,0 1 0,0-1 0,1 1-1,-1-1 1,0 1 0,0-1 0,1 1 0,-1-1-1,0 1 1,1 0 0,-1-1 0,1 1 0,-1 0-1,1 0 1,-1 0 0,1-1 0,-1 3 0,-6 14-1,7-17-1,-1 3 0,0 0-1,1 0 0,-1 0 1,1 0-1,-1 0 0,1 0 1,0 0-1,0 0 0,1 3 1,0 9 0,-1 43 1,2 11 1,4 5-3,1-1-2,6-5 0,3-11 0,1-14 0,0-9 0,2-3 1,-11-20 4,1-1-1,0-1 1,0 0-1,1 0 1,18 13 0,-10-9 3,14 6 68,-31-18 29,0 0-34,1 6-1083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5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3056,'6'-4'8,"107"-44"51,-103 43 90,-1-1 0,0 1 0,0-1 0,0-1 0,-1 0 1,0 0-1,12-14 0,-18 18-101,0 1 1,0-1-1,0 0 1,0 1-1,-1-1 1,1 0-1,-1 0 1,0 0-1,0 0 1,0-1-1,0 1 1,-1 0-1,1 0 1,-1 0-1,1-1 0,-1 1 1,0 0-1,-1-1 1,1 1-1,-1 0 1,1 0-1,-1 0 1,0-1-1,-2-3 1,1 1 18,-1 0 0,0 0 0,-1 0 0,1 0 0,-1 1 0,0 0 0,-1 0 0,1 0 0,-10-8 0,8 9 2,-1 1-1,0 0 1,1 0-1,-1 0 1,0 1-1,-1 0 1,1 0-1,0 1 1,0 0-1,-10-1 1,2 1 64,-33-6 206,47 7-258,-2 2 19,2-1-93,1-1 1,-1 0-1,1 0 1,0 0-1,-1 0 1,1 0-1,0 0 1,-1 1-1,1-1 1,0 0-1,-1 0 1,1 1-1,0-1 1,-1 0-1,1 0 1,0 1-1,0-1 1,-1 0-1,1 1 1,0-1 0,0 0-1,0 1 1,-1 0-1,1 0-4,0 0-1,-1 0 1,1 1 0,0-1-1,0 0 1,0 0-1,0 1 1,0-1 0,0 0-1,1 0 1,-1 0 0,0 1-1,1-1 1,-1 0-1,0 0 1,2 2 0,14 22 20,6 3-20,54 53-89,-34-39 44,-24-23-21,-7-9 42,-1 1 1,0 0-1,16 25 0,-16-12 15,-1 11 7,-9-27 2,-1 0-1,1-3 24,0 1-1,0-1 0,-1 1 0,0-1 0,0 1 0,0-1 0,-1 0 0,0 0 0,0 1 0,0-1 0,-1 0 1,1-1-1,-5 6 0,3-3 27,-2 0 0,1-1 0,-1 0-1,0 0 1,0 0 0,-1 0 0,-7 4 0,12-8-25,-1-1 0,1 0 0,-1 1 1,1-1-1,-1 0 0,0 0 0,1 0 0,-1-1 0,0 1 0,0-1 0,-4 1 1,-8 1 19,-49 8-1025,-2 0-4102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1080,'0'0'96,"2"-4"-16,22-41 1817,-20 41-1707,1 0 1,0 0-1,0 1 0,0-1 1,1 1-1,-1 0 0,1 0 0,8-2 1,1-2-137,-3 2 119,1 1 1,0 0-1,0 1 0,0 0 1,0 1-1,19-1 0,-22 2-157,-2 0 39,0 1 0,0 0 0,0 0-1,0 0 1,0 1 0,0 0 0,0 1 0,-1-1 0,1 2-1,0-1 1,-1 1 0,0 0 0,1 0 0,-1 1 0,-1 0-1,1 1 1,-1-1 0,1 1 0,-1 0 0,0 1 0,-1 0-1,0-1 1,5 8 0,-8-9-34,0-1-1,0 1 1,-1 0 0,1 0-1,-1 0 1,0 0 0,0 0-1,0 0 1,-1 0 0,1 1-1,-1-1 1,-1 7 0,-8 40 41,8-47-58,0 1 3,0-1 0,-1 0 0,1 0 1,-1 1-1,0-1 0,0 0 0,0-1 0,-1 1 1,0 0-1,1-1 0,-1 1 0,-5 3 1,-13 17 42,-13 14 62,-65 57 1,99-95-111,0 1 1,-1-1-1,1 1 1,0-1-1,-1 0 0,1 1 1,-1-1-1,1 1 0,0-1 1,-1 0-1,1 1 1,-1-1-1,1 0 0,-1 1 1,1-1-1,-1 0 0,1 0 1,-1 0-1,0 1 1,1-1-1,-1 0 0,1 0 1,-1 0-1,1 0 0,-1 0 1,1 0-1,-2 0 1,-1-1 35,-1 0 0,1 1 0,0 0 0,0 0 0,-1 0 0,1 0 0,0 0 0,-1 1 0,1-1 0,0 1 0,-5 2 0,8-3-29,-1 0 0,1 0 0,-1-1 0,1 1 0,-1 0 0,1 0 0,-1 0 0,1 0 0,-1 0 0,1-1 0,-1 1 0,1 0 0,0 0 0,-1-1 0,1 1 0,-1 0 0,1-1 0,0 1 0,-1 0 0,1-1 0,-1 1 0,1-1 0,0 1 1,0 0-1,-1-1 0,1 1 0,0-1 0,0 1 0,-1-1 0,-2-11 53,3 8 65,0-4 18,0 6-124,-1 0 0,1 0 0,0 0 0,1 0 1,-1 0-1,0 1 0,1-1 0,-1 0 0,1 0 0,-1 0 0,2-2 0,-1 3 53,-2-4 8,6-15 113,-2 19-168,4 2-6,-6-1-20,1 0 1,-1 1-1,0-1 1,0 1-1,0-1 0,0 1 1,0-1-1,0 1 0,0 0 1,0 0-1,0 0 1,0-1-1,0 1 0,1 2 1,3 2 1,-1-2-2,0-1 0,0 1 0,0 0 0,-1 0 0,1 1 0,5 6 0,29 16 3,-7-10-4,10 0 0,-13-7-235,0 0-1,0-2 1,1-2 0,34 4 0,-28-6-5605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11 5112,'-19'-6'44,"-11"1"161,-160 10 1143,94 8-940,75-9-384,4-1 0,0 1 0,0 1 0,1 1 0,0 0 0,-20 11-1,18-9-14,-1 1 3,1 1-1,0 0 0,0 2 1,-27 22-1,29-21-8,-3 5 5,11-10-4,-7 7-1,1 1 1,1 1 0,1 0 0,-17 30 0,4 1 18,-26 72 0,45-102-18,3-11 3,1 0-1,0 0 1,0 0 0,1 1 0,-1 12 0,-2 106 48,5-103-36,2 0 0,0 0 0,2 0 0,8 25 0,-7-25-10,3 3 32,8 9-11,29 46 0,-29-62-2,87 60 21,-80-66 5,211 72 200,-210-78-239,-10-2 26,-1-2 0,29 5 0,108 3 103,-119-13-23,135-17 63,-133 13-17,125-31 63,-132 28-76,2-5-55,0 0 1,-1-2 0,-1-1 0,37-29-1,-26 3-52,-24 24 41,0-9-37,-2 0 1,0-1-1,-2-1 1,11-49-1,-17 59-41,-3 13-4,1 0 1,-2 0-1,1 0 0,-1 0 0,0-1 0,-2-10 1,-1-11 8,-2 1 0,-1-1 0,-1 1 0,-11-27 1,12 40-13,3 7-2,0 1 1,-1 1 0,0-1 0,-5-6 0,-15-24 4,-10-5-4,14 23-4,-1 1 0,-1 1 0,0 1 1,-1 0-1,-49-22 0,54 29 2,-6-4-5,0 2-1,-1 1 1,-37-9-1,50 15 4,2 1-4,-2 0 0,1 0 1,-19-1-1,8 1 2,1 0 2,-31-3-21,-57 11-42,107-5 25,0 13-1186,-1 0-4660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287 494 1352,'-153'20'1441,"146"-19"-1256,0 1 0,1 0 0,-1 0 0,1 0 0,-1 1 0,1 0 0,0 0 0,-10 8 0,1-2-110,12-8-30,0 1 0,0 0 1,0 0-1,1 0 0,-1 0 0,1 0 0,-1 1 0,1-1 0,0 1 0,0-1 0,0 1 0,0 0 1,1 0-1,-1 0 0,1 0 0,-2 4 0,1 1 64,-1 1-1,2 0 1,-2 19-1,1-12-80,2-11-3,0-1 0,0 1 0,0 0-1,1 0 1,0 0 0,0 0 0,0-1-1,1 1 1,-1 0 0,1-1 0,0 1-1,4 6 1,1 0 8,1 0-1,12 14 1,-16-21-31,0 2 20,1-1 1,0 0-1,1-1 1,-1 1-1,1-1 1,0 0-1,6 3 1,-2-1-2,0-3 66,18-4-18,0-2 0,0 0 1,0-2-1,39-13 0,-59 17-37,0-1 0,0-1-1,0 1 1,0-1-1,0-1 1,-1 0-1,0 0 1,0 0-1,0-1 1,0 0 0,0 0-1,-1-1 1,0 1-1,9-13 1,-13 15-15,0-1 1,0 0-1,-1 0 0,0 0 1,1 0-1,-1-1 1,-1 1-1,1 0 1,-1 0-1,1-1 0,-1 1 1,-1-6-1,1 4 1,0 1-3,0 0-1,-1 0 1,1 0 0,-1 0 0,0 0-1,-1 0 1,1 0 0,-1 0 0,0 0-1,0 1 1,-5-9 0,3 7-2,0-1 5,0 0 0,-1 1 0,0 0 0,0-1 0,-1 1 0,0 1 0,0-1-1,-7-4 1,5 3-4,-2-1 30,0 1 0,-21-12 0,20 13-19,0-1 1,1 0 0,-13-12 0,-91-96 186,76 70-120,23 25 12,-19-33 1,29 46-72,1-1 0,0 1 0,1-1-1,0 0 1,0 0 0,1 0 0,0-1-1,0 1 1,0-10 0,2 17-21,0-1-1,1 0 1,-1 0 0,0 1-1,1-1 1,0 0-1,-1 1 1,1-1 0,0 0-1,0 1 1,0-1 0,0 1-1,0 0 1,0-1 0,2-1-1,25-19 74,-12 12-55,0 0 0,1 1 1,32-13-1,9 8 17,-13 6-12,1 2 0,71 1 0,-88 5-23,4 3-8,27 8 11,-56-10-6,3 1 6,-6-1-13,0 0 1,0-1 0,1 1-1,-1 0 1,0 0 0,0 0-1,0 0 1,0 0 0,0 0-1,0 0 1,0 0 0,0 1-1,0-1 1,-1 0 0,1 1-1,0-1 1,-1 0 0,1 1-1,-1-1 1,1 1 0,-1-1-1,0 1 1,0-1 0,0 3-1,-1 42 52,0-40-45,-2 45 48,1-19-22,-5 34 1,-11 32 99,16-94-103,-2 7-3,1-5-9,-5 4 0,-2-4-1191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40 3768,'0'0'1937,"4"-6"-1398,9-16-335,-10 16 276,14 2 161,-15 3-591,0 1 1,1 0-1,-1 0 1,0 0-1,0 0 0,0 0 1,0 0-1,0 0 0,0 1 1,1-1-1,-1 1 1,0-1-1,0 1 0,0 0 1,-1 0-1,1 0 0,0 0 1,0 0-1,0 0 0,-1 1 1,1-1-1,-1 1 1,1-1-1,-1 1 0,2 2 1,1 1 41,0 0 1,0 1 0,-1 0-1,0 0 1,5 12-1,-5-9-41,-1 1 0,0 0-1,-1-1 1,0 1 0,0 0-1,-1 0 1,0 0 0,-1 0-1,0 0 1,0 0 0,-1 0-1,-1-1 1,1 1 0,-2-1-1,1 1 1,-9 13 0,3-11 69,-18 6 11,0 0 0,-57 27 0,67-36-114,11-6-1,1 0-1,-1 0 1,0-1-1,0 0 1,-8 2 0,10-2 3,-4 0-4,0 0-1,0 0 1,0-1 0,0 1 0,0-2-1,0 1 1,-1-1 0,-13-2 0,-35-5-1263,33 4-5312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4488,'-3'-2'-255,"1"1"233,-1 0 0,0 0 0,0 0-1,0 0 1,1 0 0,-1 1 0,0-1 0,0 1 0,0 0-1,0 0 1,0 0 0,0 0 0,0 0 0,0 1-1,0-1 1,0 1 0,1 0 0,-6 1 0,-4 3 26,-1 1 0,-17 10-1,28-15-9,-2 2 8,0 0 1,0 0-1,0 1 0,0-1 0,1 1 0,0 0 0,0 0 1,0 0-1,0 1 0,1-1 0,-1 1 0,-1 6 0,1-5 8,-5 9 40,1 1 0,0-1 0,1 1 0,-6 27 1,4-11 212,-31 182 784,37-193-996,-1 35 282,3-46-251,0-1 0,1 1-1,0-1 1,1 1 0,0-1 0,0 0 0,1 0 0,0 0 0,7 13-1,-5-12-43,-3-8-18,-1 1 0,1-1 0,-1 1 0,1-1 0,0 0 1,0 1-1,0-1 0,0 0 0,0 0 0,1-1 0,4 4 0,86 51 257,-69-46-82,-8-5-112,6 3-9,0-2 1,0-1 0,1 0-1,45 2 1,205 3 536,-164-8-1555,2 0-3956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193 412 2968,'5'-4'11,"8"-4"244,-1-1 0,0 0 0,-1-1 0,0 0 0,-1-1 0,16-20 0,-24 26-227,-1 1 0,1-1 0,-1 0 0,0 0 0,0 0-1,0 1 1,-1-1 0,0 0 0,0 0 0,-1-7 0,1 4 4,1-2 43,0 0 1,-1-1 0,-1 1 0,0 0 0,0-1 0,-1 1-1,0 0 1,-4-11 0,1 11 9,-1 0-1,0 0 1,0 0 0,-1 1-1,0 0 1,-1 1-1,0 0 1,0 0 0,-1 0-1,0 1 1,0 1 0,-1-1-1,0 2 1,0-1-1,0 1 1,-1 1 0,1 0-1,-1 0 1,0 1-1,0 1 1,-1-1 0,1 2-1,0 0 1,-1 0-1,-15 2 1,18-1 192,7 0-232,0 0 0,1 0 0,-1 0 1,0 1-1,0-1 0,1 1 0,-1-1 0,0 1 0,1 0 1,-1-1-1,1 1 0,-3 1 0,3-1 26,2 2-18,7 8-30,0-1 1,0-1-1,1 0 0,1 0 0,-1 0 1,1-1-1,1-1 0,12 8 1,-7-4-17,65 44 12,-54-39 8,-18-11 2,0 0 0,1 1 0,15 13 0,-20-15-25,0-3-4,13 17 173,3 1-103,-13-13-6,-1 0 0,-1 0 0,1 0 0,-1 1 0,0 0 0,-1 0 1,8 14-1,-6-6-3,0-1 0,11 16 1,-13-22-50,0 0 1,-1 1 0,0-1-1,0 1 1,4 14 0,-5 7 0,-2-28-12,-1 1 0,0-1 0,0 0 0,0 1 0,0-1 0,-1 0 0,1 0 0,-1 1 0,1-1 0,-1 0 0,0 0-1,0 0 1,-2 4 0,-16 9 1,13-10-1,0-1 0,0 0 1,-1-1-1,1 1 0,-1-1 1,0-1-1,1 1 0,-1-1 1,0 0-1,-13 1 0,7-3 25,-1-1 1,1-1-1,0 0 0,0-1 0,0 0 0,-21-9 0,33 12-18,0-1 0,-1 0 0,1 0 0,0 0 0,0 0 1,0 0-1,0 0 0,0 0 0,0-1 0,0 1 0,0 0 0,1-1 0,-1 1 0,1 0 0,-1-1 0,1 1 0,-1-1 1,1 1-1,-1 0 0,1-1 0,0-2 0,0-2 12,0 1 0,0 0 0,1-1 1,1-9-1,10-27-1290,1-1-5136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6008,'0'0'-96,"0"-1"16,0-6 69,1 4 38,4-7 1934,-2 14-1554,2 10-231,0 0 1,-1 1 0,-1-1-1,0 1 1,2 26 0,-4-21 2,-1 1 0,-4 32 0,1-9-19,2-29-138,2 31 127,0-22-90,0 0 35,0-1 0,1 0 0,2 0 0,10 38 0,-10-49-26,0-1-1,1 0 1,1-1 0,0 1-1,10 13 1,-13-19-29,1-1 0,0 0 0,0 1 0,0-2 0,1 1 0,-1 0 0,1-1 0,0 0 0,0 0 0,0 0 0,0-1 0,1 0 0,-1 0 0,11 3 0,-1-2-99,-8-1-40,0-1-1,1 1 1,-1-1 0,0-1 0,1 1 0,-1-1 0,0 0 0,1-1 0,-1 0-1,12-3 1,-2-1-6946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75 7176,'-23'-9'0,"9"2"2,10 4 20,-4-4-19,12-11 112,-4 16-65,1 1-44,-1 0 0,0 0 0,1 0 0,-1 0 0,1 0 0,-1 0 0,1 0 0,-1 0 0,1 0 1,-1 0-1,1 0 0,0 0 0,0 1 0,-1-1 0,1 0 0,0 0 0,0 1 0,0-1 0,0 1 0,0-1 0,0 1 0,0-1 0,0 1 1,0-1-1,0 1 0,0 0 0,0 0 0,2-1 0,36-4 124,-34 5-108,40-2 170,85 2 336,-77 6-383,87 8 112,-89-6-1267,-2 0-4110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51 6104,'-9'-6'-23,"-1"0"0,-1 0 1,1 1-1,-1 1 0,0 0 1,-23-6-1,1 3 22,21 6 25,-1 0-1,1 1 1,0 0 0,-23 4-1,-28 1 155,59-5-160,-5 0 118,-1 0 0,0 0 0,0 1 0,1 0 1,-1 1-1,1 0 0,-1 0 0,1 1 1,-12 6-1,-32 27 480,51-34-475,-1 0 4,0 0-117,1 1 1,-1-1-1,0 0 0,1 1 0,0-1 0,0 1 0,-1 0 0,1 0 0,1 0 0,-1 0 0,0 0 0,1 0 0,0 0 0,0 1 1,0-1-1,-1 5 0,1-6-15,1 0 0,0 0 1,0-1-1,0 1 0,0 0 0,0-1 1,1 1-1,-1 0 0,0-1 1,1 1-1,-1 0 0,1-1 1,0 1-1,-1-1 0,1 1 0,0-1 1,0 1-1,0-1 0,0 0 1,0 1-1,0-1 0,0 0 0,1 0 1,-1 0-1,0 0 0,1 0 1,-1 0-1,1 0 0,-1 0 1,3 1-1,3 0 14,0 1 0,1-1 0,-1 0 0,14 2 1,-15-3-23,10 3 47,0-2 0,0 0 0,0-1 0,0 0 0,29-3 0,14-2 159,97-20 1,-88 5 33,-67 19-237,0-1 0,1 0 0,-1 1 0,0-1 0,0 0 0,0 1 0,0-1 0,1 0 0,-1 0 0,0 0 0,-1 0 1,1 0-1,0 0 0,0 0 0,0-1 0,-1 1 0,1 0 0,0 0 0,-1-1 0,1 1 0,-1 0 0,0-1 0,1 1 0,-1 0 0,0-1 0,0 1 0,0 0 0,0-1 0,0 1 0,0-1 0,0-1 0,0 1 27,-3 0 4,2 1-37,-1 0 1,1 0-1,0 0 1,-1 0-1,1 0 1,-1 0-1,1 0 1,-1 1-1,0-1 1,1 1-1,-1-1 1,0 1-1,1 0 1,-1-1-1,0 1 1,1 0-1,-1 0 1,0 0-1,0 0 1,1 1-1,-1-1 1,0 0-1,1 1 1,-1-1-1,1 1 1,-1-1-1,0 1 1,1 0-1,-1 0 1,1 0-1,0 0 1,-1 0-1,-1 2 1,-9 14 0,10-13-5,0 1-1,0-1 1,1 1 0,-1-1 0,1 1 0,1 0 0,-1-1 0,0 1 0,1 0 0,0 0 0,0-1 0,1 1-1,-1 0 1,1 0 0,0-1 0,0 1 0,1-1 0,-1 1 0,1-1 0,0 1 0,0-1 0,1 0-1,-1 0 1,1 0 0,0 0 0,0 0 0,5 4 0,1 1-5,0-1 1,0 1-1,1-1 0,1-1 1,-1 0-1,1-1 0,1 0 1,-1 0-1,16 5 0,-23-10-27,1 0 0,0 0 0,-1 0 0,1-1 0,-1 0 0,1 0 0,0 0 0,-1 0 0,8-2 0,0 1-944,20-2-5362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5832,'10'-19'793,"-8"17"-169,-5 4-344,-5 6-32,6-7-233,1 1 0,-1 0-1,1-1 1,0 1 0,-1 0 0,1 0 0,0 0-1,0 0 1,0 0 0,1 1 0,-1-1 0,1 0-1,-1 0 1,1 0 0,-1 1 0,1-1 0,0 0-1,0 0 1,1 3 0,-2 11 65,0 26 25,4 40 1,0-34-21,2 131 188,-4-144-150,2 0 0,1 0-1,10 37 1,15 24 278,-27-91-333,-1-3-84,-1 0-1,1 0 0,0-1 1,-1 1-1,1 0 0,0-1 0,0 1 1,0 0-1,1-1 0,-1 1 1,0-1-1,0 0 0,1 1 1,-1-1-1,1 0 0,-1 0 1,1 0-1,0 0 0,-1 0 0,4 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6008,'3'-10'17,"-3"7"12,1 0 0,-1 0 0,1 0 0,0-1 0,0 1 0,1 0 0,-1 0 0,0 0 0,1 1 0,0-1 0,0 0 0,0 1 0,0-1 0,0 1-1,0-1 1,1 1 0,-1 0 0,1 0 0,-1 0 0,6-2 0,0 0-1,-1 0-1,1 1 1,0 1-1,0-1 1,0 1-1,0 1 1,1-1-1,-1 1 1,11 1-1,9 0 35,38 6 1,-49-4-40,-12-1-59,0-1 1,1 1 0,-1 0-1,0 1 1,0-1-1,0 1 1,0 0-1,0 0 1,9 6 0,-10-5-253,19 10-3838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0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51 189 5744,'0'-2'49,"0"-7"6,0 9-54,0 0 0,0 0 0,0 0 0,0 0 0,0 0 0,0 0 0,0 0 0,0 0 0,0-1 0,0 1 0,0 0 0,0 0 0,0 0 0,0 0 0,0 0 0,0 0 0,0 0 0,1 0 0,-1 0 0,0 0 0,0-1 0,0 1 0,0 0 0,0 0 0,0 0 0,0 0 0,0 0 0,0 0 0,0 0 0,0 0 0,0 0 0,1 0 0,-1 0 0,0 0 0,0 0 0,0 0 0,0 0 0,0 0 0,0 0 0,0 0 0,0 0 0,1 0 0,-1 0 0,0 0 0,0 0 0,0 0 0,0 0 0,0 0 0,0 0 0,0 0 0,0 0 0,0 0 0,1 0 0,-1 0 0,0 0 0,7 0 20,6 0-4,1-1-1,-1 0 1,14-3 0,11-1 6,54-1 0,-38 9-5,-53-3-16,8 2 16,0-1 1,0-1-1,0 1 1,0-1 0,-1-1-1,1 0 1,0 0 0,0-1-1,9-2 1,-17 3-3,0 0 0,1 1 1,-1-1-1,0 0 0,0 0 0,1 0 1,-1 0-1,0 0 0,0 0 0,0 0 1,0-1-1,0 1 0,0 0 0,-1 0 1,1-1-1,0 1 0,-1-1 0,1 1 1,-1 0-1,1-1 0,-1 1 1,0-1-1,1 1 0,-1-1 0,0 1 1,0-1-1,0 0 0,-1-2 0,1 0 18,-1 0 0,0-1 0,0 1 0,0 0 0,-1 0 0,1-1 0,-1 1 0,0 1 0,0-1 0,-4-5 0,2 4 29,0 0-1,0 1 0,0 0 1,-1-1-1,0 2 1,0-1-1,0 0 0,0 1 1,-10-5-1,-3 3 37,0 0-1,0 1 1,-1 1-1,1 0 1,-1 2-1,0 0 0,0 1 1,1 1-1,-1 0 1,0 2-1,1 0 1,-1 1-1,1 1 1,-32 13-1,47-16-81,0 0-1,0 0 1,0 0-1,0 1 1,0-1-1,0 1 1,0-1-1,1 1 1,-1 0-1,1 0 1,0 0-1,0 1 1,0-1-1,0 0 1,0 1-1,1-1 1,0 1-1,0 0 1,0-1-1,0 1 1,0 0-1,1 0 1,0-1-1,0 7 1,0 3-1,1 0 0,0 0 0,1 0 0,0 0-1,6 15 1,-6-23-12,0 1-1,0-1 0,1 0 0,-1 0 0,1 0 1,0 0-1,1 0 0,3 4 0,-2-3-1,-1-2 0,0 0-1,0 0 1,1 0-1,-1-1 1,1 1-1,0-1 1,0 0-1,0-1 1,9 4-1,-6-2 1,14 6 18,0-1 0,1 0 0,0-2-1,0-1 1,35 6 0,-13-7 140,64-1 0,-88-3 35,-18-1-147,0 0-1,1 0 1,-1 0 0,0 0-1,0 0 1,1-1 0,-1 1 0,0-1-1,6-2 1,-7 2 79,6 1 38,-9-2 11,-14-1-1481,-7 0-5395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4488,'6'4'32,"-1"0"1,1 1-1,-1 0 1,1 0 0,-2 0-1,1 1 1,0 0-1,-1 0 1,5 10-1,0-2 32,1 0 27,-1 0-1,15 30 0,-22-40-69,0 3 48,1-1-1,-1 1 0,0 0 1,-1 0-1,1-1 1,-1 1-1,0 10 1,-1-5-8,2-4 32,-2 1-1,1-1 0,-1 0 1,-1 0-1,1 0 0,-4 15 0,2-14-34,1-5-14,0 0 0,-1 0-1,1 0 1,-1 0 0,0 0-1,0 0 1,0-1 0,0 1-1,-1-1 1,0 1 0,1-1-1,-1 0 1,-1 0 0,-5 4-1,5-3 5,-10 4 199,-68 13 189,-99 13 0,177-33-446,-35 5-193,0-2-1,-65 0 1,96-4-3,-76 0-4680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21 268 2696,'0'0'3680,"6"-5"-3507,-5 3-182,8-5 133,0-1 1,21-12-1,45-11 299,-33 14-171,-40 16-242,0 0 0,0 0 0,-1-1 0,1 1 0,0 0 0,0-1 0,-1 1 0,1-1 0,-1 0 0,2-1 0,7-9 92,-8 10-83,0 0-1,-1 0 1,1-1 0,0 1 0,-1 0-1,0-1 1,0 1 0,1-1 0,-1 1-1,-1-1 1,1 0 0,0 1 0,-1-1-1,1 0 1,-1 0 0,0 1 0,0-1-1,0 0 1,0 0 0,0 1 0,-1-1 0,1 0-1,-1 0 1,0 1 0,0-1 0,0 0-1,0 1 1,0-1 0,0 1 0,-1 0-1,1-1 1,-1 1 0,0 0 0,0 0-1,0 0 1,0 0 0,0 0 0,0 0-1,0 1 1,0-1 0,-4-1 0,-7-3 49,1 0 1,-2 0-1,1 1 1,0 1-1,-28-5 1,18 4-10,14 3-18,1 1-1,-1 0 0,1 1 0,-12 0 0,8 0-5,10 0 36,1 0-44,-5-1-5,5 0 29,2 3-39,-1-1-12,1 0 1,-1-1-1,1 1 0,-1 0 1,1 0-1,-1-1 0,1 1 1,-1 0-1,1-1 0,0 1 1,-1 0-1,1-1 0,0 1 1,0-1-1,-1 1 0,1-1 1,0 1-1,0-1 0,0 0 1,-1 0-1,1 1 0,0-1 1,1 0-1,3 1 1,89 37 10,-83-33-9,-3-3 1,44 12-1,-41-11-2,-2 0 0,34 15 0,-34-13-1,0 0 2,26 3 0,22 2 79,-52-10-49,6 0 1,-8 0 40,-1 2-31,7 3 6,-7-3 49,0-1-48,4 6 0,-4-5 1,13 8 71,-8-6-52,-5-3-61,-1-1-1,0 1 1,1 0-1,-1 0 1,0 1-1,0-1 1,0 0-1,0 0 1,0 1-1,0-1 1,0 0 0,-1 1-1,1-1 1,0 1-1,-1-1 1,1 3-1,3 5 55,0-3 0,-2-2-38,0-1 0,-1 1 0,1-1-1,-1 1 1,0 0 0,1 0 0,-1 0 0,-1-1-1,1 1 1,0 6 0,-1-2 42,0-7-57,0 1 1,0 0 0,1-1 0,-1 1 0,0-1 0,0 1 0,-1 0 0,1-1-1,0 1 1,0-1 0,-1 1 0,1-1 0,-1 1 0,1-1 0,-1 1 0,0-1 0,0 1-1,0-1 1,1 0 0,-1 0 0,0 1 0,0-1 0,-1 0 0,1 0 0,0 0 0,0 0-1,-1 0 1,1 0 0,0 0 0,-3 0 0,-38 19 95,39-18-98,0 0 0,-1 0 0,1-1 0,-1 0 0,1 0 0,-1 0 0,0 0 0,1 0 0,-1-1 0,-5 1 0,3-1 0,-2 2 14,-1 0 0,1-1 1,-1 0-1,1 0 0,-1-1 0,1 0 1,-1-1-1,1 0 0,0 0 0,-1-1 0,-10-3 1,18 4 19,-5-2 10,1 0 30,10-5-32,-2 6-91,0 1 0,-1 0 1,1-1-1,0 1 0,0 0 0,0 1 0,1-1 0,3 0 0,-1 0-935,7-2-5948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2520,'0'0'715,"-2"0"-198,-8 0 12,8 0-89,-1-1-88,-20-11 1552,21 10-768,2 2-1061,0 0-1,0 0 1,0 0 0,-1 1-1,1-1 1,0 0 0,0 0-1,0 0 1,0 0 0,-1 0-1,1 0 1,0 0 0,0 0-1,0-1 1,-1 1 0,1 0-1,0 0 1,0 0 0,0 0-1,0 0 1,-1 0 0,1 0-1,0 0 1,0 0 0,0 0-1,0-1 1,0 1 0,0 0-1,-1 0 1,1 0 0,0 0-1,0 0 1,0-1-1,0 1 1,0 0 0,0 0-1,0 0 1,0 0 0,0-1-1,0 1 1,0 0 0,0 0-1,6-9 536,-4 7-587,1 1 1,0-1-1,0 0 1,-1 1 0,1 0-1,0-1 1,0 1 0,0 0-1,5 0 1,129-13 869,-81 10-594,63-2 141,-71 3-313,-14 0 84,1 1 0,49 5 0,-81-4-130,1 2-96,11 15 225,-15-15-207,1-1 0,-1 1-1,0 0 1,1-1 0,-1 1 0,0 0 0,1-1 0,-1 1-1,0 0 1,0 0 0,0-1 0,0 1 0,0 0 0,0 0 0,0-1-1,0 1 1,0 0 0,0 0 0,0-1 0,0 2 0,-1 2 5,1 0-2,0 1 0,0-1 0,-1 0 0,1 0 0,-1 0 0,0 0-1,0 0 1,-1 0 0,1 0 0,-4 5 0,-3 2 13,0 0 0,-17 16 0,-9 9 19,-43 51 51,-17 17-25,85-94-55,1 0 0,0 0 1,0 1-1,1 1 0,-8 15 0,14-25-2,1 2 0,-1-3-6,1 0 1,-1-1-1,1 1 0,-1 0 0,1 0 0,-1 0 0,1 0 0,-1 0 0,1 0 0,0-1 0,0 1 1,-1 0-1,1 0 0,0 0 0,0 0 0,0 0 0,0 0 0,0 0 0,0 0 0,0 0 0,1 1 1,-1 1 6,0-3-8,0 0 0,-1 1 1,1-1-1,0 0 1,0 1-1,0-1 0,0 0 1,0 0-1,0 1 1,0-1-1,0 0 0,0 1 1,1-1-1,-1 0 1,0 0-1,0 1 1,0-1-1,0 0 0,0 0 1,0 1-1,1-1 1,-1 0-1,0 0 0,0 1 1,0-1-1,0 0 1,1 0-1,-1 0 0,0 1 1,0-1-1,1 0 1,-1 0-1,0 0 1,0 0-1,1 0 0,15 6 22,7-2-5,14-1 57,67-3 1,-66-1-63,-8 0 43,45-7 0,-18 1 3,23 7 102,-78 0-38,-1-3-89,1 0-35,-2 3 4,1-1-1,-1 0 1,0 0 0,1 1-1,-1-1 1,1 0-1,-1 0 1,0 0-1,0 0 1,0 0 0,1 1-1,-1-1 1,0 0-1,0 0 1,0 0 0,0 0-1,0 0 1,-1 0-1,1 0 1,0 1-1,0-1 1,0 0 0,-1 0-1,1 0 1,-1 0-1,1 1 1,0-1 0,-1 0-1,1 0 1,-1 1-1,0-1 1,0-1 0,-24-20 2,17 17-246,1 0 1,-1 1 0,1 0 0,-2 0 0,1 1 0,0 0-1,-15-4 1,-21-4-9405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2336,'2'-3'57,"4"-2"9,1 0-1,0 0 0,0 1 0,0 0 1,1 0-1,0 0 0,-1 1 1,15-3-1,-14 3 71,0 0 0,0 0 0,0 0 0,0-1 0,0 0 0,12-9 0,-17 9 131,3-2 54,-3 2-234,-1 0 1,1 0-1,-1-1 0,0 1 1,0-1-1,0 1 0,0-1 1,-1 1-1,1-1 0,-1 0 1,-1 0-1,1 0 0,-1 0 0,0 0 1,0 1-1,0-1 0,0 0 1,-1 0-1,0 0 0,0 0 1,-1 1-1,1-1 0,-1 0 0,-4-7 1,5 11-77,1 0 0,-1 0 0,0 0 1,0 1-1,0-1 0,0 0 0,0 1 0,0-1 0,0 1 1,0-1-1,0 1 0,0-1 0,0 1 0,0-1 1,-1 1-1,1 0 0,0 0 0,0 0 0,0 0 1,0 0-1,-1 0 0,0 0 0,-34 4 265,26-3-209,8-1-55,0 1 1,1-1 0,-1 0 0,0 1-1,1-1 1,-1 1 0,0-1-1,1 1 1,-1 0 0,1-1-1,-1 1 1,1 0 0,-1 0-1,1 0 1,0 1 0,-1-1-1,1 0 1,-1 2 0,1-1 0,-1 1 0,1-1 0,0 1 0,1 0 0,-1-1 0,0 1 0,1 0 0,-1-1 0,1 1 0,0 0 1,0 0-1,0-1 0,1 5 0,3 55-829,-2-49-3664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164 182 2968,'0'-9'3,"0"7"11,2 1 5,5-1 55,-1 0-1,-1 0 1,1-1 0,0 0 0,-1 0-1,1 0 1,-1-1 0,0 0 0,0 0-1,0 0 1,-1-1 0,1 1 0,6-11-1,-9 12-21,0 1 0,0-1-1,0 0 1,-1 0 0,1 1-1,-1-1 1,0 0-1,0 0 1,0 0 0,0-1-1,0 1 1,-1 0 0,1 0-1,-1 0 1,0-1-1,0 1 1,0 0 0,-1 0-1,1 0 1,-1 0 0,0-1-1,1 1 1,-1 0-1,-1 0 1,1 0 0,0 0-1,-1 1 1,0-1 0,-2-3-1,2 4 5,0 0 0,0 1 0,0-1-1,0 1 1,0 0 0,0-1 0,-1 1 0,1 0 0,0 0-1,-1 0 1,1 1 0,-1-1 0,1 1 0,-4-1-1,-32-1 289,32 3-329,0-1 56,0 1-1,0 0 1,0 0-1,1 1 0,-1 0 1,1 0-1,-1 0 1,1 1-1,0-1 1,-1 1-1,1 0 1,1 1-1,-9 7 1,4-4 3,1 1 0,0 0 0,0 0 0,1 1 0,0 0 1,0 1-1,1-1 0,0 1 0,-7 18 0,13-26-46,-1-2-26,1 1 0,0-1 0,-1 0-1,1 1 1,0-1 0,0 0 0,-1 1 0,1-1 0,0 0-1,0 1 1,0-1 0,-1 1 0,1-1 0,0 0 0,0 1-1,0-1 1,0 1 0,0-1 0,0 1 0,0-1 0,0 1 0,0-1-1,0 0 1,0 1 0,0-1 0,0 1 0,0-1 0,1 0-1,-1 1 1,0-1 0,0 1 0,0-1 0,1 0 0,-1 1-1,0-1 1,1 1 0,4 24 242,7-17-1153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1624,'0'36'1616,"1"-34"-1555,1-1 0,0 0-1,-1 1 1,1-1 0,0 0 0,0 0 0,0 0-1,0 0 1,0 0 0,0 0 0,0 0 0,5 0 0,-4 0-4,1 0 0,-1 0 0,1-1 1,-1 1-1,1-1 0,-1 0 0,1 0 1,0 0-1,-1 0 0,1-1 0,6-1 1,12-2 353,-4 2-282,21-2 423,45-12 0,-77 14-453,1-1 0,-1 0 0,0 0 0,1-1-1,-1 1 1,-1-2 0,1 1 0,-1-1-1,1 0 1,-2 0 0,1-1 0,0 1-1,4-9 1,-8 12-53,0-1-1,-1 1 1,0-1-1,0 0 1,0 0-1,0 0 1,0 0-1,0 1 1,-1-1-1,0 0 1,1 0-1,-1-5 1,0 6-25,0 1 0,0-1 0,-1 1 0,1-1 0,0 1 0,-1-1 1,1 1-1,-1 0 0,1-1 0,-1 1 0,0 0 0,1-1 0,-1 1 0,0 0 1,0 0-1,0-1 0,0 1 0,0 0 0,0 0 0,0 0 0,-1 0 1,1 1-1,0-1 0,0 0 0,-1 0 0,1 1 0,0-1 0,-1 1 0,1-1 1,-3 0-1,-1 0 63,-25-2 206,28 3-284,0 1 0,0 0-1,1-1 1,-1 1-1,0 0 1,0 0-1,1 0 1,-1 0 0,1 0-1,-1 0 1,1 1-1,-1-1 1,1 0 0,0 1-1,0-1 1,-1 1-1,1 0 1,0-1-1,0 1 1,1 0 0,-1-1-1,0 1 1,1 0-1,-1 0 1,1 0-1,-1 2 1,-3 26-2,6 8 1,5 3-3,4-1-2,-1 0 0,1-2 0,0-7 1,29 56 14,40 84 11,-61-129 1,-9-23-9,12 38 0,-17-39 16,0-1 0,0 1 0,-2 0 0,0 0 1,-2 0-1,1 28 0,-2-45-26,-1 1 1,1 0 0,0-1 0,0 1-1,-1-1 1,1 1 0,-1 0 0,0-1-1,1 0 1,-1 1 0,0-1 0,0 1-1,0-1 1,0 0 0,0 1-1,0-1 1,0 0 0,0 0 0,0 0-1,-1 0 1,1 0 0,0 0 0,-1 0-1,1-1 1,-1 1 0,1 0 0,-1-1-1,1 1 1,-1-1 0,0 1 0,1-1-1,-1 0 1,-2 0 0,-5 1 33,0 0 0,-1-1 0,1-1 1,-11-1-1,19 2-41,-6-1 8,-9 0 39,0-1 0,1-1 1,-1-1-1,1 0 0,-20-8 1,14 1 4,1-1 0,-1-1 0,-19-17 0,23 13 10,2-1 1,-18-26 0,33 43-66,-4-5 26,0-1-1,1 1 1,0 0 0,0-1-1,0 0 1,1 0-1,-1-8 1,0 5-4,1 5 6,1-1 0,0 1-1,0-1 1,1 1 0,0 0 0,0-1-1,1-8 1,-1 1 2,1 10-6,-1-1 0,1 1 0,0-1 1,-1 1-1,2 0 0,-1-1 0,0 1 0,1 0 1,-1 0-1,1 0 0,0 0 0,0 0 0,0 0 1,0 0-1,4-2 0,2-3 11,0 1 1,15-11-1,-19 16-35,8-7 22,0 1 0,1 1-1,0 0 1,1 0 0,-1 1 0,15-3 0,-24 7-15,21-6-706,33-6 1,-18 6-6500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2784,'2'-1'32,"4"0"9,-3-1 38,0-6 13,0 6 16,4 2 23,-5 0 74,25 0 598,-8 1-310,-1-1 0,0 2-1,36 8 1,-50-8-441,0 0 0,0 0 0,0 0-1,-1 0 1,1 1 0,0 0 0,-1 0-1,4 4 1,5 3 54,10 5 18,23 18 346,-41-31-393,4 2-2,-5-1-14,-3 5-1,0-8-58,0 1 0,0-1 1,0 0-1,0 1 0,-1-1 0,1 0 0,0 0 1,0 1-1,0-1 0,0 0 0,0 1 0,0-1 1,0 0-1,-1 0 0,1 1 0,0-1 0,0 0 1,0 0-1,0 1 0,-1-1 0,1 0 0,0 0 0,0 0 1,-1 0-1,1 1 0,0-1 0,0 0 0,-1 0 1,1 0-1,0 0 0,-1 0 0,1 0 0,0 0 1,0 0-1,-1 0 0,-26 2 178,16-2-127,10 0-48,1 0 0,-1-1 1,1 1-1,-1 0 0,1 0 0,0 0 0,-1 0 0,1-1 0,-1 1 0,1 0 1,0 0-1,-1-1 0,1 1 0,-1 0 0,1-1 0,0 1 0,0 0 1,-1-1-1,1 1 0,0 0 0,0-1 0,-1 1 0,1-1 0,0 1 1,0-1-1,-4-21 228,5 18-109,2-6 1,0 5-83,-1 1 1,1-1-1,0 1 1,0-1-1,1 1 0,-1 0 1,1 1-1,0-1 0,5-3 1,-8 6-39,4-2 18,1 0 0,-1 1 1,1 0-1,0 0 0,0 0 0,0 0 0,0 1 1,0 0-1,7 0 0,-1-1-1,26 2 95,-36 0-83,14 1 79,7 4-52,-19-3-40,5 2 0,-7-3-9,0 1-5,5 4-3,-5-4 4,-2 1-1,0 9-3,0-11-3,0 0 0,-1 0 0,1 1 0,-1-1 0,1 0 0,-1 0 0,1-1 0,-1 1 0,0 0 0,1 0-1,-1 0 1,0 0 0,0 0 0,-1 1 0,-4 1 53,5-7 158,4-4-134,0 3-27,-1 1 0,1 0 0,0 0 0,1 0 0,-1 0 0,0 1 0,1-1 0,5-2-1,30-22 278,-37 26-318,46-27 297,-47 28-225,36-16 223,-36 16-297,1 4 1,19 21 0,14 16-8,-27-31 0,32 35 0,-32-36 0,23 27 0,1 2 0,-20-23 1,-9-11 3,1 1-1,-1-1 1,1 0 0,0 0-1,0 0 1,0 0 0,1-1-1,-1 1 1,1-1 0,-1 0-1,6 1 1,6-2 0,-14-2-101,0 1 0,0-1-1,-1 0 1,1 1 0,0-1 0,-1 0-1,1 0 1,-1 0 0,1 0 0,-1 0-1,1 0 1,-1 0 0,2-3 0,8-7-6743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 5384,'-2'-6'3,"0"0"0,0 0 0,0 0 0,0 0 0,-7-9 1,8 13 859,-7 27-251,7-13-508,0-1 0,1 1-1,0 0 1,1 0-1,0 0 1,5 19-1,-2-8-60,20 145 712,20 44-83,-36-182-446,-6-22-105,0 0-1,1 0 1,5 13-1,-7-20 28,-1 0-133,0 0 0,0-1-1,0 1 1,0 0 0,0-1 0,0 1-1,0 0 1,0-1 0,0 1 0,0 0-1,0-1 1,-1 1 0,1-1 0,0 1 0,0 0-1,-1-1 1,1 1 0,0-1 0,-1 1-1,1-1 1,-1 1 0,1-1 0,-1 1-1,1-1 1,-1 1 0,1-1 0,-1 0 0,1 1-1,-1-1 1,1 0 0,-2 1 0,1-1-2,0 0-1,-1 0 1,1 0 0,-1 0 0,1-1 0,-1 1 0,1 0 0,-1-1 0,1 1 0,-1-1 0,1 1 0,-3-2 0,-3-2-3,1 0 1,-1-1-1,-11-10 1,0-6-7,16 18-17,-1 0 1,1-1-1,-1 1 0,1-1 1,0 1-1,0-1 1,1 0-1,-1 0 1,1 0-1,0 0 1,0 0-1,0 0 0,1-1 1,-1 1-1,1 0 1,0 0-1,0 0 1,0-1-1,1 1 1,0 0-1,-1 0 0,1 0 1,2-5-1,-2 7-93,2-1-1,0 1 75,-1-1 0,1 1 0,0-1 0,0 1 0,0 0 0,0 0-1,0 0 1,0 1 0,1-1 0,-1 1 0,1-1 0,-1 1 0,1 0 0,-1 1 0,5-1 0,9 0-46,0 2 0,0 0 0,0 1 1,0 1-1,-1 1 0,21 7 0,-34-11 76,5 3-13,29 6-18,-24-6 33,-2 3 8,-9-4 27,-1-1 1,5 6 6,-5-6 74,1 1-58,4 6-2,-4-6 0,9 13 40,-10-14-92,0 0 0,0 1 0,0-1 1,0 0-1,0 0 0,0 0 0,0 0 1,0 0-1,0-1 0,2 2 0,-1 1 30,28 26 79,-30-28-109,1 0 1,0-1-1,0 1 0,0 0 0,-1 0 0,1-1 1,0 1-1,-1 0 0,1 0 0,-1 0 1,1 0-1,-1 0 0,0 0 0,1 0 1,-1 0-1,0 0 0,1 0 0,-1 0 1,0 0-1,0 0 0,0 1 0,0-1 1,0 0-1,0 0 0,0 0 0,-1 0 0,1 0 1,0 0-1,-1 0 0,1 0 0,0 0 1,-1 0-1,1 0 0,-1 0 0,0 0 1,1 0-1,-1-1 0,0 1 0,1 0 1,-1 0-1,0-1 0,0 1 0,0 0 1,0-1-1,-1 2 0,-5 1 19,0 0-1,0 0 1,-1 0 0,1-1-1,-10 1 1,12-2-22,-7 3 8,-25 2 66,-132 1 450,164-7-450,-1 0-1267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422 701 5920,'-72'-10'342,"61"11"-301,1-1-1,0 2 0,0-1 1,-16 6-1,21-5 41,-2 3 23,5-3-89,1-1-1,0 0 0,-1 1 1,1-1-1,0 1 1,0-1-1,0 1 1,0 0-1,0 0 1,1-1-1,-1 1 1,1 0-1,-2 2 0,-5 15 160,5-12-78,0 0 0,0 0 0,0 0 0,1 0 0,0 1 0,1-1 0,0 0 0,0 10 1,0-10-61,0-5 479,27 8 18,-13-8-429,0-1 0,0 0-1,0-1 1,0-1-1,0 0 1,-1-1-1,1 0 1,0-1 0,-1-1-1,1 0 1,-1-1-1,20-10 1,-30 14-81,-1-1 0,0 1 0,0-1 0,0 0 0,0 0 0,0 0 0,0 0 0,0-1 0,0 1 0,-1 0 0,1-1 0,-1 1 0,0-1 0,0 1 0,2-5 0,-2 2 8,1 1-1,-1 0-1,0 0 1,0-1 0,0 1 0,-1-1 0,1 1 0,-1-1 0,0 1-1,0-1 1,-1 1 0,-1-9 0,1 7-6,1 4-11,0 1 0,-1-1 0,1 0-1,0 1 1,-1-1 0,1 0 0,-1 1-1,0-1 1,0 0 0,0 1 0,1-1 0,-1 1-1,-1-1 1,1 1 0,-2-3 0,-3-2 16,1-2-10,3 6-10,1-1 0,-1 1 0,0 0 1,0 0-1,0-1 0,0 1 1,-1 1-1,1-1 0,0 0 1,-4-1-1,-20-14 57,0 1 0,-41-17-1,9 15-30,32 9-18,-81-20 24,94 27-35,1 0 0,-1 1 0,1 0 0,-1 1 0,1 0 0,-1 1-1,-13 2 1,20-1 8,-5 3 0,7-2-6,1 7-6,4-9-2,-1 0 0,1 0 0,0 0 0,0 0 0,0 0 0,0 0 0,-1-1 0,1 1 0,1 0 0,-1 0 0,0-1 0,2 2 0,22 8 0,14 0 0,9 0 0,5-2 0,-21-6-2,1-2 0,-1-1 0,36-5 0,-26-5 2,1-11 0,6-9 1,-27 16 5,-1-1-1,-1-1 1,-1 0-1,28-33 1,-36 37-4,18-31 16,-24 36-17,5-8 12,-2 0 0,8-17-1,-13 26-4,-1 0-1,0 0 0,0 0 0,0 0 1,-1 0-1,0 0 0,0-1 0,-1 1 1,-1-15-1,-2 6 13,0 1 1,-7-25-1,7 34-10,1-1 0,-1 1 0,0 0 0,-1 0-1,0 0 1,0 1 0,0-1 0,0 1 0,-7-6 0,-37-30 57,46 39-46,0 1 4,1 1-23,1-1-1,0 1 1,-1 0-1,1-1 1,-1 1 0,1 0-1,-1 0 1,1 0-1,0-1 1,-1 1-1,1 0 1,-1 0-1,1 0 1,-1 0-1,1 0 1,-1 0 0,0 0-1,1 0 1,-1 0-1,1 0 1,-1 0-1,1 0 1,-1 0-1,1 0 1,0 1-1,-1-1 1,1 0 0,-1 0-1,1 0 1,-1 1-1,0-1 1,0 2 1,1-1 0,-1 0 0,0 0 1,1 0-1,-1 1 0,0-1 1,1 0-1,0 1 0,-1-1 0,1 0 1,0 3-1,0 47 42,0-42-41,1 38 16,0-15 2,9 58 1,4-34-12,-5-15-5,0 6-3,1-1 2,4-7-3,4-6-2,2-6 0,14 15 0,-30-36-1,17 13 3,-15-13 2,15 11 33,-17-16-6,6 2 10,-8-3 110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5560,'0'18'34,"0"-3"110,0 1 0,-1-1 0,0 0-1,-5 17 1,5-24 15,0 1 1,0 0-1,1-1 0,0 1 1,0-1-1,3 15 0,-1 1 163,-2-17-236,0-1-1,0 1 1,0-1-1,-1 1 1,0-1-1,-1 1 1,1-1-1,-6 12 1,3-7-32,3-8-22,0 0-1,-1 0 1,1 0-1,-1 0 1,0 0-1,0 0 1,0 0-1,0 0 1,-1-1 0,-3 4-1,-18 15 162,-44 31-1,40-38 22,-12 1-510,-1-2 1,-61 11-1,-5-6-5417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36 3952,'0'0'209,"-5"-5"-30,-13-16-68,11 15 262,-2 3 74,5 3-6,-5 2-16,7-2-58,-17 9 217,16-5-526,0 0 1,0 0-1,1 0 1,-1 0-1,1 0 1,0 1-1,0-1 1,1 1-1,-1 0 0,0 5 1,-8 53 201,8-46-186,0-1-48,-1 32 172,5-7 66,11 65 0,-10-91-240,7 26 127,-8-33-94,-1-3-38,0 0 0,1 0 0,-1 0 0,1 0 0,0 0-1,1 0 1,-1 0 0,1-1 0,0 1 0,4 5 0,17 15 122,32 30 67,-54-54-198,0 0 0,-1 1 0,1-1 0,0 0-1,0 0 1,0 0 0,0 0 0,0-1 0,0 1 0,0 0-1,0-1 1,3 1 0,7 1 9,42 14 108,-32-11-11,1-1 0,-1-1 1,41 1-1,-51-4-79,-1-1-1,0 0 1,1 0-1,11-4 1,-11-4-28,-11 8-77,0-1 0,-1 0-1,1 0 1,0 1 0,-1-1 0,0 0 0,1 0 0,-1 1-1,0-1 1,0 0 0,0 0 0,0 0 0,-1 0 0,1 1-1,0-1 1,-1 0 0,0-3 0,1 5 63,-5-21-6188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5656,'0'0'-128,"22"-3"-59,41-22 215,45-1 304,-88 23-184,-1 0 0,0 2 0,1 0 0,-1 1-1,1 1 1,-1 1 0,0 1 0,27 7 0,1 1 29,39 9-866,-36-10-3511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98 4664,'-49'-25'-8,"-3"8"8,40 14 0,-3-2 34,0 1-1,0 0 1,-1 1 0,1 1-1,-1 1 1,0 0 0,-28 2-1,22 1 415,17-2-321,0 1 0,0-1 0,0 1 0,0 0 0,-9 3-1,9-2-38,1-1-1,-1 2 0,0-1 0,1 0 0,-1 1 0,1 0 1,0 0-1,0 0 0,0 0 0,0 1 0,0-1 0,1 1 1,0 0-1,0 0 0,0 1 0,0-1 0,1 0 0,-1 1 1,1 0-1,0 0 0,1-1 0,-1 1 0,0 6 0,-1 3 108,1 1 0,0-1-1,1 0 1,1 25-1,1-30-140,0 0 0,0-1 0,0 0 0,1 1-1,1-1 1,-1 0 0,1 0 0,6 11 0,-7-16-29,1 0 0,-1 0 0,1 0 0,-1 0 0,1-1-1,0 1 1,0-1 0,7 4 0,-5-2-7,-3-2-7,1-1 0,-1 1-1,0-1 1,0 1 0,1-1-1,-1 0 1,1 0 0,-1 0-1,1 0 1,0 0 0,2 0-1,8 1 9,1 3-6,-6-2 5,0-1 0,0 0 1,0-1-1,11 1 0,8 2 52,1-2 1,-1-1-1,1-1 1,-1-2-1,53-9 1,-76 10-62,14-2 68,0-2-1,-1 0 1,1-1-1,22-11 1,-30 11-55,-6 4 0,0-1-1,0 0 0,0 0 1,0 0-1,-1 0 0,1 0 1,3-6-1,-6 8-20,5-5 45,-1 0 0,1 0 0,-1-1-1,-1 0 1,6-10 0,-8 15-18,-1-1 0,0 0 0,0 1 0,0-1 1,-1 0-1,1 0 0,-1 0 0,1 0 0,-1 0 0,0 1 1,0-1-1,0 0 0,-1 0 0,1 0 0,-1 0 1,1 0-1,-1 1 0,0-1 0,0 0 0,0 0 0,-1 1 1,1-1-1,-2-2 0,-6-6 27,0 1 1,0 0-1,-1 0 0,-1 1 1,1 0-1,-1 1 0,-1 0 1,0 1-1,-16-8 0,15 8-38,-29-10 76,9 5-35,8 1-10,1 2-1,-52-11 1,69 20-41,0 0-1,-32-10 12,64 23-10,21 3-1559,3-1-6202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5560,'0'0'-15,"2"-2"-60,2-7 74,-3 8 4,0 1 1,0-1-1,0 1 0,0 0 0,0-1 0,0 1 1,0 0-1,0 0 0,0-1 0,0 1 1,0 0-1,0 0 0,0 0 0,0 0 0,0 0 1,0 0-1,0 1 0,1-1 0,7 1 132,30-3 291,48-9 0,-67 8-270,88-11 853,-60 10-626,-48 4-380,24-1 433,44-8 0,-65 9 50,-2-2-240,7-4-17,-5 3-41,5 0-12,-6 2 240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33 5832,'-3'-3'66,"-1"0"0,1 0 1,-1 0-1,0 0 0,0 0 0,-1 1 1,-5-3-1,8 4-30,0 0 0,0 0 0,-1 0 0,1 0 0,0 1 1,0-1-1,-1 1 0,1-1 0,-1 1 0,1 0 0,0 0 0,-1 0 0,1 0 0,0 1 1,-1-1-1,-3 2 0,4-1-3,0 1 0,0 0 1,1-1-1,-1 1 1,1 0-1,-1 0 0,1 0 1,0 0-1,0 0 0,0 0 1,0 0-1,0 1 0,0-1 1,0 0-1,1 0 0,-1 1 1,1-1-1,0 1 0,0-1 1,0 5-1,3 48 134,-2-46-161,21 186 763,-19-175-739,9 31 187,-11-49-208,20 61 297,-18-56-229,0-1-1,0 0 1,1 0-1,-1 0 1,2 0-1,-1 0 1,1-1-1,9 9 1,13 6 807,-24-35-569,-3 12-304,0-1 0,0 1 1,-1 0-1,1-1 0,-1 1 0,0 0 1,0-1-1,0 1 0,-1 0 1,1 0-1,-1 0 0,0 0 0,1 0 1,-1 0-1,-4-3 0,-17-32-10,-44-110-340,43 98-178,15 30-67,-11-40 0,18 51 456,0 1 0,1-1 0,0 1 0,0-1 0,1 0 0,0 1 0,1-1 0,2-17 0,1 15 115,3 0 23,-5 9 33,-2 1-26,1 0 1,-1 1-1,1-1 1,-1 0-1,1 0 0,0 0 1,-1 1-1,1-1 1,0 0-1,0 1 0,-1-1 1,1 0-1,0 1 1,0-1-1,0 1 0,0 0 1,0-1-1,0 1 0,0 0 1,0-1-1,0 1 1,0 0-1,0 0 0,0 0 1,0 0-1,2 0 1,25-2 396,-27 2-453,120-8 919,-105 7-775,0 1 0,-1 0 0,1 1 0,17 3 0,-9-1 49,30 0 1,-45-2-93,-3 1 8,0-1 0,0 0-1,0-1 1,0 0-1,10 0 1,-15 0 96,0 2-84,4 6-4,-4-6-68,-1 0-1,1 0 0,-1 0 1,1 0-1,-1 0 0,0 0 1,0 0-1,0 1 1,0-1-1,0 0 0,0 0 1,0 0-1,-1 0 0,1 0 1,-1 0-1,0 0 0,0 0 1,1 0-1,-1 0 1,0 0-1,-1 0 0,1 0 1,-2 2-1,-4 6 18,-1-1-1,-15 15 1,15-16-22,-1 2 27,-1-1 0,0 0 0,-14 9 1,9-6-17,3-3 17,1 0 1,-1-1-1,-1-1 0,1 0 1,-1-1-1,-1 0 0,1-1 1,-27 7-1,29-9-9,2-1 41,1 0 0,-1-1 0,0 0 0,0-1-1,-12 0 1,19 0 9,9-15 102,20-6-1632,-12 9-6264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5744,'9'3'93,"0"1"-1,-1-1 1,1 2 0,-1-1-1,1 1 1,13 12 0,-1 0 147,18 21 0,-2 2 15,-32-35-225,110 124 629,-94-103-404,-2 1 0,-1 1 0,19 42 0,-28-53-213,-4-6 34,-1-1 1,0 1-1,3 14 0,15 78 266,-22-85-108,-5 4-74,-15 39 1,11-46 46,2-7-120,0-1-48,1 0-1,-1-1 1,0 0 0,0 0-1,0 0 1,-1-1-1,0 0 1,0 0-1,-17 6 1,-118 38 226,108-41-90,-188 29-1308,94-19-5607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3056,'0'0'872,"0"-5"-455,0 3-362,-1-1-1,2 1 0,-1-1 1,0 1-1,1-1 1,-1 1-1,1-1 1,0 1-1,-1-1 1,1 1-1,0 0 0,1-1 1,-1 1-1,0 0 1,1 0-1,-1 0 1,1 0-1,0 0 0,-1 0 1,1 1-1,0-1 1,2-1-1,6-3 22,-1 0-1,1 1 1,0 0-1,0 0 1,1 1-1,-1 1 1,12-3 0,-5 2-36,0-2 115,7-2-20,0 1-1,1 1 1,49-5 0,-65 10-113,76-6 262,-71 7-228,0 0 0,0 1-1,-1 0 1,1 1 0,15 5 0,-11 0-17,-1 8-31,-15-12-34,-1-1 0,0 0 1,1 1-1,-1-1 0,0 0 1,0 1-1,-1 0 0,1-1 0,0 1 1,-1-1-1,0 1 0,0 0 1,1-1-1,-2 1 0,1 0 1,0-1-1,-1 4 0,1-1-385,-2 28-3955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3056,'8'0'3,"3"0"5,1-1 1,20-3 0,21-4 26,142-9 158,-121 11 14,78-16 586,-90 13-361,10 3-610,-43 3-2629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2608,'0'0'535,"-4"-3"-125,2 2-365,0-1 0,0 1 1,-1 0-1,1 0 0,0 0 0,0 0 0,-1 0 0,1 1 0,0-1 0,-1 1 1,1 0-1,-1-1 0,1 1 0,0 0 0,-1 0 0,1 0 0,-1 1 0,1-1 0,0 1 1,-1-1-1,1 1 0,0 0 0,-1 0 0,-1 1 0,-3 1 15,1 1 0,-1-1 0,1 1 0,0 0 0,1 1-1,-1 0 1,1-1 0,0 2 0,0-1 0,0 1 0,1-1 0,-7 12 0,3-2-15,0 1 0,1 0 1,-6 19-1,3-4 93,-10 53 0,8-27 34,-27 199 489,38-250-609,1-1 0,0 1-1,1 0 1,0 0-1,-1 0 1,2 0-1,-1 0 1,1-1-1,3 9 1,-2-6-4,-1-3-1,1-1 0,0 1 0,0 0 1,0-1-1,1 1 0,-1-1 0,1 0 0,0 0 0,0-1 0,1 1 0,8 5 0,-6-4 2,0 0 10,0 0 0,1 0 1,0 0-1,0-1 1,0-1-1,1 1 0,-1-1 1,17 3-1,-17-4-28,11 3 5,1-2 0,-1 0 1,39 0-1,-21-1-881,44 3-4268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4 379 1352,'1'0'10,"0"1"1,1 0-1,-1 0 1,1-1-1,-1 1 0,1-1 1,0 1-1,-1-1 0,1 0 1,-1 0-1,1 1 1,2-1-1,19-12 147,-22 11-156,7-3 32,15-11 265,0 0 0,-1-2 0,-1 0 0,22-23 0,-37 33-290,1 0 159,0 0 0,0-1 0,-1 0 0,0 0-1,8-15 1,-13 18-65,-1 0-1,1 0 1,-1 0-1,1 0 1,-1 0 0,-1 0-1,1 0 1,-1 0-1,0 0 1,0 0-1,0 1 1,-1-1 0,-3-7-1,3 5-79,-1 1 46,0 0-1,-1 0 1,0 1 0,0-1-1,0 1 1,-1-1 0,0 1-1,0 1 1,0-1 0,0 1-1,-1 0 1,1 0 0,-8-4-1,3 2-41,2 1 28,0 1 0,0 0-1,0 0 1,-1 1 0,0 0-1,0 1 1,1 0-1,-1 0 1,0 1 0,-1 0-1,1 0 1,0 1 0,-9 1-1,10-1 30,6 0-46,-6 3-2,6-3 18,4 3-41,1 1-12,-1 0 1,1 0-1,0 0 0,1-1 1,-1 1-1,0-1 0,1 0 0,0 0 1,7 5-1,8 4 8,2 2 13,0 0 1,1-2 0,0 0 0,1-1-1,0-2 1,30 9 0,-10-5 86,-36-10-89,-1-1 1,1 0-1,0 0 1,8 1-1,-7-2 40,0 0 1,0 1-1,0 0 0,0 0 0,-1 1 1,1 0-1,-1 0 0,1 1 0,-1 0 0,-1 0 1,1 0-1,0 1 0,-1 0 0,0 1 1,0-1-1,9 13 0,-9-10-19,0 1 0,-1 0-1,0 0 1,-1 0 0,0 0-1,0 1 1,-1 0 0,0 0-1,-1 0 1,0 0 0,0 0-1,-1 0 1,-1 11 0,0-19-37,1 3 9,-1 1 0,-1-1-1,1 1 1,-1-1 0,0 1 0,0-1 0,0 0-1,-1 0 1,-3 8 0,0-6-4,0-1 0,-1 0 0,0 0 1,0 0-1,-1-1 0,1 0 0,-1 0 0,0-1 0,0 0 0,-1 0 1,1-1-1,-13 5 0,13-6 13,-1 0 0,1 0 0,-1 0 0,1-1-1,-1 0 1,0-1 0,1 1 0,-1-1 0,0-1 0,1 0 0,-1 0 0,1 0 0,-10-4 0,15 4 1,-1 0 0,1 0 0,0 0 1,0 0-1,0 0 0,0-1 0,0 1 1,0-1-1,0 1 0,0-1 0,0 0 1,1 0-1,-1 0 0,1 0 0,-3-4 1,2 1-173,0 0 0,1 0 0,-1-1 0,1 1 0,0-7 0,0 7-185,-4-29-5738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51 6456,'-8'-6'140,"1"0"0,-1 0 1,-1 1-1,1 0 0,-1 0 0,0 1 1,0 0-1,0 1 0,-14-4 0,21 7 75,-10 7 362,9 7-502,1-1 1,1 0-1,0 1 0,0 0 0,2-1 0,1 18 0,-1-18-11,2 33 131,6 131 271,-7-122-351,-1-41-88,1 7 28,0 0-1,1-1 0,2 1 0,0-1 1,11 29-1,-9-31 0,-6-11-3,2-1 0,-1 1 0,1-1-1,0 0 1,0 0 0,0 0-1,1 0 1,7 8 0,-4-6 2,-4-4-15,0-1 0,0 0-1,1 1 1,-1-1-1,1-1 1,-1 1-1,1 0 1,0-1-1,6 3 1,-8-4 29,1-2-1,9-1-50,-9 1-2,-1 0-1,9-8-1366,3-2-5427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5744,'-8'-9'-3,"6"7"-10,2 1 13,0 1 0,-1-1 0,1 1 0,0-1 0,-1 1-1,1 0 1,0-1 0,0 1 0,-1-1 0,1 1 0,0-1 0,0 1 0,0-1 0,0 0 0,0 1 0,0-1 0,0 1 0,0-1 0,0 1 0,0-2-1,4 0 22,0-1-1,0 1 0,0 0 0,1 0 1,-1 0-1,1 0 0,-1 1 0,1 0 1,6-1-1,56-4 147,73 7 179,-76 4-308,47-2-754,-50-3-2944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2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55 4760,'-46'-18'0,"21"9"71,-1 2-1,1 1 1,-1 0 0,0 2-1,-1 2 1,-34-1 0,58 3 32,0 0 1,0 1-1,0-1 1,0 1-1,0-1 1,0 1-1,0 0 1,0 0-1,0 0 1,0 0-1,0 1 1,1-1-1,-1 1 1,-3 2-1,-1 2 122,1 1 0,-1 0-1,-8 13 1,-5 6 590,4-4-491,15-20-93,1 0-122,0 4 3,0-5-96,1 0 0,0-1 0,0 1 0,0-1 0,0 1-1,1-1 1,-1 0 0,0 1 0,0-1 0,0 0 0,0 0 0,2 0 0,-2 0 2,26 3 110,-1-1 0,1-1 0,42-4 0,-19-3-9,-49 6-114,17-1 59,1-1-1,-1 0 1,0-1-1,19-7 1,-34 9-35,2-2-1,-4 2-9,-1 1-19,0 0 0,0 0 1,0 0-1,-1 0 0,1 0 0,0 0 1,0 0-1,0 0 0,0 0 0,0 0 1,0 0-1,0 0 0,-1 0 1,1 0-1,0 0 0,0 0 0,0 0 1,0 0-1,0 0 0,0 0 0,0 0 1,-1 0-1,1 0 0,0 0 1,0 0-1,0 0 0,0 0 0,0 0 1,0 0-1,0 0 0,0 0 0,0-1 1,0 1-1,-1 0 0,1 0 1,0 0-1,0 0 0,0 0 0,0 0 1,0 0-1,0 0 0,0-1 0,0 1 1,0 0-1,0 0 0,0 0 1,0 0-1,0 0 0,0 0 0,0 0 1,0-1-1,0 1 0,0 0 1,-2-4 10,-15 2-5,16 2-6,-5-1 0,-8 12 0,12-9-10,0-1 1,0 1-1,0 0 1,0 0-1,1 1 1,-1-1 0,0 0-1,1 1 1,0-1-1,0 1 1,0-1-1,0 1 1,0-1-1,0 1 1,0 0-1,1-1 1,0 1 0,-1 0-1,1 0 1,0-1-1,1 4 1,2-1-94,7 2 65,0-1 0,0-1 1,1 1-1,0-2 0,0 0 0,0 0 1,1-1-1,11 2 0,-6-1-329,-1 0 0,1-1 0,21 0 0,-15-3-5226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21 6456,'-1'-2'24,"-5"-5"-3,4 4-10,-1-5-2,-7 20 26,7-3-27,1 0 1,0 0-1,0 0 0,1 1 1,0-1-1,1 0 0,-1 1 1,3 12-1,-1 5 11,-1 35 27,-1-17-20,2 99 181,16-17 62,1-46-42,-16-76-183,1 0-1,-1 1 0,1-1 1,0 0-1,0-1 1,8 9-1,3 6 166,2 7-759,-5-16-4270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2160,'0'0'41,"-1"3"-2,-5 5-7,4-6 440,8-17 183,0 10-521,0 1 0,1 0 0,-1 1 1,1-1-1,-1 1 0,1 0 0,0 1 1,14-4-1,21-8 315,-40 14-439,4-3 89,-1 1 0,1 0 0,0 0 0,0 1 0,0-1 0,0 1 0,1 1 0,-1-1 0,0 1 0,0 0 0,0 0 0,11 3 0,-10-2-31,-1 0-5,0 0 1,0 1-1,0 0 0,-1-1 1,1 2-1,0-1 0,-1 1 1,1 0-1,8 6 0,-13-7-65,0 0-1,-1 0 0,1 0 0,0 0 0,-1 0 0,1 0 0,-1 0 1,0 0-1,1 0 0,-1 0 0,0 0 0,0 0 0,0 0 0,-1 0 1,1 0-1,0 0 0,-2 4 0,1 0-530,-1 20-3633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5112,'22'2'530,"-16"2"-428,16 15-27,-2 1 1,19 24-1,39 52 341,23 24 714,-64-78-630,-26-26-211,0-1 1,-1 2 0,14 29-1,-18-33-182,-2 0-1,0 1 0,0-1 0,-1 1 0,-1 0 0,0-1 1,-1 16-1,-3 2 37,-2 0 0,-2 0 0,-12 40 0,14-58-99,-2-1 0,0-1 0,0 1 0,-1-1 0,0 0 1,-1 0-1,-15 15 0,-14 19 111,31-38-138,0-1 0,0 0 1,-1 0-1,0 0 0,0-1 1,0 0-1,-1 0 0,1-1 1,-1 0-1,-13 5 0,-17-2-1341,0-2-5342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5024,'15'-16'-7,"6"1"6,-13 13 1,-2 2 0,25-5 0,8 3 15,54 4-1,-86-2-50,7 1-62,-1-1-1,0 2 1,0 0 0,21 6-1,-19-3-2674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49 311 3952,'1'-2'24,"2"-1"-18,0 1 1,0 0-1,0 0 0,0 1 0,0-1 1,0 1-1,0-1 0,0 1 1,0 0-1,7-1 0,43-9 48,-41 9-61,21-5 57,57-4 1,-56 8-12,17-5 65,7-3 459,-57 10-535,0 0 0,0 1 1,0-1-1,0 0 1,0 1-1,-1-1 0,1 0 1,0 0-1,0 0 1,0 0-1,-1 0 0,1 0 1,-1 0-1,1 0 1,0 0-1,-1 0 0,0 0 1,1-1-1,-1 1 1,0 0-1,0 0 0,1 0 1,-1-1-1,0 1 1,0 0-1,0 0 0,-1 0 1,1-1-1,0 1 1,0 0-1,-1 0 1,1 0-1,0 0 0,-1 0 1,0-2-1,-5-7 103,0 1 0,-1 0 0,0 0-1,0 1 1,-15-14 0,-56-41 519,78 63-645,-11-8 39,-41-30 519,46 35-493,1 0 1,-1 0-1,0 1 1,1-1-1,-1 1 1,0 1 0,0-1-1,-1 1 1,-10-1-1,-58 9 450,74-7-509,-1 0-1,0 1 1,0-1 0,1 1-1,-1 0 1,0-1 0,1 1-1,-1 0 1,1 0 0,-1 0-1,1 0 1,-1 0 0,1 1-1,0-1 1,0 0 0,-1 1-1,0 1 1,-7 7 61,4-4-46,0 2 1,0-1-1,0 0 1,1 1-1,-6 12 1,6-10-14,0 1 1,1-1-1,0 1 1,-2 11-1,4-18-9,1 1-1,0-1 1,0 0-1,1 1 1,-1-1 0,1 0-1,0 1 1,0-1-1,0 0 1,0 0-1,1 0 1,0 0-1,4 6 1,-3-4-1,1 0 0,-1 0 0,1-1 0,1 1-1,-1-1 1,1 0 0,0 0 0,0-1 0,0 0 0,1 0 0,-1 0 0,1 0 0,0-1-1,0 0 1,1 0 0,-1-1 0,9 3 0,24 5 19,72 11 0,-48-18 29,-46-1-41,-7 0 36,1-1-1,-1 0 1,0-1 0,0 0 0,1-1-1,-1 0 1,16-4 0,-4 1 123,-20 4-42,-1 0-108,-1 0 1,0 0-1,0 0 1,0 0 0,1 0-1,-1 0 1,0 0-1,0 1 1,0-1-1,1 0 1,-1 0 0,0 0-1,0 0 1,0 0-1,1-1 1,-1 1 0,0 0-1,0 0 1,1 0-1,-1 0 1,0 0-1,0 0 1,0 0 0,0 0-1,1 0 1,-1 0-1,0-1 1,0 1-1,0 0 1,0 0 0,1 0-1,-1 0 1,0-1-1,0 1 1,0 0 0,0 0-1,0-1 1,1-12 189,-1 12-204,0 1 0,0-1 0,1 1 0,-1-1 0,0 1 1,-1 0-1,1-1 0,0 1 0,0-1 0,0 1 0,0-1 1,0 1-1,0 0 0,0-1 0,-1 1 0,1-1 1,0 1-1,0 0 0,-1-1 0,1 1 0,0 0 0,0-1 1,-1 1-1,1 0 0,0-1 0,-1 1 0,1 0 0,0 0 1,-1-1-1,0 1 0,-12 10-1314,0 1-5631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4488,'0'7'26,"0"-2"33,12 24 15,-11-27 88,10 13 74,-3-2 117,0 0-1,-1 0 0,7 17 0,-11-22-360,-2-4 57,0-1 0,0 1-1,-1 0 1,1 0 0,-1 0-1,0 0 1,0 0 0,0 0-1,0 0 1,-1 0 0,0 0-1,0 0 1,0 0 0,0 0-1,-3 6 1,2-5 10,-1 2 0,0 0 1,0-1 0,-1 1 0,0-1-1,0 0 1,0 0 0,-1 0-1,0-1 1,0 0 0,-7 6-1,5-4-3,-1 1 25,-1-1 0,0 0 0,0 0 1,-1-1-1,1 0 0,-21 8 0,17-8-45,7-2-10,0-1 0,0 0 0,-1-1 1,1 0-1,-1 0 0,1 0 0,-10 1 0,-5 1 5,-62 10-1035,-1-2-4136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3144,'0'-1'81,"0"-6"19,0 6 235,-2 1-139,-6 0 17,6 0 341,1 1-241,-6 4 8,6-4-290,1 0 0,-1 0 1,1 0-1,-1 0 0,0 0 0,1 0 0,0 0 0,-1 0 0,1 0 1,0 1-1,-1-1 0,1 0 0,0 0 0,0 0 0,0 0 0,0 2 1,-1 2 38,-3 25 193,1-1 0,1 1 0,3 49 0,-1-42-210,5 139 658,-5-123-520,10 79 849,-10-131-1017,1 0 1,-1 0-1,0-1 1,1 1-1,-1 0 1,1-1-1,-1 1 1,1 0-1,-1-1 1,1 1-1,-1-1 1,1 1-1,-1-1 1,1 1 0,0-1-1,-1 1 1,1-1-1,0 0 1,-1 1-1,2-1 1,20 7 259,-4-4-166,0 0 1,1-2-1,-1-1 0,1 0 1,-1-1-1,28-5 0,-24 2-1327,0 1-4970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5656,'10'0'0,"-1"-2"4,50-20 238,-50 18-190,0 0 1,0 0 0,1 1 0,-1 0-1,1 1 1,0 0 0,0 1 0,0 0-1,10 0 1,75 6 396,-92-5-416,0 0-1,0 0 0,0 1 0,0-1 0,0 1 0,0 0 0,0 0 0,4 2 0,3 1-729,10 1-3469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21 4488,'-36'-11'1,"27"11"2,1 1 0,-82-9 46,85 7-49,-6 0 45,1 1 0,-1 0 0,0 0 0,0 1 0,0 0 0,1 1 0,-18 5 0,25-5-9,-1 0 1,1 0-1,0 0 1,-1 1-1,1-1 0,0 1 1,1 0-1,-1 0 1,0 0-1,1 0 1,0 0-1,-1 1 0,-1 5 1,-2 2 73,1 1 1,-7 21-1,10-26-32,0 1-1,1-1 1,0 0 0,0 1-1,1-1 1,0 1-1,0-1 1,1 1-1,0-1 1,2 8 0,2 21 535,-5-35-592,1 0 0,-1 0-1,1 0 1,-1 0 0,1 0 0,0 0 0,-1 0 0,1 0 0,0 0 0,-1-1 0,1 1 0,0 0-1,0 0 1,0-1 0,0 1 0,0 0 0,2 0 0,0 1 24,12 6 101,0 0-1,0-1 1,1-1-1,0 0 1,32 6-1,-33-8-50,-1-1 3,-1 0 0,1-1 1,0-1-1,0 0 0,-1-1 0,1 0 0,0-1 0,0-1 1,-1 0-1,21-6 0,-25 5 38,0-1 0,-1 1 0,0-2 0,0 1 0,0-1-1,0-1 1,8-7 0,-15 12-124,0 0 9,0-1 1,0 1-1,0-1 1,0 0 0,0 1-1,0-1 1,0 0 0,-1 0-1,1 0 1,0 0-1,-1 0 1,0 0 0,1 0-1,-1 0 1,0 0-1,0 0 1,0 0 0,0 0-1,-1 1 1,0-4-1,1-1 83,-2-4-65,0 0 0,0 1-1,-1 0 1,-1-1 0,1 1 0,-1 0 0,-1 1-1,-8-14 1,9 17-29,0 1 0,0-1 0,0 1 0,-1 0 0,0 0 0,0 0 0,-6-4 0,1 1-6,7 5-1,1 0 0,0 0-1,-1 0 1,0 0-1,1 1 1,-1-1-1,0 1 1,-4-2 0,-2 0 0,-22-8 1,-24 1 3,48 7-8,6 2 2,-1 1-1,0-1 0,0 1 0,0 0 0,0-1 0,0 1 0,0 0 0,1 0 0,-1 0 0,0 0 1,0 1-1,0-1 0,0 0 0,-2 2 0,-8 0 5,2-2-1401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5296,'-2'0'32,"-7"0"3,7 0 451,1 3-354,0 8-2,0 1 1,1 0-1,0-1 0,0 1 0,4 17 0,0 15 170,-4 8 39,14 130 700,-12-155-769,-2-18-159,0-1 0,1 1 0,0-1 0,0 1 0,1-1 0,0 0 0,4 9 0,-5-16 313,-1 1-198,4 7-1,-4-8-241,1 0 0,-1 0 0,1 0 0,0 0 0,-1 0 1,1 0-1,0 0 0,0 0 0,0 0 0,0-1 0,0 1 0,0 0 0,0-1 0,0 1 0,0 0 0,0-1 1,0 0-1,0 1 0,0-1 0,0 0 0,0 1 0,0-1 0,1 0 0,-1 0 0,0 0 0,0 0 0,0 0 1,1 0-1,0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 2424,'-1'-15'365,"0"12"-231,1 0 0,-1-1 0,1 1 1,0 0-1,0 0 0,1-1 0,-1 1 0,1 0 0,-1 0 0,1-1 0,0 1 1,0 0-1,1 0 0,-1 0 0,0 0 0,3-3 0,0 2 46,4-5-25,-3 6-46,5 0-10,5-1-5,1 1 0,0 1 0,0 0 0,0 1 0,0 1 1,23 3-1,3-2 1,-20 0 92,43 6-1,-41-3 27,-21-3-138,11 6 60,-2 2 141,2 0-11,-12-9-246,0 1 0,-1 1-1,1-1 1,0 0-1,0 0 1,-1 1 0,1-1-1,-1 0 1,0 1-1,1 0 1,-1-1 0,0 1-1,0 0 1,0 0-1,1 2 1,2 3 20,-1 1-1,0 0 1,0 0-1,-1 0 1,0 0-1,0 1 1,-1-1 0,0 1-1,0-1 1,-1 1-1,-1 14 1,0-11-26,-8 24 87,5-25-66,-1 1-1,0-1 1,-11 19-1,12-24-14,0 0 0,-1 0 0,1 0 1,-1 0-1,-1-1 0,1 0 0,-1 0 0,0 0 0,-10 5 0,7-5-3,0-1 0,-1 0 0,0-1 0,1 0 0,-1-1 0,0 0 0,-1 0 0,1-1 0,0 0 0,0-1 0,0 0 0,-12-2 0,20 2-38,0-1-1,0 1 0,0-1 0,1 1 0,-1-1 0,0 1 1,1-1-1,-1 0 0,0 0 0,1 0 0,-1 0 1,1 0-1,-1 0 0,1 0 0,0-1 0,0 1 0,-1 0 1,1-1-1,0 1 0,0-1 0,0 1 0,0-1 1,1 0-1,-1 1 0,0-1 0,1 0 0,-1 1 0,1-1 1,-1 0-1,1 0 0,0 0 0,0 1 0,0-1 1,0-4-1,0-10-5457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4936,'0'-1'112,"0"-6"9,0 5 39,1 15 311,0 0 1,1 0-1,5 21 0,-4-20-294,0 0-1,-1 0 0,1 24 1,-5 14 168,2-43-308,-2 134 700,3-115-542,1 1-1,1-1 1,9 33-1,-11-57-152,1 0 1,0-1-1,0 1 1,1 0-1,-1-1 1,1 1-1,-1-1 1,1 0-1,0 0 1,0 0-1,1 0 0,-1-1 1,1 1-1,-1-1 1,1 0-1,0 0 1,0 0-1,-1 0 1,1-1-1,6 2 1,11 3 70,-1-1 1,37 4-1,-37-7-74,63 8-1038,-53-8-5754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3416,'3'0'34,"1"-1"1,-1 1 0,1-1-1,-1 0 1,1 0-1,-1 0 1,4-2-1,-1 1 22,-1 0-1,1 0 1,-1 0-1,1 1 1,6-1-1,17 1-27,-1 2 0,41 4 0,-36-1-354,-7-2-1921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3320,'0'0'2633,"1"-5"-2248,1-16-258,-1 20-112,-1 1 0,0-1 1,0 0-1,0 1 0,1-1 0,-1 1 0,0-1 0,1 1 1,-1-1-1,0 1 0,1-1 0,-1 1 0,1 0 0,-1-1 1,1 1-1,-1-1 0,1 1 0,-1 0 0,1-1 0,-1 1 1,1 0-1,-1 0 0,1 0 0,0-1 0,-1 1 0,1 0 1,-1 0-1,2 0 0,1-1 38,8-3 14,0 0 0,1 0-1,0 1 1,0 0 0,0 1-1,0 1 1,0 0 0,1 0-1,-1 1 1,0 1 0,0 0-1,0 0 1,1 2 0,-2-1-1,1 1 1,0 1 0,-1 0-1,17 9 1,10 5-904,-24-13-3983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4936,'0'0'-8,"2"2"-29,3 7 80,-1 1 1,0 0-1,0 0 1,-1 0-1,0 0 1,-1 1-1,2 15 1,-4-24-9,1 1 0,0 0 0,0-1 0,0 1 0,0-1 0,0 1 0,0-1 1,3 4-1,-2-4-7,-1 0 1,0-1-1,0 1 1,0 0-1,0 0 1,0 0-1,-1 0 1,1 0 0,-1 0-1,1 0 1,0 3-1,0-4 1,1 1-1,0-1 0,0 1 1,1-1-1,-1 0 1,0 0-1,0 0 0,0 0 1,1-1-1,-1 1 1,4 0-1,-3 0-16,18 5 54,-4 0 101,0-1 0,36 6 0,-50-11-159,9 2 120,0-1 0,0-1 0,-1 0 0,1 0 0,0-1 0,0-1 0,19-5 0,-25 5-24,1-1 0,-1 1 0,0-2 0,12-6 0,-16 8-84,0 1 1,-1-1-1,1 1 0,0-1 1,0 1-1,-1-1 0,1 0 1,-1 0-1,0 0 0,1 0 1,-1 0-1,0 0 0,0 0 1,0 0-1,0-1 0,-1 1 1,1 0-1,-1 0 0,1-4 1,-1 3 0,-1 0 1,1 0 0,-1 0 0,0 0 0,0 0-1,0 0 1,0 0 0,-1 1 0,1-1-1,-1 0 1,0 1 0,1-1 0,-1 1-1,0 0 1,-1-1 0,1 1 0,0 0-1,-6-3 1,4 2 45,-4-3-7,5 5-16,3 1-44,1 0 1,-1 0 0,0 0-1,0 0 1,0 0 0,0 1-1,0-1 1,0 0 0,0 0-1,0 0 1,0 0 0,0 0-1,0 0 1,0 0 0,0 0-1,0 0 1,0 1 0,0-1-1,0 0 1,0 0-1,0 0 1,0 0 0,0 0-1,0 0 1,0 0 0,0 0-1,0 0 1,0 1 0,0-1-1,0 0 1,-1 0 0,1 0-1,0 0 1,0 0 0,0 0-1,0 0 1,0 0 0,0 0-1,0 0 1,0 0 0,0 0-1,0 0 1,0 0 0,-1 0-1,1 0 1,0 1 0,0-1-1,0 0 1,0 0-1,0 0 1,0 0 0,0 0-1,0 0 1,0 0 0,-1 0-1,1 0 1,0 0 0,0-1-1,0 1 1,0 0 0,0 0-1,-6 1-2,-1 15 29,6-14-25,-1 3 1,8 13-1,-5-12-2,16 24 0,-15-24 0,-1-3 0,0-1 0,1 1 0,-1-1 0,1 1 0,-1-1 0,1 0 0,0 0 0,0 0 0,3 3 0,24 18 47,-13-12-13,-10-7-15,0-1 0,0 0 0,0 0 0,1 0 0,0-1 0,-1 0 0,1 0 0,7 0 0,-10-1-1,0-1 0,0 0 1,1 0-1,-1-1 0,0 1 1,0-1-1,0 0 0,0 0 1,0 0-1,0 0 0,5-3 1,-4 2 0,-1 0-1,1 0 1,0-1 0,0 0 0,-1 1 0,0-2 0,0 1 0,1 0-1,-2-1 1,1 0 0,0 0 0,-1 0 0,5-6 0,-5-1 11,1 0 1,-1-1 0,-1 1-1,0-1 1,-1 1 0,0-20-1,-1 28-18,0 1-1,-1-1 0,1 0 1,-1 0-1,1 1 0,-1-1 1,0 0-1,0 1 1,0-1-1,0 1 0,-1-1 1,1 1-1,-1 0 0,1 0 1,-4-3-1,0-1 13,-1 1 0,0 0 0,-11-7 0,6 4 5,1 2-4,0-1 1,-1 1-1,1 1 1,-1 0-1,-1 1 1,1 0-1,0 0 1,-25-3-1,36 6-38,-1 1 0,1 0 1,-1 0-1,0 0 0,1 0 0,-1-1 0,1 1 0,-1 0 0,0 0 0,1 0 0,-1 0 0,1 0 0,-1 0 0,0 0 0,1 1 1,-1-1-1,0 0 0,1 0 0,-1 0 0,1 1 0,-1-1 0,1 0 0,-1 0 0,1 1 0,-1-1 0,1 1 0,-1-1 0,1 0 1,-1 1-1,1-1 0,-1 1 0,1-1 0,0 1 0,-1-1 0,1 1 0,0 0 0,0-1 0,-1 1 0,1-1 0,0 1 0,0-1 1,0 1-1,0 0 0,0-1 0,0 1 0,0 0 0,0-1 0,0 1 0,0-1 0,0 1 0,0 0 0,0-1 0,0 1 0,1 1 1,-1-1-562,0 12-5852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33 4488,'-6'-3'-17,"2"2"7,1 0-1,0 0 1,-1 0-1,1 0 0,-1 0 1,1 1-1,-1-1 0,-3 1 1,6 0 10,1 0 0,-1 0 1,0 0-1,1 0 0,-1 0 0,0 0 1,1 0-1,-1 0 0,0-1 1,1 1-1,-1 0 0,0 0 0,1-1 1,-1 1-1,1 0 0,-1-1 0,1 1 1,-2-1-1,-20-13 32,17 12 52,-6 0 52,8 2-50,0-1 0,0 1 0,1 0 0,-1 0-1,0 1 1,1-1 0,-1 1 0,0-1 0,1 1 0,-1 0 0,0 0-1,1 0 1,-1 0 0,1 1 0,0-1 0,-1 1 0,-1 1 0,-5 4 275,2 0 1,-1 0-1,-9 12 1,16-18-336,-3 3 77,1 0 0,0 1 0,-1-1 0,1 1 1,1-1-1,-1 1 0,1 0 0,0 0 0,0 0 0,0 0 0,1 0 1,-2 9-1,1 57 528,2-63-569,0 1 0,1-1 0,1 1 0,-1-1 0,1 0 0,4 11 0,-4-15-27,0-1 0,0 0 0,0-1 1,1 1-1,-1 0 0,1-1 0,-1 1 0,1-1 0,0 0 0,0 1 1,5 2-1,31 13 142,-33-16-164,-1 0 27,1 0 0,0-1 0,0 1 0,-1-1-1,1 0 1,0 0 0,8-1 0,11 2 125,-18-2-127,0 1-1,0-1 1,0-1 0,-1 1-1,1-1 1,0 0 0,0-1-1,-1 0 1,1 0 0,-1 0-1,11-6 1,-8 3-15,-7 4-8,1-1-1,0 0 1,-1 1 0,1-1 0,-1 0-1,0-1 1,0 1 0,0 0 0,4-6 0,-1 1 24,0 0-1,-1 0 1,0-1 0,0 0 0,0 0 0,-1 0 0,-1 0 0,1-1 0,-1 1 0,-1-1-1,2-10 1,-3 14-5,0-1 0,-1 0 1,1 1-1,-1-1 0,0 1 0,0-1 0,-1 1 0,0-1 0,0 1 0,0 0 0,-1 0 0,1 0 0,-1 0 0,0 0 0,-1 1 0,1-1 1,-8-6-1,2 4 27,0 1 1,0 0-1,-1 0 1,0 1-1,0 0 1,-1 1-1,-12-4 1,4 2 71,-1 2 0,-38-4 1,47 8-99,0 0 1,-1 0-1,1 2 1,0-1-1,0 1 1,0 1-1,-12 4 1,11-3-31,7-3-2,1 1 0,-1-1-1,1 1 1,0 0-1,0 0 1,-5 4 0,-58 39-1667,32-20-6736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0 357 728,'0'0'139,"4"-4"90,6-5 56,1 0 0,-1 0 0,2 2-1,-1-1 1,1 1 0,18-7 0,95-35 1232,-46 19-1212,-37 10 18,-38 18-281,-1-1 0,1 1 0,-1 0 0,0-1 0,1 0 0,-1 0 0,0 0 0,0 0 0,-1 0 0,4-5 0,-6 6-13,1 0-1,-1 1 1,0-1-1,0 0 1,0 0 0,0 0-1,0 0 1,0 0-1,0 0 1,-1 0-1,1 0 1,-1 1-1,1-1 1,-1 0 0,-1-3-1,1 3 11,1 1-18,-1 0-1,1-1 1,-1 1 0,0 0-1,1 0 1,-1-1 0,0 1-1,0 0 1,0 0 0,0 0-1,0 0 1,0 0 0,0 0-1,0 1 1,0-1 0,0 0-1,-3-1 1,-1-1 27,-1-1-12,-26-11 203,12 5-40,-27-17 1,3 1 54,39 22-123,-5 1 7,-28-5 260,35 7-345,5 3-44,-2-1-9,0 0 1,1 0-1,-1 0 0,1 0 0,-1-1 0,1 1 0,-1 0 0,1 0 0,0-1 0,-1 1 0,1 0 0,0-1 0,0 1 0,-1-1 0,1 1 0,0-1 1,0 1-1,0-1 0,0 1 0,-1-1 0,1 0 0,2 1 0,2 0 0,16 8-6,0 1 0,-1 0 0,19 15-1,2 0 0,-16-13 0,-19-9 4,1 0 0,-1 0 1,0 0-1,7 6 1,-3 0 1,0 0 1,-1 0-1,-1 0 1,9 13-1,-7-12 9,-6-4 6,1-1 1,-1 1-1,0 0 0,0 0 0,-1 0 1,4 8-1,12 21 114,-1-8-42,-9-16-29,-1 0 0,-1 1 0,0 0 0,8 19 0,-15-29-53,0-1 0,0 0 0,0 0 0,0 1 0,-1-1 1,1 0-1,0 0 0,-1 0 0,1 1 0,-1-1 0,1 0 0,-1 0 0,1 0 1,-1 0-1,0 0 0,0 0 0,0 0 0,1 0 0,-1 0 0,0-1 0,0 1 1,0 0-1,0 0 0,0-1 0,0 1 0,-1-1 0,1 1 0,0-1 0,0 1 1,-2-1-1,-6 3 2,0-1 0,-1-1 1,0 0-1,1 0 0,-1-1 1,0 0-1,1 0 0,-1-1 1,1-1-1,-1 0 0,-13-4 1,-24-12-3,42 16-109,-1-1 0,1 0 0,0 0 0,0 0 0,0-1 0,0 0 0,1 0 0,-1 0 0,-6-8 0,-4-9-5141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 6456,'13'2'-63,"-7"5"54,-5-4 2,4 6 6,1-6 2,-1 1 0,1-1 1,0-1-1,0 1 0,0-1 1,0 0-1,1 0 0,-1 0 0,0-1 1,8 1-1,1 0 6,3 2 29,0-1-1,0-1 1,0 0 0,0-2-1,1 0 1,28-4-1,-34 3-18,-8 1 16,0 0-1,-1-1 0,1 0 0,0 0 1,7-3-1,-1 1 55,-1-1 0,0 0 0,0 0 0,0-1 0,12-9-1,-20 13-66,0-1-1,0 1 0,0-1 0,-1 0 0,1 1 0,0-1 1,-1 0-1,0 0 0,1 0 0,-1 0 0,0 0 0,0-1 1,0 1-1,0 0 0,0 0 0,-1-1 0,1 1 0,-1-1 1,1 1-1,-1 0 0,0-1 0,0 1 0,0-1 0,0 1 1,-1 0-1,1-1 0,0 1 0,-1-1 0,0 1 0,0 0 1,-1-4-1,-2 0 30,-1 1 1,1-1-1,-1 1 0,0 0 1,0 0-1,0 1 1,-1-1-1,0 1 1,0 1-1,0-1 0,-11-4 1,8 4 9,0 1 1,0-1-1,0 2 0,0-1 1,-1 2-1,1-1 0,-1 1 1,1 0-1,-11 1 0,18 1-50,-1 0-1,1 0 0,0 0 0,0 0 0,0 1 1,0-1-1,0 0 0,0 1 0,0-1 0,0 1 1,0 0-1,1 0 0,-3 2 0,2-1-1,-1-1-2,0 1 1,0 0-1,0 0 1,0 1-1,1-1 1,0 0 0,-1 1-1,1 0 1,0-1-1,1 1 1,-3 8-1,2-8-4,1 0-1,0 1 0,0-1 0,0 1 0,1-1 0,0 1 1,0 5-1,0-1 0,0 22 0,3 1 0,3 2 0,4 6 0,6 10 0,39 124 14,-34-109 4,-12-40-18,25 78 185,-32-84-118,0-1 0,-1 22 0,-1-37-58,-1-1 1,1 0-1,-1 0 0,1 1 0,-1-1 0,0 0 0,0 0 0,0 0 0,0 0 1,-1 0-1,1 0 0,-1 0 0,1-1 0,-1 1 0,1 0 0,-1-1 0,0 1 1,-3 1-1,0 1 6,0-1 0,-1 1 0,1-1 0,-1 0 0,1-1 0,-1 0 0,0 0-1,0 0 1,0 0 0,0-1 0,0 0 0,-9 0 0,-9-2 113,0-2-1,-37-9 1,53 10-72,-1-1 0,1 0 0,0-1 0,1 0 0,-1 0 0,1-1 0,-1 0 0,-10-9 0,13 9-21,1 0-1,0 0 1,0 0-1,0-1 1,1 0-1,0 1 1,0-1 0,0 0-1,1 0 1,0-1-1,0 1 1,1 0-1,-1-1 1,0-10 0,5-7 52,0-1 0,2 1-1,1 0 1,17-46 0,-15 50-11,2 0 0,0 0 0,16-22 0,-5 7-12,-18 29-49,3-3-1467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3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4576,'6'-4'-6,"0"2"0,0-1-1,1 0 1,-1 1 0,1 1 0,0-1 0,-1 1 0,1 0 0,9 0 0,38 1 714,-50 1-395,7 2 16,-8-2 330,-1-1-383,7 1-22,-5 1-187,-1-1 0,1 1-1,0-1 1,-1 1-1,1 1 1,-1-1-1,0 0 1,0 1 0,0-1-1,0 1 1,0 0-1,2 4 1,-4-6-39,0 0-1,-1 1 1,1-1 0,-1 0 0,0 0 0,1 0-1,-1 1 1,0-1 0,0 0 0,0 0-1,0 1 1,0-1 0,0 0 0,0 0 0,0 1-1,0-1 1,-1 0 0,1 0 0,0 1 0,-1-1-1,1 0 1,-1 0 0,1 0 0,-1 0 0,-1 2-1,1-1 107,-14-5 187,-21-16 152,32 16-339,-2-3-6,6 5-115,0 0 1,0 0-1,0 0 1,1 0-1,-1 1 1,0-1-1,1 0 1,-1 0-1,1 0 1,-1 1-1,1-1 1,-1 0-1,1 0 1,-1 1-1,1-1 1,1-1-1,-2 2-8,7-7 73,0-1 0,0 1 0,1 0-1,0 0 1,1 1 0,-1 0 0,1 1 0,18-9-1,-25 13-10,-1 1-61,-1-1 0,1 1-1,-1-1 1,1 1 0,-1 0 0,1-1 0,0 1-1,-1 0 1,1-1 0,0 1 0,-1 0 0,1 0 0,0 0-1,-1-1 1,1 1 0,0 0 0,0 0 0,-1 0-1,1 0 1,0 0 0,-1 1 0,1-1 0,0 0-1,-1 0 1,1 0 0,0 1 0,1-1 0,23 6 130,-23-5-128,9 1 28,0 1 1,0 0-1,0 1 1,-1 0-1,1 1 1,-1 0-1,0 0 1,0 1-1,-1 1 1,0 0-1,0 0 1,11 12-1,-18-17-29,-1 1 0,0-1 0,0 1-1,-1-1 1,1 1 0,0-1 0,-1 1-1,0-1 1,1 1 0,-1-1 0,0 1-1,0-1 1,-1 1 0,1 0 0,0-1-1,-1 1 1,0-1 0,1 1 0,-1-1-1,0 0 1,0 1 0,0-1 0,-1 0-1,1 1 1,-1-1 0,1 0 0,-1 0-1,0 0 1,-2 1 0,1 0-1,-1-1-1,1-1 1,-1 1 0,0 0 0,0-1-1,0 0 1,0 0 0,0 0-1,0 0 1,0-1 0,-6 1 0,-45-3 53,49 1-52,4 1 0,0 0 1,1 0 0,-1 0 0,0 0 0,1 0 0,-1 0 0,0-1-1,1 1 1,-1-1 0,0 0 0,1 1 0,-1-1 0,1 0-1,-1 0 1,1 0 0,0 0 0,-1 0 0,1 0 0,0 0-1,-1 0 1,1-1 0,0 1 0,0 0 0,0-1 0,0 1-1,1-1 1,-1 1 0,0-1 0,1 1 0,-1-1 0,1 0 0,-1 1-1,1-1 1,0 0 0,-1 1 0,1-1 0,0 0 0,0 1-1,0-1 1,1 0 0,-1-1 0,1 2-2,-1 0 1,0 0-1,1 0 0,-1 0 0,1 0 1,0 0-1,-1 0 0,1 0 0,0 0 1,0 0-1,-1 1 0,1-1 1,0 0-1,0 1 0,0-1 0,0 0 1,0 1-1,0-1 0,0 1 0,0 0 1,0-1-1,0 1 0,0 0 0,2-1 1,9-4 91,6-2-25,0 0 1,0 1 0,36-6-1,-50 12-54,0 0-1,1-1 1,-1 0-1,0 0 1,0 0-1,0-1 0,0 1 1,0-1-1,4-2 1,58-29 507,-62 32-475,2-1-3,-4 1 42,0 2-67,6 1-3,-5 0-11,4 3-9,-4 0-6,1 1 1,-1-1-1,0 0 0,0 1 0,-1 0 1,0 0-1,0 0 0,0 0 0,1 12 1,0-7 4,4 10-32,-5-15 24,1 1-1,-1 0 1,-1 0-1,1 0 1,-1 0-1,0 0 1,-1 9 0,1-12-6,2 5-1613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6368,'-11'-14'0,"3"4"2,7 8 134,12 22 0,54 166 384,-45-131-298,-15-40-161,1 2 63,0 0 1,-1 0 0,-1 1 0,-1-1-1,2 28 1,-5-44-119,0 2 32,0 0 0,0 0 0,0 0-1,0 0 1,-1 1 0,1-1 0,-1 0 0,0 0-1,1 0 1,-2 0 0,1 0 0,0 0-1,-1 0 1,1-1 0,-3 5 0,1-5-5,1 0 0,-1 0 0,1 0 0,-1 0 0,0 0-1,0-1 1,0 1 0,0-1 0,0 0 0,0 0 0,0 0 0,0 0 0,-1-1 0,1 1 0,0-1 0,0 1 0,-1-1 0,1-1 0,0 1 0,0 0 0,-1-1 0,1 1 0,0-1 0,-4-1 0,2 0 8,0 0 0,1-1 0,-1 1 0,1-1 0,-1 0 0,1 0 0,0 0 0,0-1 0,0 1-1,1-1 1,-1 0 0,1 0 0,0-1 0,-4-6 0,3 5-20,3 5-15,0 0 0,0-1-1,0 1 1,0-1 0,1 1 0,-1-1 0,0 1 0,1-1 0,-1 1-1,1-1 1,-1 1 0,1-1 0,0 0 0,0 1 0,-1-1 0,1 0-1,1 0 1,-1 1 0,0-1 0,0 0 0,0 1 0,1-1 0,-1 1-1,1-1 1,0 0 0,0-1 0,10-11 10,-8 12-15,11-8 1,-8 7-2,6 2 0,20-2 0,-11 1-3,79-1-20,-95 4 18,6 0 2,-5 0-3,4 2-4,-5-1-3,4 1 1,-7-2-8,33 23-76,2-5 87,-29-16 8,-4-2 0,-1 1 0,0-1 0,0 1 0,-1 0 0,1-1 0,0 1 0,-1 1 0,4 2 0,-4-3-1,0 0 0,0 1 0,-1-1 0,1 1-1,0-1 1,-1 1 0,0 0 0,0 0 0,1 0 0,-2 0-1,1 0 1,0 0 0,-1 0 0,1 0 0,-1 0 0,0 0-1,0 0 1,-1 6 0,1-8 1,0 0 0,-1 1 0,1-1 0,-1 0 0,1 1 0,-1-1 0,1 0-1,-1 0 1,0 0 0,0 0 0,0 0 0,1 0 0,-1 0 0,0 0 0,0 0 0,-1 0 0,1 0 0,0 0 0,-1 0 0,-19 9 0,19-10-1,-5 3 0,0-1 0,1 1 0,-1-2-1,0 1 1,0-1 0,0 0 0,-1 0 0,1-1 0,-7 0 0,-13 0-5,-15 2 6,-2 1 1,-25 2-1200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169 608 5384,'-39'-9'69,"34"7"-51,0 0 0,0 1 0,0 0 0,0 0 1,0 0-1,-1 1 0,1-1 0,0 1 0,0 1 1,0-1-1,0 1 0,-8 1 0,-1 3 38,11-5 112,2 1-119,0-1 0,0 0 0,0 0 0,0 1 0,0-1 0,0 1 0,0-1 0,0 1 0,0-1 0,0 1 0,1-1 0,-1 1 0,0 0 0,-1 0 0,-1 5 66,0 0 0,0 0 0,0 0 0,0 1 0,1-1 0,0 1 0,1-1 0,0 1 0,0 0 0,0-1 0,0 1 0,1 0 1,0 0-1,1-1 0,0 1 0,1 7 0,-1-10 49,3 5-3,-4-9-148,1 1 0,-1-1 0,1 1 0,-1-1 0,1 1 0,-1-1 0,1 1 0,0-1 0,-1 0 0,1 1 0,-1-1 0,1 0 0,0 1 0,0-1 0,-1 0 0,1 0 0,0 0 0,-1 0 0,1 0 0,1 0 0,1 1 21,22 2 83,0-1 1,0 0 0,0-2 0,0-1-1,40-7 1,-45 6-68,-9 0 4,0 0 0,0 0 0,-1-1 0,13-4 0,-15 4-35,-6 2-9,0-1 0,0 1 0,0 0-1,0-1 1,0 0 0,0 1 0,0-1 0,0 0 0,-1 0-1,1 0 1,-1 0 0,0 0 0,1 0 0,-1 0 0,0-1 0,0 1-1,0 0 1,0-1 0,0-4 0,0 5-2,-1-1-4,0 0 0,0 1 0,0-1-1,0 1 1,0-1 0,-1 1 0,1-1 0,-1 1-1,1-1 1,-1 1 0,0 0 0,0-1-1,0 1 1,-1 0 0,1 0 0,0 0-1,-1-1 1,-2-1 0,3 2-1,0 0-2,0 0 0,-1 1-1,1-1 1,0 1 0,0 0 0,-1-1-1,1 1 1,-1 0 0,1 0 0,-1-1 0,1 1-1,-1 1 1,0-1 0,-1-1 0,-5-2 0,-27-12 1,-79-38-54,105 49 25,1 0 1,-1 1 0,0 0 0,-18-5-1,22 7 8,4 2-34,4 0-277,9 2 306,1 0 0,-1-1 0,0-1 0,17-1-1,-16 0 18,-1 0-5,-1 0-1,0-1 1,1-1-1,-1 0 1,0 0-1,0-1 1,10-5-1,-7 2 8,-2 3 2,-1-1-1,-1 0 1,1-1 0,-1 0 0,0-1-1,0 0 1,-1 0 0,10-10 0,-14 12 1,-1 1 2,1 0-1,-1 0 0,0 0 0,0-1 1,-1 1-1,1-1 0,3-7 0,1-2 1,21-39 0,-8-2 0,-4 2 1,-4 5 4,-5 9-3,-5 29-2,3-27 0,-6 2 0,0 34 0,0 0 0,1 1 0,-1-1 0,0 0 0,0 0 0,0 1 0,0-1 0,-1 0 0,1 0 0,0 1 0,0-1 0,0 0 0,-1 1 0,1-1 0,0 0 0,-1 1 0,1-1 0,0 0 0,-1 1 0,1-1 0,-1 1 0,1-1 0,-1 1 0,1-1 0,-1 1 0,-1-2 0,-6 2 0,-6 7 0,4 3-2,-1 1 1,2 1 0,0 0-1,0 0 1,1 0 0,-6 15-1,10-19 1,0 0 1,1 1-1,1-1 0,-1 0 0,1 1 0,0 0 0,0 16 0,1-14-1,-3 17-13,1 53 0,3-66 10,1 5-14,0 0 0,7 31 1,-4-24 9,-3-19 0,0 0-1,1 0 1,0 0 0,0 0 0,0 0-1,1-1 1,4 8 0,-3-8 2,0 1-10,1-1-1,0 0 1,0 0 0,0 0 0,1-1 0,0 0-1,1 0 1,9 7 0,-8-6 6,-5-4 8,0-1 0,0 1 0,0-1 1,1 0-1,-1 0 0,0 0 0,1 0 0,0 0 0,-1-1 0,1 0 1,7 2-1,-5-1 5,-1 0-1,1-1 1,-1 0 0,1 0 0,0 0 0,0-1 0,-1 0-1,1 0 1,0 0 0,0-1 0,-1 0 0,11-2 0,-15 2 1,0 1 1,1-1-1,-1 0 1,0 1 0,1-1-1,-1 0 1,0 0-1,0 0 1,0 0 0,0 0-1,0-1 1,0 1-1,0 0 1,0 0 0,0-1-1,-1 1 1,1 0-1,0-1 1,0-1 0,1-2 4,1-1 1,-1 3-3,-1 0 1,0 0-1,1 0 1,-2 0 0,1 0-1,0-1 1,-1 1-1,1 0 1,-1 0-1,0-5 1,0-10 44,0 1 0,-1 0 0,-1 0 0,-9-33 0,-4 7 46,6 8-23,6 21-41,0 0 0,-2 1 0,-6-17-1,10 28 3,-5-3 10,6 4-42,0 1 0,0-1-1,0 1 1,0 0 0,-1-1 0,1 1 0,0-1 0,0 1-1,-1 0 1,1-1 0,0 1 0,-1 0 0,1-1-1,0 1 1,-1 0 0,1 0 0,0-1 0,-1 1 0,1 0-1,-1 0 1,1 0 0,0 0 0,-1-1 0,1 1 0,-1 0-1,1 0 1,-1 0 0,1 0-2,-1 0-1,1 0 1,0 0-1,-1 0 1,1 0-1,0 0 1,-1 0-1,1 0 1,0 0-1,-1 0 1,1 1 0,0-1-1,-1 0 1,1 0-1,0 0 1,-1 0-1,1 1 1,0-1-1,0 0 1,-1 0-1,1 1 1,0-1-1,0 0 1,-1 0 0,1 1-1,0-1 1,0 0-1,0 1 1,0-1-1,-1 0 1,1 1-1,-2 12 2,1 0 2,4-4-3,1 33 2,-4 2-3,-3 2 0,1 0 0,4-6 0,-1-28 0,8 39 0,2 7 0,-1-9 0,-7-38 0,7 34-8,-7-38 8,-3-7 0,0 1 0,-1-1 0,1 1 0,0-1 0,0 0 0,0 1 0,-1-1 0,1 0 0,0 1 0,-1-1 0,1 0 0,0 1 0,-1-1 0,1 0 0,0 0 0,-1 1 0,1-1 0,0 0 0,-1 0 0,1 0 0,-1 0 0,1 1 0,0-1 0,-1 0 0,1 0 0,-1 0 0,1 0 0,0 0 0,-1 0 0,1 0 0,-1 0 0,1 0 0,-1 0 0,1 0 0,0-1 0,-1 1 0,1 0 0,-1 0 0,1 0 0,0 0 0,-1-1 0,-11-2-123,1-1 1,-1 0 0,-13-8 0,13 7-591,-34-15-5293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4128,'4'6'22,"0"-1"0,-1 1 1,0 0-1,0 0 0,-1 0 0,0 0 0,0 0 1,3 13-1,12 61 146,-2-24-15,32 81-1,-39-116-128,23 41 224,-13-30-6,-1 2-1,-1 1 0,13 43 0,-29-63 113,-2-1-231,-2 0 0,1 0 1,-9 20-1,11-33-96,0 0-1,1 0 1,-1 0 0,1 0-1,-1 0 1,0 0 0,0 0-1,0 0 1,0 0 0,1 0-1,-1 0 1,-2 1 0,-28 20 205,-51 27 1,49-35 15,-214 56-897,99-34-4111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3952,'0'0'3441,"6"-4"-3302,90-54-781,-54 34-3824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3864,'-4'0'5,"-16"-13"7,10 8-13,9 5 1,1 0 0,-1 0 0,1 0 0,-1 1 0,1-1 0,-1 0 0,1 0 0,0 0 0,-1 1 0,1-1 0,-1 0 0,1 0 0,0 1 0,-1-1 0,1 0 0,0 1 0,0-1 0,-1 0 0,1 1 0,0-1 0,0 1 0,-1-1 0,1 1 0,-1 2 3,0 0-1,1-1 1,-1 1-1,1 0 1,0 0 0,0 0-1,0-1 1,0 1 0,0 3-1,1 5-433,-1 18-1596</inkml:trace>
  <inkml:trace contextRef="#ctx0" brushRef="#br0" timeOffset="1">259 568 4488,'0'0'0,"-14"2"0,3 1-248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3504,'15'0'35,"0"-2"-1,18-3 1,14-2 49,-27 6-74,37-6 145,155-20 421,-147 23-224,39-9 427,-102 13-638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1624,'0'0'0,"-26"23"0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429 522 2696,'0'-6'44,"-1"-1"1,1 1-1,-1-1 1,-1 1-1,1 0 1,-1 0-1,0 0 1,0 0-1,-1 0 1,0 0-1,0 0 1,0 1-1,0 0 1,-1-1-1,0 1 1,0 1-1,-1-1 1,1 1-1,-1-1 1,0 1-1,-10-6 1,11 9-16,-1-1 0,-1 1 1,1 0-1,0 0 0,0 0 1,0 1-1,0 0 0,-1 0 1,1 0-1,0 0 0,0 1 1,-5 1-1,2-1 4,-11 2 91,0 0 0,-25 9-1,29-8-80,8-2 5,0 0 0,0 0 0,0 1 0,1 0 0,-1 0 0,1 0 0,0 1 0,-10 8 0,12-9-22,-3 3 26,0 0 0,0 0 0,1 1 0,0 0-1,1 0 1,-7 10 0,5-6-16,-1 0 51,0 0-1,1 0 1,-8 18 0,10-20-57,4-6 1,-1 1 0,1 0-1,0 0 1,0 0 0,0 0-1,1 0 1,-1 0 0,1 0 0,0 0-1,0 1 1,1-1 0,-1 0-1,1 0 1,1 6 0,1-1 2,0-1 1,1 1-1,7 14 1,-1-7 31,1 0 0,1-1 0,0 0 0,1 0 0,1-2 0,0 0 0,24 18 0,-28-24-20,0 0 1,0-1-1,0 0 1,0 0-1,1-1 1,20 6-1,-25-9-29,4 0 36,1 0 0,-1 0 0,1-1 0,-1-1 0,1 0 0,-1 0 0,1-1 0,-1 0 0,0-1-1,1 0 1,-1-1 0,11-3 0,-11 3-20,-7 3-11,-1-1 0,1 0 0,-1 0 0,0 0 0,1 0 0,-1 0 0,0 0 0,1 0 0,-1-1 0,0 1 0,3-3 0,6-5 105,-1 0 0,0 0 1,17-19-1,-24 24-89,-1 0 1,1 0 0,0 0-1,-1 0 1,0 0-1,0 0 1,-1-1 0,1 1-1,-1-1 1,0 1-1,0-1 1,0 0 0,0 1-1,-1-1 1,0 0-1,-1-7 1,-4-11 0,-3-3 155,-59-224 368,59 223-470,-2 0 0,-13-30-1,12 33-59,3 6 39,-1-1 0,0 1 0,-2 0 0,0 1 0,0 1 0,-22-24 0,-25-9 111,47 39-171,9 8 0,-1 0 1,2 0-1,-1-1 0,0 1 1,0-1-1,1 1 1,0-1-1,-1 0 0,1 0 1,0 0-1,0 1 0,1-1 1,-1 0-1,0 0 1,1 0-1,0 0 0,0-5 1,0 6 10,2 1 4,6-3-15,-1 0-1,1 1 0,0 0 0,0 1 1,0 0-1,1 0 0,-1 0 0,16 0 1,-6 0-7,26-1 17,-1 3-16,84 16-9,-74-7-39,-50-9 5,19 21-69,-18-15 101,-1 1 0,0-1 0,0 1 0,-1 0-1,0 0 1,0 0 0,-1 0 0,0 1 0,0-1 0,0 0 0,-1 0 0,0 1 0,-1-1-1,-1 8 1,-1 36-26,-2-5-33,-2 0 0,-15 54 1,21-96 61,0-1 0,0 1 1,0-1-1,-1 0 1,1 0-1,-1 1 1,0-1-1,-3 5 0,-14 19-31,17-22 20,-1 3-1261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5208,'-16'9'29,"0"0"1,0-2 0,-20 8-1,19-9 37,0 1-1,1 0 0,-23 15 1,31-16-37,1 1-1,-1 0 1,1 1 0,1-1-1,-1 1 1,1 1 0,0-1 0,1 1-1,-7 15 1,0 4 59,-13 43-1,21-58-83,-3 13 83,1-1-1,1 1 0,-3 36 1,6-40-51,0-7 70,1 1 1,0 25-1,1-19-59,-1 0-15,1-14 12,0-1 0,0 1 0,1-1 0,0 1-1,2 11 1,0-6 27,0-1 0,1 0 0,1 1 0,-1-2 0,2 1 0,0 0 0,0-1 0,1 0 0,12 14-1,-8-13-34,-7-7-7,1 0 0,-1 0 0,1-1-1,0 0 1,1 0 0,-1 0 0,9 4 0,92 46 244,-83-48-59,126 13 220,-83-13-260,19 5-1213,2 2-4314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569 141 2784,'-34'-37'324,"20"21"-45,0 1 0,-22-18 1,31 28-191,-1 1 1,0 0-1,0 1 1,-1-1-1,1 1 1,-1 1-1,1-1 1,-1 1-1,0 0 1,-14-2 0,-4 2 171,0 1 1,-1 1-1,1 1 1,0 1 0,0 2-1,0 0 1,0 2-1,-42 15 1,57-17-182,1 1-1,0 0 1,-1 1-1,2 0 1,-1 1-1,1 0 1,-12 12-1,15-12-13,-1 0 1,2 0-1,-1 1 0,1-1 1,0 1-1,-3 11 0,6-18 61,2 2 25,-1-3-142,0 1 0,0-1 0,0 0 0,0 1 0,0-1 1,0 0-1,1 1 0,-1-1 0,0 1 0,0-1 0,0 0 0,0 1 0,0-1 0,1 0 1,-1 1-1,0-1 0,0 0 0,1 1 0,-1-1 0,0 0 0,0 0 0,1 1 0,-1-1 1,0 0-1,1 0 0,-1 1 0,0-1 0,1 0 0,14 6 63,1-1-1,-1 0 1,1-1-1,0-1 1,0-1-1,0 0 1,30-1-1,-33-1-52,26-5 112,-9-3 48,-1-2 0,-1-1 0,52-27-1,-75 35-138,-1 0 86,3-2 21,-6 4-130,1-1 0,-1 1 1,0 0-1,0-1 1,0 0-1,0 1 0,0-1 1,0 1-1,0-1 1,0 0-1,-1 0 0,1 0 1,-1 1-1,1-5 1,0 5 61,0-9 256,-9 28-323,2 4-9,4 16 1,-2 18-3,-12 129-10,10-112 0,4-53 6,0-2-3,0 0 0,1 0 0,1 0 1,1 0-1,4 25 0,-2-28 5,-2-6-1,0 0 0,1-1 0,0 1-1,1-1 1,0 0 0,0 1 0,6 8 0,-2-4 1,-1-2 1,-2-8 6,3 1 6,-2-2 7,-1-1-1,0 1 1,1-1-1,-1 1 1,1-1 0,0-1-1,-1 1 1,1-1 0,0 0-1,-1 0 1,1 0 0,0 0-1,0-1 1,-1 0-1,1 0 1,-1 0 0,1 0-1,-1-1 1,1 0 0,-1 0-1,0 0 1,0-1-1,0 1 1,6-6 0,59-47 296,-65 50-272,0 0 1,0 0 0,0-1-1,0 1 1,-1-1 0,0 0-1,0 1 1,-1-2 0,2-5 0,2-2-4,-4 9 8,0-1 1,-1 0 0,0 0 0,0 0-1,0 0 1,0 0 0,-1 0 0,0 0 0,0 0-1,-1 0 1,1 1 0,-1-1 0,-1 0-1,1 0 1,-1 0 0,0 1 0,-4-9 0,3 10 27,-3-4-6,2 5-30,-4-3-6,5 5-15,2 0-20,1 1 0,-1 0 1,0 0-1,1 0 1,-1 0-1,1 0 1,-1 0-1,0 0 0,1 0 1,-1 0-1,1 0 1,-1 0-1,0 0 0,1 0 1,-1 0-1,1 1 1,-1-1-1,1 0 1,-1 0-1,1 1 0,-1-1 1,1 0-1,-1 1 1,1-1-1,-1 1 0,1-1 1,-1 0-1,1 1 1,0-1-1,-1 1 1,1-1-1,0 1 0,-1-1 1,1 1-1,0 0 1,0-1-1,-1 2 0,1-2 1,-3 7-80,0 0 1,1 0 0,0 0 0,-2 10-1,2-9-1189,-3 12-6992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4216,'1'2'64,"5"6"13,-5-6 55,1 33 1572,-4 111 329,-1-135-1699,-34 51 127,25-48-154,10-12-257,-7 7 32,0-1 1,0-1 0,-1 1 0,0-1 0,0-1 0,0 0 0,-21 9 0,-64 27-952,48-19-5231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353 132 1176,'1'-6'81,"-1"3"-40,1 1-24,-1 1-1,0-1 1,1 0 0,-1 1-1,0-1 1,0 0-1,0 1 1,0-1-1,-1 0 1,1 1 0,0-1-1,-1 0 1,1 1-1,-1-1 1,0 0-1,1 1 1,-1-1 0,0 1-1,0 0 1,0-1-1,0 1 1,0-1-1,-2-1 1,-13-16 496,14 16-387,0-1-1,-1 0 1,0 1 0,0 0 0,0 0-1,0 0 1,-1 0 0,1 0-1,-1 1 1,-5-4 0,-1 2 40,0 0-1,-1 1 1,1 0 0,-1 1-1,0 0 1,-12-1 0,7 3 10,0 0 0,0 2 0,-21 3 0,29-3-65,0 1 1,0 0-1,1 0 0,-1 0 0,1 1 0,0 0 1,0 0-1,-10 9 0,13-9-44,0 0 0,1 0-1,-1 1 1,1-1 0,0 1 0,0 0-1,1 0 1,-1 0 0,1 0-1,0 0 1,1 1 0,-1-1 0,1 1-1,0-1 1,0 1 0,1-1 0,0 1-1,0 8 1,0-12-47,0 0 0,1 0 0,-1 0 0,0 0 0,1 0 0,-1 0 0,1 0 0,0 0 0,-1 0 0,1 0 0,0 0 0,0-1 0,0 1 0,1 0 0,-1-1 0,2 2 0,29 22 118,-26-21-108,8 4 10,0-1-1,0 0 1,1-1 0,-1 0-1,2-1 1,18 3-1,-25-6-22,32 0 105,-28-2-75,0-1 1,0 0-1,0-1 1,0 0-1,0-1 1,21-8-1,-24 7-30,-8 2-4,1 1 1,0 0-1,0-1 0,0 0 0,-1 0 0,1 0 0,-1 0 0,1 0 0,2-4 0,3-2 58,0-1 1,-1 0-1,-1-1 0,11-18 1,-14 22-37,0 0-1,0 0 1,-1 0 0,0 0 0,0-1 0,-1 1 0,0-1-1,0 1 1,0-1 0,-1-7 0,0 11-4,-1-1 0,0 1 0,0 0 0,0 0 0,0-1 0,-1 1 0,1 0 0,-1 0 0,0 0-1,0 0 1,0 1 0,0-1 0,-4-3 0,-29-23 229,32 28-235,1 0-1,-1 0 0,0 0 1,1 0-1,-1 1 0,0-1 1,0 1-1,0 0 0,0 0 1,1 0-1,-1 0 0,0 0 1,0 1-1,0-1 0,-3 2 1,5-2 57,1 1-81,0-1 0,0 0-1,0 0 1,0 0-1,0 0 1,0 1 0,0-1-1,0 0 1,0 0 0,0 0-1,0 1 1,0-1-1,0 0 1,0 0 0,0 0-1,0 0 1,0 1 0,0-1-1,0 0 1,0 0-1,0 0 1,-1 0 0,1 1-1,0-1 1,0 0 0,0 0-1,0 0 1,0 0 0,0 0-1,0 1 1,-1-1-1,1 0 1,0 0 0,0 0-1,0 0 1,0 0 0,-1 0-1,1 0 1,0 0-1,0 0 1,0 0 0,0 0-1,-1 0 1,1 0 0,0 0-1,-6 4 2,3 20 6,5-1-3,4 4-3,2-3-5,2-1 0,0-1 1,27 42-1,-33-58-1,1-1 1,-1 1-1,1-1 0,0 0 1,1 0-1,-1-1 0,1 1 1,0-1-1,0 0 0,1-1 1,12 6-1,25 8 3,2-1 1,-4-4 0,-31-10-186,0-1 1,1 0-1,-1-1 1,1 0-1,-1-1 1,16-3-1,25-4-6307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3768,'0'0'8,"4"5"-1,18 21-3,-20-20-2,-1 0 0,5 7 74,-1-2 13,0 0 0,-1 0 0,0 0-1,2 14 1,-6-21-33,1 1-1,-1-1 0,0 0 1,0 1-1,-1-1 1,1 1-1,-1-1 0,0 0 1,0 0-1,0 1 0,-1-1 1,1 0-1,-1 0 0,0 0 1,-4 4-1,2 0-4,3-5-26,0-1-1,0 0 1,-1 0-1,1 0 1,-1 0 0,0 0-1,1 0 1,-1 0-1,0-1 1,0 1-1,0-1 1,0 1-1,-3 1 1,-15 7 133,0-1 1,-1-1 0,0 0-1,0-2 1,-29 6 0,-8 3-855,-7 3-3024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47 1976,'0'0'816,"-2"-4"-223,-7-14-5,4 12-200,-16-1-24,17 5-245,-1 0 1,0 0-1,0 1 1,0-1-1,1 1 1,-1 0-1,-1 1 1,1-1-1,-9 1 1,-32 2 486,37-3-517,1 1 1,0 0-1,0 1 0,0 0 0,0 0 0,0 1 1,0 0-1,-11 5 0,15-6-57,-20 10 192,-25 15 0,41-21-164,0 0 0,1 1 0,0 0 0,0 0 0,0 0 0,1 1 0,-6 9 0,8-11 0,0 1 0,1 0 0,0 0 0,0 1 0,0-1 0,1 1 0,0-1 0,0 1 0,0 0 0,1 0 0,0 9 0,5-14 19,6 3-49,1-1 0,-1 0 0,1 0 0,0-1 0,0-1 0,0 0 0,1-1 0,-1 0 0,21 0 0,-14-2 2,1-1 1,0 0-1,-1-1 1,35-11-1,-47 12-15,-1 0-1,0-1 0,0 1 0,0-1 0,0 0 1,-1-1-1,1 1 0,-1-1 0,5-5 1,-4 4-2,-1 2 7,-2 0 0,1 0 0,0-1 0,-1 1 0,1-1 0,-1 1 0,3-7 0,0-1 3,-4 10-14,0 0-1,-1 0 1,1 0 0,0 0 0,0 0-1,-1-1 1,1 1 0,-1 0 0,0 0-1,1-1 1,-1 1 0,0 0 0,1-1-1,-1 1 1,0-1 0,0 1 0,0 0-1,-1-3 1,1-13 185,-1 12-124,-1-6-5,-1 5-14,-10-3-2,9 4-15,-3-4-6,6 7 28,0 4-52,-2 6-4,3-1 3,6 18-2,5 27-3,-11-49 0,7 26-4,10 29 0,-5-33 4,-5-17-22,-1-1-1,1 0 1,0 0 0,1-1 0,-1 0 0,1 0 0,1 0-1,12 5 1,-1 2-1065,-7-5-5186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5296,'-1'2'7,"1"7"-6,3 0 0,-2-7 0,0 0 1,1 0-1,-1 1 0,1-1 1,0 0-1,-1 0 0,1 0 0,0-1 1,3 3-1,16 17 25,59 67 115,-72-79-129,23 15 108,-22-17-107,137 102 757,-127-93-593,0 1 1,-1 1-1,-1 0 1,-1 2 0,16 22-1,-18-21 37,-1 1 1,-1 0-1,14 36 0,-21-43-172,-3-10-8,0 1 0,-1 0 0,1-1 0,-1 1-1,0 0 1,0 7 0,0 2 34,0-1 0,-1 1 1,-1-1-1,0 1 0,-1-1 0,0 0 0,-5 17 0,-11 2-16,8-21 62,3-6-65,1 1-26,-1-2 0,0 1 0,-1-1 1,1 0-1,-1 0 0,0-1 0,0 0 0,0-1 0,-13 4 0,-102 25 135,54-19-25,45-11-112,-51 6-4,-35-5-1172,65-3-4651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3416,'1'-1'9,"5"-7"6,-5 6 58,37-12 146,-27 11-210,0 1-1,1 0 1,-1 1 0,14 0 0,-15 1-2249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4128,'0'0'88,"-5"3"-15,-10 6 282,0 1-1,1 0 0,-20 19 0,26-21-290,-14 20 367,14-12-276,-1-1-1,2 1 1,0 0-1,-7 28 1,-11 59 145,16-42 142,8-41-377,-2-2-23,1 29 247,2-20-128,2 1 0,0-1 0,2 0 0,10 38 0,-7-54 27,13 8-55,32 22-1,-39-33-84,0 0 0,0 0-1,1-1 1,0-1 0,1 0 0,-1-1-1,16 3 1,-15-4-18,15 5 74,1-1-1,0-2 1,47 4-1,-65-8-66,132 7 94,34-10-666,-157 0-30,68-2-5595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4040,'38'2'6,"-24"-2"-2,0-1 1,0 0-1,20-5 1,-19 4-5,43-6 0,18-6 0,97-10-428,-83 14-1712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 3320,'0'-1'17,"0"-6"14,0 5 136,-2 2 27,-4 0 48,4 0 418,-6 14-61,3-9-516,-8 20 168,2 1 1,0 0-1,1 0 0,2 1 1,-5 30-1,8-36-206,-26 102 641,30-112-600,-1-1 0,1 0 1,1 1-1,0-1 0,0 1 0,3 11 1,2-6 31,1-1 0,0 0 1,13 22-1,-10-28 30,13 5-41,34 17-1,-34-21-21,0-1-1,1-1 0,47 9 0,-51-13-53,156 29 330,-129-26-264,123 19-1140,-76-13-4770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3232,'0'-2'112,"0"-5"13,0 6 423,39 5-25,-23-3-400,1 0 0,0-1 0,-1-1 0,1-1 0,19-4 0,-7 1-69,132-5 436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92 3232,'1'-4'6,"-5"-12"427,2 12-308,-1 0 1,0 0-1,0 0 1,0 0 0,0 0-1,-1 1 1,1 0-1,-1-1 1,-8-4-1,5 3 98,1 1-154,1 1 0,-1 0 1,-1 0-1,1 1 0,0 0 0,-1 0 0,1 0 0,-1 1 0,1 0 0,-1 0 0,-7 0 1,-78 2 302,73 0-334,-1 0 105,0 1 0,0 1 0,1 1 1,-1 1-1,-36 13 0,45-13-108,5-3 4,0 0 1,1 1-1,0 0 1,0 0-1,-6 5 1,-15 8 96,8-5 67,1 0 0,-24 20 0,39-29-175,1 1 0,-1-1 0,1 0-1,-1 0 1,1 0 0,0 1 0,0-1 0,0 1 0,0-1 0,0 1-1,1-1 1,-1 5 0,-4 11 162,3-12-150,0-1 15,1 0 0,-1 0 0,1 0 0,0 0 1,1 0-1,-1 0 0,1 0 0,0 1 0,0-1 0,0 0 0,3 8 0,-3-12-43,1 0 0,0 0 0,0 0 0,-1 0-1,1-1 1,0 1 0,0 0 0,0-1 0,0 1 0,0 0-1,0-1 1,0 1 0,0-1 0,0 0 0,2 1 0,1 1 12,12 5 26,0-1-1,0 0 1,1-1 0,0-1 0,0-1 0,0 0 0,33 1-1,-35-4-38,-9 1 2,0-1-1,0-1 1,0 1-1,0-1 0,10-2 1,6-3 25,0-1 0,-1 0 0,1-2 0,34-19 0,-50 24-20,-1-1 0,1 0 1,-1-1-1,0 0 0,0 1 0,-1-1 0,1-1 0,-1 1 0,-1-1 0,5-8 0,-7 13-5,-1 0 0,1 1 0,0-1 0,-1 0 0,1 0 1,-1 1-1,1-1 0,-1 0 0,0 0 0,0 0 0,0 0 0,0 1 0,0-1 0,0 0 0,-1 0 0,1 0 1,-1 1-1,1-1 0,-1 0 0,1 0 0,-1 1 0,0-1 0,0 0 0,0 1 0,0-1 0,0 1 0,0 0 1,0-1-1,-1 1 0,1 0 0,0-1 0,-1 1 0,1 0 0,-1 0 0,0 0 0,1 0 0,-1 1 0,0-1 1,1 0-1,-1 1 0,0-1 0,0 1 0,-2-1 0,2 4 22,0 7-24,0-1 0,0 1 1,0 0-1,2-1 0,-1 1 1,1 0-1,2 12 0,-2 17 4,4 94 41,-5-119-50,1-11-4,0 0 0,0 1-1,0-1 1,1 0 0,-1 0 0,1 0-1,1 4 1,26 67 18,-20-45 13,-5-27-2,8 3 14,-8-3-9,1 0-1,0-1 1,-1 1-1,1-1 1,0 0-1,0 0 1,-1-1-1,1 1 1,0-1-1,0 0 1,0 1-1,0-2 1,0 1-1,0 0 1,0-1 0,-1 0-1,1 0 1,0 0-1,0 0 1,-1-1-1,1 0 1,5-2-1,-3-1 71,1-1-1,0 1 1,-1-1 0,0 0-1,0-1 1,-1 1-1,0-1 1,0 0 0,-1 0-1,7-13 1,3-19 303,-10 23-275,2-1 0,9-19 0,-14 30-113,2-5-1,-3 9 5,1 4-17,0 7-69,0-1 1,0 0-1,0 0 0,-1 1 0,-1 9 0,0-13-1284,1 5-7255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5656,'1'2'-7,"5"4"7,-5-2 8,-1 4 13,0-7-15,0 0 0,0 0 0,0 0 0,-1 0 0,1 0 0,0 0 0,-1 0 0,1 0-1,0 0 1,-1 0 0,1 0 0,-1-1 0,0 1 0,0 1 0,-3 5 8,1 6 75,0 0 0,1 1-1,0-1 1,1 1 0,1 14 0,0-13 27,-1 32 278,-10 25 26,5-59-79,-47 66 132,39-65-178,9-10-345,0-1 0,0 0 0,0 0 0,-1-1 0,1 1 0,-1-1 0,1 0 0,-1-1 0,0 1 0,0-1 0,0 0-1,-11 0 1,-27-1-4996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547 137 3320,'2'-5'104,"-1"0"-115,0 1 101,0-1 0,0 1 0,-1-1 0,1 0 1,-1 1-1,0-1 0,0 0 0,-1 1 0,1-1 1,-1 0-1,0 1 0,-2-6 0,0 2 154,3 6-175,-1 0 0,1 0 0,-1 0 0,0 0 0,0 0 1,0 0-1,0 0 0,0 1 0,0-1 0,0 0 0,-1 1 1,1-1-1,0 0 0,-1 1 0,0 0 0,1-1 0,-1 1 1,0 0-1,0 0 0,-3-1 0,0-1 8,-1 0 0,1 1 0,-1 0 0,0 0 0,0 0 0,0 1 0,0 0 0,0 0 0,0 0 0,0 1 0,-1 0 0,1 0 0,0 1 0,0-1 0,-8 3 0,-118 24 539,95-17-397,-56 26-1,79-30-198,-19 11 123,-57 42 290,88-57-338,1-2-88,0 0 0,1 1 1,-1-1-1,1 0 0,-1 0 0,1 1 0,-1-1 0,1 0 1,-1 1-1,1-1 0,-1 0 0,1 1 0,-1-1 0,1 1 1,-1-1-1,1 1 0,0-1 0,-1 1 0,1-1 1,0 1-1,0-1 0,-1 1 0,1-1 0,0 1 0,0 0 1,0-1-1,0 1 0,0-1 0,0 1 0,0 0 0,0-1 1,0 1-1,0 0 0,0-1 0,0 1 0,0-1 0,0 1 1,1-1-1,-1 1 0,0 0 0,0-1 0,1 1 0,-1-1 1,0 1-1,1-1 0,-1 1 0,0-1 0,1 1 1,-1-1-1,1 0 0,-1 1 0,1-1 0,-1 0 0,1 1 1,-1-1-1,1 0 0,0 1 0,10 5 53,-4-1-41,0-1 0,0-1 1,1 1-1,-1-1 1,11 2-1,13 2 49,1-1 0,54 3 0,-21-9 7,-39 1-46,-7 0 4,-1-1 1,1 0-1,-1-1 0,0-2 1,1 0-1,-1 0 0,20-8 1,-22 5 37,-1-1 0,1-1 0,-1-1 0,-1 0 0,20-15 0,-32 21-49,0 1-1,0-1 0,0 1 1,-1-1-1,1 0 0,-1 1 1,1-1-1,-1 0 0,0 0 1,0 0-1,0 0 1,-1 0-1,1-4 0,0 2 6,0 2-4,-1 0 1,0 0 0,0 0 0,0 0 0,0 0 0,-1 0-1,1 0 1,-1 0 0,0 0 0,0 0 0,0 0-1,0 1 1,0-1 0,0 0 0,-1 0 0,0 1 0,1-1-1,-1 1 1,0 0 0,0-1 0,0 1 0,-1 0-1,1 0 1,0 0 0,-1 1 0,1-1 0,-1 1-1,-5-3 1,5 3 31,-4 1 12,5 0-60,0 0 0,0 1 1,0-1-1,0 1 0,1 0 1,-1-1-1,0 1 0,0 0 1,1 0-1,-1 0 0,0 0 1,1 0-1,-1 0 0,1 1 1,-1-1-1,1 1 0,0-1 1,0 1-1,0-1 0,-2 3 1,0 0-1,1 1 1,-1 0 0,1-1 0,0 1-1,0 0 1,-1 7 0,-2 16-1,6-21-5,1-1-1,3 53 1,-5-59-2,0 2-1,0 0 1,0 1-1,0-1 1,0 0-1,1 0 1,-1 0-1,1 0 1,-1 0-1,1 0 1,0 0-1,-1 0 1,1-1-1,0 1 1,0 0-1,0 0 1,1-1-1,-1 1 1,0 0-1,1-1 1,-1 1-1,1-1 1,-1 0-1,1 1 1,0-1-1,0 0 0,-1 0 1,1 0-1,2 0 1,6 5-2,38 14-20,53 13-1435,-51-20-5743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6:5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624 147 1976,'-5'0'31,"0"-1"0,1 0 0,-1 0 0,0 0 0,0 0 0,1-1 0,-1 0 0,1 0 0,-1 0 0,1-1 1,-6-4-1,1 1 29,0-1 0,1-1 0,-11-12 0,3 1 185,-7-7 369,17 21-358,-1-1 1,0 1-1,0 1 0,-13-7 1,16 10-133,-1-1 1,1 1-1,-1 0 1,1 0-1,-1 1 1,0 0-1,0-1 1,1 1-1,-1 1 1,0-1-1,-5 2 1,-16 2 248,5-1-121,0 0 1,1 2-1,-1 0 0,1 2 0,-33 14 0,39-15-213,8-3 3,0 0 1,-1 1-1,1 0 1,-8 6-1,-94 78 497,105-86-511,1 0 1,0 0 0,-1 0-1,1 1 1,0-1 0,0 1-1,1-1 1,-1 1 0,1 0-1,-1 0 1,1-1 0,0 1-1,0 0 1,0 0 0,-1 5-1,2-8-28,1 4 115,3 6 4,-3-9-109,-1 0 1,1 0 0,0-1 0,0 1 0,0 0-1,0 0 1,0-1 0,0 1 0,0-1 0,0 1-1,0-1 1,0 1 0,0-1 0,0 0 0,0 1-1,1-1 1,1 0 0,4 2 15,46 16 115,20 6 6,-71-23-131,1-1 0,0 1 1,-1 0-1,1-1 0,0 0 0,-1 0 1,1 1-1,0-2 0,-1 1 0,5-1 1,6 0 10,46-2 172,-43 3-143,-4 0 3,1 0-1,-1 0 1,0-1 0,0-1-1,0 0 1,0-1 0,0 0-1,18-8 1,-19 5 19,-7 5-55,-1 0 0,1-1 1,-1 0-1,1 0 0,-1 0 0,0 0 1,0 0-1,0-1 0,0 1 1,-1-1-1,1 0 0,0 0 0,-1 0 1,0 0-1,0 0 0,0 0 1,0-1-1,0 1 0,-1-1 0,2-4 1,-2 3-2,0 0 0,-1 0 1,0 1-1,1-1 1,-2 0-1,1 0 0,0 0 1,-1 0-1,0 0 1,0 1-1,0-1 0,-1 0 1,0 1-1,-2-5 1,3 7 134,-7 18-118,6-6-33,0 1 0,-2 20 0,1 18-4,4-40-2,-1-3-7,0-1 1,1 1 0,0-1 0,0 1 0,0 0 0,0-1-1,3 7 1,-3-11-40,2 2-1,21 11-22,0-2-1,1 0 1,31 11 0,-43-19 60,23 5-26,48 8-1381,-37-7-5504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0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4848,'24'-6'364,"-19"4"-229,0 1 0,-1 0 0,1 0 0,0 0 0,-1 1 0,1-1 0,0 1 1,0 0-1,0 0 0,-1 1 0,7 1 0,4 1 57,-1 1 0,1 1 0,-1 0 0,24 13 0,-26-12-145,-9-5-19,0 1 0,0-1 0,0 1 0,-1 0 0,1 0 0,0 0 0,-1 0 0,1 1 0,-1-1 0,0 1 0,3 3 0,13 19 162,24 43 1,-29-43-43,-2 1 0,0 0-1,7 30 1,0 1 120,-4-17-165,8 24 226,18 89 0,-40-135-122,-9 12-63,-18 44 1,12-50 63,-104 116 79,113-133-247,0-1 0,0-1 0,-10 8 0,-93 69 120,-49 25-1488,-7 2-5472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2336,'0'0'1601,"5"4"-1335,-4-3-271,5 5 101,0-1-1,0 2 0,-1-1 1,0 1-1,0-1 0,0 1 1,4 10-1,-3-4-6,1-1-1,1 0 1,10 14-1,19 27 126,22 67 243,-43-84-326,-2 1-1,13 46 0,-21-62-117,-1-4 49,2 4-26,-1 1 0,-2-1 0,0 1 0,1 27 0,20 150 138,-13-133-147,-3-21-8,-1 8-14,0 3 0,3 7-3,-1 8-2,0 4 0,23 144-23,-21-149 7,18 75-1,-22-90 17,2 4 0,-1 3 0,-2 4 0,1 1 1,57 210 174,-58-247-97,-1 0 0,2 43 0,-3 67 49,-3-54-99,0-55-4,-2-1 0,-4 43 0,2-59-13,-14 123 42,14-121-51,-7 28 7,-44 138 37,42-142-6,-6 44-1,11-48-11,-4 35 9,-11 67 86,-2 78 134,23-189-167,6 55-1,-3-53 8,-2-24-63,2 1 6,-3-4 1,1-2-26,0 1 0,0 0-1,0-1 1,-1 1 0,1 0-1,0 0 1,0-1 0,-1 1 0,1 0-1,0 0 1,-1 0 0,1 0 0,-1 0-1,1 0 1,-1 0 0,1 0 0,-1 0-1,0 2 1,1-1 233,24-3 1105,13-8-1241,0 2-1,76-3 1,-19 3 15,-5 3-76,-46 3-28,55-7 0,-87 6-15,1 1-1,-1 1 1,1 0-1,18 3 1,2 0 6,-21-2-12,25-2 15,89-1 35,-72 7-31,219 8 103,-251-12-117,-1-1 1,34-3-1,104-4 12,-108 7-17,2 0-2,2 1 0,-2 2 0,2 0 1,81 4 27,-86-4-16,-29-2-4,57 2 20,-27-8-16,146-10 55,-177 14-51,-1 2 1,0 0-1,31 5 1,19 3 41,6-8 0,-74-1-23,1-1-23,5-3 1,-4 2-3,6-1-2,-7 0 0,-6-6 0,-1 7-5,0-1 0,0 1 0,0 0 0,-1 1 0,1-1-1,0 1 1,-1 0 0,-9-1 0,7 1 9,0 0 0,0 0 0,0-1 0,0 0 0,-9-5 0,-4-5-1398,-1-1-5574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3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2072,'1'4'41,"3"21"169,0 0 1,-1 32-1,1-4 101,-2-37-271,1 30 265,-1 144 475,2-110-520,0 127 540,-12-43-331,2-86-313,-8 141 243,7-140-222,0 75 282,1-87-303,1 133 169,6-114-217,16 152 260,11-15-104,-3-46 48,14 71 160,-34-224-416,2 4 40,-2 0 0,2 41 0,12 99 93,-14-127-174,1 33 123,-3-21-25,8 180 797,-11-231-836,0 13 30,0-10-23,0 3 22,0-4 1,0 3 1,0-5 120,-31 5-1343,14-7-5782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459 120 4312,'-10'-11'276,"0"0"0,0 1 0,-2 0 0,1 0 0,-1 1 0,0 1 0,-1 0 0,0 0 0,0 2 0,-1 0 0,-25-8 0,27 11-8,-1 1 1,0 0-1,1 1 1,-1 0-1,-21 3 0,23-1-16,0 0 0,1 1 0,-1 0-1,-11 5 1,17-5-192,0 0 0,0 0 1,1 1-1,-1 0 0,1 0 0,0 0 0,0 0 0,0 1 0,0 0 0,-5 7 0,1-1 4,0 1 0,0 0-1,1 0 1,0 0-1,1 1 1,0 0-1,1 1 1,1-1 0,0 1-1,0 0 1,1 0-1,-2 25 1,5-36 4,2 1 4,10 21 69,-6-19-82,2-1-44,1-1 1,0 1-1,0-1 0,0-1 0,0 0 1,1 0-1,-1-1 0,1 0 0,-1 0 1,1-1-1,-1-1 0,14-1 1,5-3 24,0-2 0,41-14 0,-55 15-20,-1-1 0,23-16 0,-31 19-1,1 0-1,-1 0 0,0-1 0,-1 0 1,1 0-1,-1 0 0,0-1 1,0 1-1,-1-1 0,1 0 0,2-7 1,-5 8 37,2-4-2,-2 4-4,0-2-2,-1 5 0,-1-5 92,-1 13-99,-3 15-55,5-19 24,-5 30 7,4-22-14,1 29 1,3 7 1,-3 7-2,3-2 2,3-10-3,-1-5-2,-1 18 0,-5-46 0,5 9 0,5-3 0,2 0 0,-1-2 1,-8-9 8,1-2 0,-1-1 0,0 1-1,0 0 1,1-1 0,-1 0-1,0 1 1,1-1 0,-1 0-1,4-1 1,-1 2 22,1-1 0,0 0 1,0 0-1,-1-1 0,1 0 0,0 0 0,-1 0 1,1-1-1,-1 1 0,1-1 0,8-5 1,-2-3 36,-1 1 0,0-1 0,-1-1 1,0 0-1,-1 0 0,0-1 0,-1 0 1,0-1-1,-1 1 0,-1-1 0,0-1 1,0 0-1,-1 1 0,3-20 1,-7 31-29,-2-2 10,0-1-62,-4 15 204,-1 6-2006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48 728,'0'0'2508,"6"-1"-2055,158-22 615,-106 15-707,29-2-79,108 4 286,-123 6-384,56 11 244,-125-10-387,-1-1 1,1 0 0,0 1 0,-1 0-1,1-1 1,0 1 0,-1 0-1,1 0 1,-1 1 0,1-1-1,-1 0 1,3 3 0,-1-2 85,-3 0-105,0-1 1,1 0-1,-1 1 0,0-1 0,0 1 1,0 0-1,0-1 0,0 1 0,0 0 0,0 0 1,-1-1-1,1 1 0,0 0 0,-1 0 1,0 0-1,1 0 0,-1 0 0,0 2 1,-1 37 89,1-34-107,1 9 40,-2 0-1,1-1 1,-2 1-1,0-1 1,-1 1-1,-1-1 1,-9 27-1,-5 4-13,17-43-28,-23 59 36,21-55-34,0 0-1,-1 0 1,0 0 0,0-1-1,0 1 1,-9 8-1,11-14 10,-1 3-1,-28 38 46,29-40-56,1 0 0,-1 0 1,1 0-1,-1 0 0,0 0 0,0 0 1,0-1-1,0 1 0,-3 1 1,-2 2 7,0 0 0,0 1 1,1-1-1,0 1 0,0 1 0,-6 7 1,7-10 5,-7 2 6,7-3 2,-4 0 3,7-2 12,0 0-29,-4 5-3,4-3-2,4 8-4,7-2-2,-5-5 0,9-1 0,8 1 0,7 1 0,5-2 1,-2-4 34,-1-1 0,55-11-1,-30 4 15,-37 6 21,0-1 0,33-12-1,-22 6 9,20 1 21,-29 6 127,29-7 0,-47 10 3,-1-2-121,2-5 0,-5 5-8,-39-2-1199,16 4-4907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2696,'0'0'115,"5"0"-117,10-1-39,1-1 0,-1-1-1,0 0 1,0-1 0,18-7-1,18-4 34,-1 6 8,-25 6 7,86-15 50,79-18 277,-125 21 11,91-19 708,-88 22-610,-67 12-441,207-32 1929,-159 32-508,-47 0-731,-17 3-427,-94-1-82,74-2-1265,22 0-4324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2072,'25'-5'111,"0"2"0,44-1 0,-14 2 43,20-7 239,70-2 36,-61 9 176,-51 3-510,81-1 209,59-11-41,-136 7-143,159-11 51,-155 13-38,-19 1-110,281-17 436,-182-1-245,65-2 8,-63 15 165,-12-2-123,-56 6-140,166-16 616,-183 14-542,1 1 0,40 3-1,-70 1-12,-7-1-177,-1 0 1,0 0-1,1 0 0,-1 0 0,1 0 0,-1 0 1,0-1-1,1 1 0,-1 0 0,0-1 0,1 1 1,-1-1-1,2 0 0,24-9 487,-25 10-116,-18 4-293,-5 0-19,-16 1-1095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 2072,'-11'0'22,"-5"-1"230,1 1-1,0 0 1,0 2-1,-1 0 1,1 0-1,0 1 1,-23 9 0,-58 33 345,89-41-553,0 0 1,0 0-1,0 1 0,1 0 1,0 0-1,0 0 0,-5 7 1,4-5-13,5-6-15,1 1 1,-1-1 0,1 1 0,0-1 0,-1 1-1,1 0 1,0 0 0,0-1 0,0 1 0,0 0 0,1 0-1,-2 3 1,-1 4 17,-3 1-14,4-8-7,0 1 0,1 0 0,0-1 0,-1 1 1,1 0-1,0 0 0,0 0 0,0 5 0,-4 12 36,2 0 0,0 1 0,1-1 0,2 1 0,1 23 0,-1-42-37,0 1-1,1-1 1,-1 0-1,1 0 0,0 1 1,-1-1-1,1 0 1,0 0-1,0 0 1,1 0-1,-1 0 1,0 0-1,1-1 1,-1 1-1,1 0 1,-1-1-1,1 1 1,0-1-1,0 1 1,0-1-1,-1 0 0,1 0 1,1 0-1,2 1 1,1 0 13,0 0-1,1 0 1,-1-1 0,1 0 0,-1 0-1,11-1 1,-6 0-13,-6 1-2,-1-1 1,1-1 0,0 1 0,0-1 0,0 1 0,5-3 0,184-53 277,-161 45-153,-22 8-107,1-1 1,-2 0-1,1-1 1,0 0-1,-1-1 0,11-8 1,-19 13-27,4-3 34,1 0-1,-1 0 1,0-1 0,-1 1-1,1-1 1,-1-1 0,0 1-1,0-1 1,-1 0 0,1 0-1,-1 0 1,-1-1 0,1 1-1,2-10 1,-5 14-9,0-1-1,0 0 1,0 0-1,-1 0 0,0 0 1,1 1-1,-1-1 1,0 0-1,0 0 1,0 0-1,-1 0 1,1 0-1,-1 0 1,0 1-1,0-1 1,0 0-1,0 0 0,0 1 1,0-1-1,-1 1 1,1-1-1,-1 1 1,0 0-1,0-1 1,0 1-1,0 0 1,0 0-1,0 0 1,-4-2-1,-11-9 105,11 8-66,0 0 0,-1 1 0,0-1 0,0 1 0,0 1 0,0 0 0,0 0 0,-1 0 0,-12-2 0,10 5-47,10 1-19,-1 0 0,0-1 0,1 1 1,-1-1-1,1 1 0,-1 0 0,1 0 1,0-1-1,-1 1 0,1 0 0,0 0 1,-1 0-1,1-1 0,0 1 0,0 0 0,0 1 1,0 2-2,0-1 1,1 0-1,0 1 0,-1-1 1,1 0-1,0 0 1,1 1-1,-1-1 0,1 0 1,-1 0-1,4 3 1,-4-2-1,33 62-17,25 44-27,-38-75 24,2-1-1,45 51 1,-60-76 12,-1-2 0,1 1 0,1-1 0,0 0 0,16 10-1,-19-15 9,-1-1 0,1 1 0,0-1 1,-1 0-1,1 0 0,0 0 0,0-1 0,-1 0 0,1 0 0,7-2 0,30-9 1,-31 6-175,0 0 0,0-2 1,-1 1-1,1-2 0,16-14 1,15-11-5066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1624,'5'2'73,"3"1"-43,1 0 0,0-1 0,0 0 0,0-1 0,0 0 0,0 0 0,11-1 0,35-2 98,202-3 440,-232 5-479,0-2 0,42-7 0,6-3 172,95-6 37,-12 9 228,-53 6-294,178-23 642,-168 9-540,160-9 479,-247 24-771,41-6 319,-52 6-291,43-7 678,71-1 1,-122 11-710,21-5 375,-24 2-259,6-2-17,-7 3 89,-34 2-380,1 2 1,-1 2-1,-58 16 0,41-8-5513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25 2160,'-10'-5'63,"-1"1"-1,-1 1 1,1 0 0,0 0-1,-1 1 1,1 0 0,-24 1-1,-17-1 238,29 3-122,0 1-1,1 2 0,-1 0 1,-32 10-1,43-10-109,1 0 0,-1 0 0,1 2-1,0-1 1,0 1 0,0 1 0,1 0 0,0 1 0,0 0 0,1 0 0,-13 16 0,8-1 158,14-22-213,-1 0 1,1 0-1,0 0 0,0 0 0,0 0 0,0 0 0,0 1 1,0-1-1,0 0 0,0 0 0,1 0 0,-1 0 0,0 0 0,1 0 1,-1 0-1,1 0 0,-1 0 0,1 0 0,-1 0 0,1 0 1,0 0-1,1 1 0,1 1 24,0 1 0,1-1 0,-1 0 0,1 0 0,0 0 0,0-1 0,0 1 0,0-1 0,0 0 0,1 0 0,-1-1 0,1 1 0,6 0 0,-1 0 30,1-1 1,-1-1-1,1 0 0,-1 0 0,17-3 0,178-38 564,-142 28-318,14-5-90,-73 17-209,13-4 111,0 0 1,0-1 0,24-12 0,-40 17-18,4-14 155,-5 7-139,0 7-110,0 0-1,0 0 1,-1 0 0,1 0 0,-1 0-1,1 0 1,-1 0 0,1 0 0,-1 0 0,0 1-1,1-1 1,-1 0 0,0 0 0,0 0 0,1 1-1,-1-1 1,0 0 0,0 1 0,0-1 0,0 1-1,0-1 1,-2 0 0,-29-11 207,14 6-158,14 4-54,1 1 0,-1 0 0,0 0 0,0 0 0,0 0 0,0 1 0,0 0 0,0 0-1,0 0 1,0 0 0,0 0 0,0 1 0,-8 1 0,6 0 6,-1-1 13,6-1-9,1 5-13,1-1 0,0 1 0,0 0 1,0 0-1,0-1 0,1 1 0,0-1 1,0 1-1,0-1 0,0 0 0,1 0 0,0 0 1,0 0-1,3 4 0,6 5 24,1-1 1,28 22-1,-36-29-20,38 22 13,8 1-15,-43-23 8,0-2-1,0 1 1,0-1-1,1 0 1,0-1-1,-1 0 1,1 0-1,0-1 1,0 0 0,0-1-1,0 0 1,0 0-1,0-1 1,10-1-1,-14-1-5,28 2-610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0 186 816,'6'1'0,"19"2"32,45-2 0,169-14 440,-165 8-408,-35 3 217,183-8 131,-174 9-64,187-3 122,-186 3-237,207-1 78,-203 2-158,204-5 56,-207 2-81,213-13 56,-209 12-56,363-25 272,-293 20-350,-75 6 83,224-8 203,-5-14 56,-241 22-344,80-7 81,-43 2-55,141-9 180,-191 17-225,-5 1 3,-1-1 1,0 0 0,1-1-1,-1 0 1,0 0 0,15-5-1,-21 5 103,-12 1-217,1 0 0,0 0 1,0 1-1,-13 2 0,7 0-3798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1440,'0'0'40,"-2"10"-7,-10 47 247,-6 117 895,18-151-894,1 1-1,1-1 1,8 39-1,-4-27 13,0 15 13,-6-45-277,1 9 103,0-1-1,1 1 1,1-1 0,0 1-1,1-1 1,9 23 0,-10-30-25,1 1 1,-1-1-1,1 0 1,1-1-1,-1 1 1,1-1-1,0 0 1,0 0 0,0 0-1,1-1 1,-1 1-1,1-1 1,12 5-1,-15-8-782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3232,'3'-5'177,"8"-15"70,-8 15 3514,-6 46-2941,-3 14-593,-7 121 242,11-108-298,-16 121 230,16-172-342,1 0 0,1 1 0,0-1 0,1 0 0,6 27-1,-7-40-44,2 9 11,1 0 1,0 0-1,1 0 1,1 0-1,0-1 1,0 0 0,1 0-1,1 0 1,0-1-1,1 0 1,9 12-1,-13-21-15,-1 1-1,1 0 0,0-1 0,0 0 1,0 0-1,0 0 0,0 0 0,0-1 1,1 0-1,-1 1 0,0-2 0,7 2 0,-5-1 6,5 1 16,1-1 1,-1 0-1,0 0 0,0-1 0,16-2 1,-11 1-17,92-4 126,-100 4-125,0 1-1,0-2 1,0 1-1,0-1 1,0 0 0,13-6-1,-9 4-5,-8 3-63,1-1 1,0 0 0,0 0-1,0-1 1,-1 1-1,0-1 1,1 0 0,-1 0-1,0-1 1,0 1 0,4-5-1,-3 3-509,18-19-5831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5296,'23'-11'88,"-21"9"-74,0 1 0,1-1 0,-1 1 0,1 0 0,-1 0 0,1 0 0,0 0 0,4-1 0,117-11 13,-54 10-14,-6 1-10,65 2-612,-68 0-2471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6368,'-8'9'14,"6"-7"61,12 78 537,-5 32-211,-5-111-385,0 1-1,-1 0 0,1 0 0,-1 0 0,1 0 1,-1 0-1,0-1 0,0 1 0,1 0 1,-1-1-1,0 1 0,-1-1 0,1 1 0,0-1 1,0 1-1,-1-1 0,1 0 0,-3 3 0,-5 4 138,2-1-95,0 0 0,-1-1 0,0 1 0,0-1 0,-11 5 0,15-9-28,-1 0 1,0 0-1,0 0 1,1-1-1,-1 1 1,-1-1-1,1 0 0,0-1 1,0 1-1,0-1 1,0 0-1,0-1 1,-6 0-1,-23-6-1014,-1-2-4062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31 5296,'-13'0'0,"3"0"-1,-33 0-6,19-1 13,10 0 16,0 1-1,0 0 0,-14 3 0,25-3 6,0 0-1,0 1 1,0 0-1,0 0 1,0-1-1,1 2 1,-1-1-1,0 0 1,1 0-1,-1 1 1,1 0-1,-1-1 1,1 1-1,0 0 1,0 0-1,0 0 1,0 0-1,0 1 1,0-1-1,-1 4 1,0-2 7,1-1 8,0 1 1,1-1 0,-1 1 0,1-1 0,0 1 0,0-1 0,0 1 0,0 0-1,1-1 1,-1 5 0,2-2 7,0 1 1,0-1-1,1 0 0,0 0 0,0 0 1,1 0-1,0-1 0,0 1 1,0-1-1,0 1 0,1-1 0,0 0 1,8 8-1,-4-6 2,0 1 0,1-1 1,0-1-1,0 0 0,0 0 0,16 7 0,-19-11-16,0 0-1,0 0 0,0-1 1,1 1-1,-1-2 0,13 1 1,-8 0-8,7 1 71,-1-2 0,1 0 0,0 0 0,-1-2 0,24-4 0,69-25 279,-103 29-333,0 0 0,0 0 0,-1-1 0,1 0 0,-1-1-1,1 0 1,-1 1 0,0-2 0,-1 1 0,1-1-1,-1 0 1,7-7 0,-12 10-31,1 0 0,-1-1 0,0 1 0,1 0 0,-1 0 0,0 0-1,-1-1 1,1 1 0,0 0 0,0 0 0,-1 0 0,0-1 0,1 1 0,-1 0 0,0 0 0,-1-2 0,1 2 2,0-2 8,-1-1-1,0 1 1,0 0 0,-1 0-1,1 0 1,-1 0-1,0 1 1,0-1-1,0 1 1,0-1-1,-1 1 1,-4-3-1,-1 0 16,0 0 1,0 1-1,-1 1 0,-11-5 0,-25-8 128,-53-10 0,92 25-154,-1 0 0,1 1 0,-1 0 0,0 0 0,1 1 0,-1 0 0,1 1-1,-13 1 1,19-2 1,-1 2-1,1 7-9,3-7-31,0 0 0,1 0 0,-1 0 1,1 0-1,-1 0 0,1-1 0,0 1 0,0-1 0,0 0 0,0 1 1,0-1-1,0-1 0,5 2 0,4 2-834,29 12-5359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 5560,'-5'-2'16,"-14"-6"4,12 6 16,1 1 8,4 1-35,1 0 1,-1 0 0,0 0-1,1 0 1,-1 0 0,1 0-1,-1 0 1,1 1 0,0-1-1,-4 1 1,-10 2 72,13 0-29,0 5-20,-1 0-1,1-1 0,0 1 1,1 0-1,0 0 1,0 0-1,0 0 0,1 0 1,1 10-1,15 37 151,25 63 1,-16-57 1,-14-31-107,6 14 271,36 68 0,-48-99-191,12 18 412,-15-29-221,-3-9-380,0 1 0,0-1-1,0 0 1,-4-11 0,2 9-631,-7-23-4478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4576,'2'-5'2,"-1"0"0,0 1 0,1-1 0,0 0 0,0 1-1,0-1 1,1 1 0,4-7 0,-4 9 2,-1 0 0,1 0 0,0 0-1,-1 0 1,1 0 0,0 0 0,0 1-1,5-2 1,8-5 9,9-1 60,1 0 1,0 1-1,35-5 0,-28 7 5,-28 5-16,1 0 1,0 0 0,0 1 0,-1 0 0,1 0 0,0 1-1,10 2 1,23 1 472,-31-5-379,-4 1-98,-1 0 0,1 0 1,-1 0-1,1 0 1,0 1-1,-1-1 1,1 1-1,-1 0 0,7 3 1,-6-1 177,2 4-11,-4-3-25,3 2-9,0 2 9,-4-7-187,0 0 0,0 1 0,0-1 0,-1 1 0,1-1 0,0 1 1,0-1-1,-1 1 0,1 0 0,-1 2 0,1-2 107,2 30 273,-2-16-353,0-11-35,-1 0 1,0 1-1,1-1 0,-2 0 1,1 0-1,-1 1 0,1-1 1,-1 0-1,-3 8 0,3-11-5,0-1 1,1 1-1,-1-1 0,0 1 0,0-1 0,0 1 0,0-1 0,0 0 0,0 0 0,0 1 0,-1-1 0,1 0 1,0 0-1,-3 1 0,-2 1 0,-15 15 0,-11-1 0,-12-2 0,-5-7 0,5-7 0,-79 7 88,120-8-56,11 1-6,29 3-1034,9 1-4058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5024,'0'0'368,"7"-4"-335,-5 2-43,9-5 41,-1 1 0,1 0 0,0 1 0,13-5 0,-15 7-19,33-4 70,-21 5 20,-1 2 0,0 0 1,22 3-1,7 7 106,6 6-753,-31-8-3095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3680,'49'-4'0,"-13"0"1,97 2 109,-81 1 44,0-4-22,62-4 231,-34 11-811,2-1-1952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4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587 122 4848,'0'0'521,"-5"-5"-321,-78-74 448,77 75-589,0 1 0,0-1 0,0 1 0,-1 0 0,1 0 0,-1 1 0,1 0 0,-1 0 1,0 0-1,0 1 0,-9 0 0,1-2-23,0 1 64,0 1 0,1 0 0,-1 1-1,0 0 1,0 1 0,0 1 0,-28 7-1,24-3-42,0 0-1,0 1 0,1 1 0,-29 16 0,36-16 31,1-1 1,-19 19-1,8-8 3,-28 20 27,49-37-113,-1 0-1,0-1 0,1 1 0,-1-1 0,1 1 1,-1 0-1,1 0 0,-1-1 0,1 1 0,0 0 1,-1 0-1,1-1 0,0 1 0,-1 0 0,1 0 1,0 0-1,0 0 0,0 0 0,0-1 0,0 1 1,0 0-1,0 0 0,0 0 0,1 1 0,-1 0 1,1 1 1,0-1-1,0 1 0,0-1 0,1 0 0,-1 0 0,1 0 0,1 3 0,4 3 2,1-1 0,14 12 0,-20-18-5,22 15 2,8-3 2,9 0-2,3-3 2,-4-7-2,-13-5 29,1-1-1,33-8 1,-47 8-26,-3 1 59,0-1 0,0-1 0,0 0 0,-1 0 0,1-1 0,18-12 0,-27 16-34,0-1 1,0 0-1,-1 0 0,1 0 0,0 0 1,-1 0-1,1 0 0,-1-1 0,0 1 1,1 0-1,-1-1 0,0 1 0,-1-1 1,1 1-1,0-1 0,-1 0 0,1 1 1,-1-1-1,0 0 0,0-2 0,0-1 9,0 1-1,-1-1 1,0 1-1,0-1 1,0 1-1,0-1 1,-4-6-1,5 10-27,-1 0-1,0 0 1,0 1 0,0-1-1,0 0 1,0 1 0,0-1-1,-1 1 1,1-1-1,0 1 1,-1 0 0,1-1-1,-1 1 1,1 0 0,-3-1-1,-17-13 116,17 12-89,-5-2-10,5 3-15,-4-2-1,8 4-12,-1 0 0,1 0 0,-1 0 0,1 0 1,-1 0-1,1 0 0,-1 0 0,1 0 0,-1 0 0,1 0 0,-1 0 0,1 0 1,-1 0-1,1 0 0,-1 1 0,1-1 0,0 0 0,-1 0 0,1 0 0,-1 1 1,0-1-1,0 2-1,1-1 1,-1 0 0,0 0 0,0 1-1,1-1 1,-1 0 0,0 1 0,1-1-1,0 0 1,-1 1 0,1-1 0,0 1-1,0-1 1,0 1 0,-1-1 0,2 1-1,-1-1 1,0 0 0,0 3 0,8 28-11,-5-23 7,-2-5 1,0-1 0,1 1 0,0 0 0,0-1 1,0 1-1,1-1 0,-1 0 0,1 0 0,-1 1 1,1-2-1,0 1 0,4 3 0,-2-2-2,1 1-3,0 1-1,1-1 1,0 0-1,0-1 1,1 0-1,-1 0 1,1 0-1,9 2 1,5 0 1,40 6 1,-62-12 0,56 9-619,54 17 0,-76-14-5488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1624,'0'0'3132,"-5"-1"-2911,4 1-209,-1 0 0,1 0-1,0 0 1,0-1 0,0 1-1,0 0 1,0 1 0,0-1 0,0 0-1,-1 0 1,1 0 0,0 1 0,0-1-1,0 0 1,0 1 0,0-1-1,0 1 1,0-1 0,0 1 0,-1 1-1,0 0 9,1 0 1,0 0-1,0 1 0,0-1 0,1 0 0,-1 1 0,0-1 0,1 1 1,0-1-1,-1 1 0,1-1 0,0 4 0,0 42 119,7 221 183,2-159-135,-3-6-39,3 155 207,-4-166-315,-2-52 61,15 169 48,-14-169-35,18 167 39,-18-164-65,18 194 33,-18-188-66,16 344 110,-16-259-150,-2-82 12,13 361 41,-13-280-62,-2-79 8,8 386 31,-5-302-40,-2-83 10,19 358 73,-11-299-73,-5-69 26,18 178 23,-17-181-17,-2-9-20,1 5 7,2 0 0,19 68 0,29 62 63,29 69 270,-52-155-688,50 97 1,-54-127-4960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32 1624,'0'0'113,"-4"-5"-14,-13-14 5,16 19-74,0-1-1,0 0 1,1 1 0,-1-1 0,0 0-1,0 1 1,1-1 0,-1 1-1,0-1 1,0 1 0,0 0 0,0-1-1,0 1 1,0 0 0,0 0-1,0-1 1,0 1 0,0 0 0,0 0-1,0 0 1,0 0 0,0 0-1,0 1 1,-1-1 0,-3 1 67,-49 1 697,-72 15 0,96-11-658,0 2-1,0 0 1,1 3 0,-38 18 0,58-25-114,-1 0 0,1 1 0,1 1 1,-1-1-1,1 1 0,0 1 1,0-1-1,1 2 0,0-1 0,0 1 1,0 0-1,1 0 0,-5 10 1,10-15-18,0 0 1,0 0 0,0 1 0,1-1 0,-1 1 0,1-1-1,0 0 1,0 1 0,0-1 0,1 1 0,-1-1 0,1 0 0,1 6-1,-1-4 3,0-1-2,1 1 1,-1-1-1,1 0 0,0 0 1,0 0-1,1 0 0,-1-1 1,1 1-1,0 0 1,-1-1-1,2 0 0,-1 0 1,6 5-1,-4-4 2,2 2 4,0 0 1,1 0-1,-1-1 0,2 0 0,-1 0 1,0-1-1,1 0 0,11 3 0,-12-4-6,5 2 5,0-1 1,1-1-1,-1 0 0,1-1 0,22 1 1,-22-2-5,5 0 16,0 0 0,0-2 0,19-2-1,-24 2-5,-3-1 15,1 0 1,-1 0 0,0-1-1,0-1 1,0 0 0,16-8-1,-14 6-7,3-1 61,-1 0 0,21-14 0,8-4 103,-34 20-143,-1-1 0,0 1 0,0-2 0,-1 1 0,14-14 0,-19 17-27,0-1-1,0 0 0,0 0 1,0 0-1,-1 0 1,1-1-1,-1 1 0,0 0 1,0-1-1,-1 0 1,1 0-1,-1 1 0,0-1 1,0 0-1,-1-8 0,0 11-9,0-1 0,-1 1 0,1 0 0,-1-1 0,1 1 0,-1 0 0,0-1 0,0 1 0,0 0 0,0 0 0,-1 0 0,1 0 0,-1 0 0,1 0 0,-1 0 0,0 0 0,1 1 0,-1-1 0,0 1 0,0-1 0,0 1 0,0 0 0,0 0 0,-1 0 0,-2-2 0,-1 1 9,-1 0-1,1 0 1,0 0-1,-1 1 0,1 0 1,-1 0-1,0 1 1,-8 0-1,13 0-14,0 0 0,-1 0 1,1 0-1,0 1 0,0-1 0,0 1 0,0-1 0,-1 1 1,1 0-1,0 0 0,0 0 0,0 0 0,1 0 0,-1 0 1,0 1-1,0-1 0,1 1 0,-1-1 0,0 1 0,1 0 1,0-1-1,-1 1 0,1 0 0,0 0 0,0 0 1,0 0-1,0 0 0,0 0 0,0 3 0,-1 3 4,1 1 0,1-1 0,-1 0 0,1 1 0,1-1 0,-1 0 0,5 16 0,-2-11-3,0 1 0,1-1 0,1 0 0,0 0 1,1 0-1,0-1 0,1 0 0,13 17 0,16 9 0,-18-25 3,-15-11-6,12 7 1,1 0 0,-1-1 0,2-1 0,-1 0 0,1-1 1,17 3-1,95 25 4,-103-28-11,9-4-290,-1-1-1,42-4 0,6-4-4130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644 102 4216,'-32'-4'0,"12"-5"0,15 3 0,-38-16 0,10 7 0,1 4 1,-101-14 29,100 20-26,20 3 3,1 0 0,-1 2 0,-19 0 0,15 1-3,8-1 20,0 0 1,1 1 0,-1 0 0,0 1-1,1 0 1,-1 0 0,1 1 0,0 0 0,0 0-1,0 1 1,-12 7 0,5 0 113,0 1-1,0 1 1,-19 21-1,13-11 17,19-22-132,1 1 1,0 0-1,-1 0 1,1 0-1,0 0 1,0 0 0,0 1-1,1-1 1,-1 0-1,0 0 1,1 1-1,0-1 1,-1 0-1,1 3 1,2 28 122,-2-27-135,0-4 6,0-1-1,1 1 1,-1 0 0,1 0-1,-1 0 1,1-1 0,-1 1-1,1 0 1,0-1 0,0 1-1,0-1 1,0 1 0,0-1-1,0 1 1,0-1 0,0 0-1,1 1 1,-1-1 0,0 0-1,1 0 1,-1 0 0,3 1-1,3 1 24,-1 0-1,1-1 1,0 0-1,-1-1 0,11 2 1,44 1 109,0-2 0,63-8-1,-112 6-157,156-12-671,-94 6-3239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1800,'-13'11'0,"3"2"0,10-11 4,0 0 0,0 0 0,-1-1 0,1 1 0,0 0 0,0 0 0,1 0 0,-1 0 0,0 0 0,1 0 0,-1-1 0,1 1 0,-1 0 0,1 0 0,0-1 0,0 1 0,0 0 0,0-1 0,0 1 0,2 2 0,29 31 113,-28-32-110,40 36 114,-17-18 118,53 30 0,-67-44-211,-8-4 3,0 0-1,1-1 1,-1 0-1,0 0 0,1 0 1,10 1-1,116 20-125,-51-12-1418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536 141 4216,'33'-18'172,"-29"14"9,3-2 46,-7 1 81,-2 0-221,-2 0-1,1 0 1,-1 0 0,0 0-1,0 1 1,0 0 0,0 0-1,-1 0 1,0 0 0,0 0-1,0 1 1,-9-5 0,-5-1 181,-39-13 0,57 22-265,-15-5 215,0 2 0,1 0 0,-2 0 0,1 2 0,0 0 0,-25 2 0,-7 3 207,-65 11 676,106-14-1012,1 1-1,0-1 0,-1 1 0,1 1 0,0-1 1,0 1-1,0 0 0,0 1 0,1-1 0,0 1 1,-8 6-1,7-5-11,1-1-11,1 0 0,0 0 0,0 1-1,0-1 1,0 1 0,1 0 0,0 0-1,0 0 1,0 1 0,0-1 0,1 1-1,-3 9 1,1-2-33,3-11 41,0 1-1,-1 7-48,1-8 211,5 1-177,10 3-35,1-1 1,-1 0-1,1-1 0,0 0 1,0-1-1,0-1 0,15 1 1,-20-3-7,-1 0 1,0 0-1,1-1 1,-1 0-1,0-1 1,13-4-1,-7 3-3,70-22 203,-57 16-122,-10 2-11,0-1 0,-1 0 0,29-20 0,-42 26-31,4-2 8,-4 2-3,6-2 2,-8 1-2,-2-7 2,0 8 55,-1 1-113,0 1 0,1 0 0,-1-1 0,0 1 0,0 0 0,0 0-1,0 0 1,1 0 0,-1 0 0,0 0 0,0 0 0,0 0 0,0 0 0,0 0-1,1 0 1,-1 0 0,0 1 0,0-1 0,0 0 0,0 1 0,1-1 0,-1 0 0,0 1-1,0 0 1,-18 12 9,6 2-10,12-9-2,1-3 0,0 12 0,3 3-4,0-1 0,1 1 0,12 27 0,-12-35 1,1 0 1,1 0-1,-1-1 1,2 0-1,-1 0 1,16 15-1,-21-22 3,1-1-1,-1 0 1,1 0-1,-1 1 1,1-1-1,-1 0 1,1-1 0,0 1-1,0 0 1,-1 0-1,5 0 1,6 3-1,1 4-2,-7-5 1,0 1-1,0-2 1,0 1-1,9 2 1,1 0-550,-1 0 1,29 3-1,-9-4-7674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99 3416,'-6'2'17,"-8"-1"18,0 0 0,0-1 1,1 0-1,-1-1 0,0 0 0,0-1 0,1-1 0,-21-7 0,27 7 0,1 0 0,0 0 0,0-1 0,0 0-1,-5-4 1,-18-11 102,11 11-42,-1 0 1,0 1 0,-37-7 0,45 12-57,1 1 0,0 0 0,-1 1 0,0 0 0,1 1 1,-1 0-1,1 0 0,0 1 0,-14 4 0,-86 34 295,94-35-208,1 1 0,0 0 0,0 1 0,1 0 1,-19 14-1,32-21-114,0 1 0,-1 0 0,1-1 0,0 1-1,1 0 1,-1-1 0,0 1 0,0 0 0,0 0 0,0 0 0,1 0 0,-1 0 0,0 0 0,1 0 0,-1 0 0,1 0 0,-1 0 0,1 0 0,-1 1 0,1-1-1,0 0 1,0 0 0,-1 0 0,1 1 0,0-1 0,0 0 0,0 0 0,1 0 0,-1 2 0,1 0 7,0 0 1,1-1 0,-1 1-1,1-1 1,0 0 0,-1 1-1,1-1 1,0 0 0,0 0-1,1 0 1,3 3 0,4 2 12,1 0 1,0-1 0,0 0-1,13 5 1,-4-6 25,0 0 0,1-1 0,40 3 0,-35-4-5,32 2 34,-12-6 94,51-7 1,-91 7-186,8 0 113,0-1 0,19-5 0,-28 5-74,0 0 0,0 0 0,0 0 0,0-1 0,-1 1 0,1-1-1,6-6 1,-9 7 119,-1 1-122,0 0 1,1-1-1,-1 1 0,0 0 1,0-1-1,0 1 1,-1-1-1,1 0 1,0 1-1,-1-1 0,1 0 1,-1 1-1,1-1 1,-1 0-1,0 0 0,1 1 1,-1-1-1,0-3 1,-3-1 91,-11-24 108,13 28-172,1 2-58,-1 0 1,1 0 0,0 0-1,-1 0 1,1 0 0,0 0-1,0 0 1,-1-1 0,1 1-1,0 0 1,-1 0-1,1 0 1,0 0 0,0-1-1,-1 1 1,1 0 0,0 0-1,0-1 1,0 1 0,0 0-1,-1 0 1,1-1 0,0 1-1,0 0 1,0-1 0,0 1-1,0-1 1,-1 1-1,1-1 0,0 0-1,-1 1 1,1-1 0,0 0 0,-1 1 0,1-1 0,-1 1-1,1-1 1,-1 1 0,1-1 0,-1 1 0,1-1 0,-1 1-1,0-1 1,0 1 0,0-1 4,0 0-3,0 1 1,0-1-1,0 0 0,-1 1 0,1-1 0,0 1 1,0-1-1,-1 1 0,1 0 0,0-1 0,0 1 1,-3 0-1,4 0-2,-1 0-1,1 0 1,-1 0 0,1 1 0,-1-1-1,1 0 1,-1 0 0,1 0 0,-1 1-1,1-1 1,0 0 0,-1 1-1,1-1 1,-1 0 0,1 1 0,0-1-1,-1 1 1,1-1 0,0 0 0,-1 1-1,1 0 1,-1 1 0,0 0-1,1 0 1,-1 0 0,1 0-1,-1 0 1,1 0 0,0 0-1,0 0 1,0 2 0,0 2-5,0 0 0,1 0 0,0 0 0,0 0 0,0 0 0,1-1 0,0 1 0,0 0 0,0-1 0,1 0 0,0 1 0,0-1 0,0 0 0,0-1 0,1 1 0,0 0 0,0-1 0,0 0 0,8 6 0,9 6-31,1-1 0,0-1 1,2-1-1,30 13 0,30 1-63,50 13 2,-120-36-972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3416,'0'0'1704,"-4"4"-1224,-14 9-304,13-6 224,2 6-107,1-4-192,1 0 1,-1 0 0,1 0-1,1 14 1,7 94 265,17 40 74,-18-126-405,11 55 225,-10-58-222,-1 0-16,-3-13 15,1 1-1,11 25 1,14 33 56,31 84 84,-52-134-166,-1-3 21,7 36 1,30 160 216,-44-215-245,1 4 84,0 0 0,0 0 0,1 0-1,0-1 1,4 9 0,-5-12 224,1-13-231,-1 0-1,0 1 1,-1-20-1,0 15-51,1 6-1123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6552,'-7'7'177,"-76"82"460,43-42-458,-80 68 29,108-104-203,8-8-4,0 1 1,0 0-1,1 0 0,-1 0 1,1 0-1,-3 6 1,-2 1 6,2-4-15,1 0 0,0 0 0,0 0 0,1 0-1,0 1 1,-4 11 0,8-17-39,0 2-11,0-4 53,0 1 0,0-1 0,0 1 0,0-1 0,0 0 0,0 1 0,0-1 0,0 1 0,0-1-1,0 0 1,0 1 0,0-1 0,0 1 0,1-1 0,-1 0 0,0 1 0,0-1 0,0 1 0,1-1 0,-1 0-1,0 1 1,0-1 0,1 0 0,-1 1 0,28 5-941,-12-3-3295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4576,'-6'-1'25,"-17"-6"2,18 6 34,32-1 4,-18 0-46,0 2 0,-1-1 0,1 1 0,0 1 1,0 0-1,8 2 0,22 6 130,65 26 1,-90-30-132,-10-4 1,-1 1 1,1 0 0,-1-1-1,1 1 1,-1 1-1,0-1 1,6 5-1,150 139 764,-149-136-569,-1 1-1,14 22 1,9 12 257,-25-36-263,-5-5-148,1 0-1,0-1 0,0 1 0,0-1 0,0 0 1,0 1-1,1-1 0,-1-1 0,1 1 0,0 0 0,0-1 1,0 0-1,4 2 0,0-2 89,-1 0 0,1 0 0,0 0 0,0-1 0,0-1 0,16 0 0,-21 0-122,-1-1-1,1 0 1,0 0 0,0 0 0,-1 0-1,1 0 1,-1-1 0,1 1-1,-1-1 1,0 0 0,0 1-1,1-1 1,-1 0 0,2-3 0,-2 3-3,1-1-1097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1352,'0'0'1171,"-6"2"-837,3-1-266,0-1-49,1 1 1,-1 0 0,1-1 0,0 1 0,0 0 0,-1 1-1,1-1 1,0 0 0,0 1 0,0-1 0,0 1-1,0-1 1,0 1 0,1 0 0,-1 0 0,1 0 0,-1 0-1,1 0 1,0 0 0,-1 1 0,1-1 0,0 0-1,1 1 1,-1-1 0,-1 3 0,-5 41 191,2-1-1,1 53 1,4-88-171,1-1-1,0 0 1,0 0 0,1 0-1,0 0 1,0 0 0,1-1-1,4 10 1,-2-7-9,58 140 637,-57-138-640,13 20 209,51 55-294,-56-72-3303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3232,'8'-7'5,"-6"6"22,1 1 0,58-1 132,109 13 0,-122-5-112,-17-1-20,-4 0 112,41 4 0,-62-9-67,0 0 0,0 0 0,0 1 0,0 0 0,9 4 0,-13-4 214,-1 0-133,-1 3-84,1 0 0,-1-1 0,0 1 1,-1 0-1,1-1 0,-1 1 0,0-1 1,0 1-1,0-1 0,-1 1 0,1-1 0,-4 5 1,-4 10 235,-19 25 1,13-20-256,9-14-14,4-5-26,-1 0 0,-1 0 0,1 0 0,-1-1 0,-5 7-1,1-4-4,-1-1 0,1 0 0,-1-1 0,0 1 0,-13 4 0,1-3-3,15-4-2,-2-1 0,-24-4 1,29 2 5,-1 0-1,1 0 1,0-1 0,0 1-1,0-1 1,0 0-1,-1 0 1,1 0 0,1 0-1,-1 0 1,0-1-1,0 0 1,0 1 0,1-1-1,-3-2 1,3 2-47,1-1 0,-1 1 0,1 0 0,0 0 0,0-1 0,0 1 0,0-1 0,0 1 0,0-1 0,1 1 1,-1-1-1,1 0 0,0 1 0,0-1 0,0 1 0,0-1 0,0 0 0,1-3 0,1-15-3672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4848,'0'0'112,"-4"4"-59,-14 13-30,18-17-21,-1 0 1,1 0 0,0 1-1,-1-1 1,1 0-1,0 1 1,-1-1 0,1 0-1,0 1 1,0-1 0,-1 0-1,1 1 1,0-1-1,0 1 1,0-1 0,-1 1-1,1-1 1,0 0-1,0 1 1,0-1 0,0 1-1,0 0 1,-3 24 64,1 1 0,1 0 0,1-1-1,1 1 1,7 32 0,33 94 301,-17-94-208,23 72 232,-23-73-144,38 80-443,-50-114-3971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3864,'13'0'1,"63"0"87,80 11-1,-37 4 144,-85-5-35,-32-9 17,-2 0-92,4 6 9,-4-6-113,0 0 0,1 0 1,-1 0-1,0 0 1,1 0-1,-1 1 0,0-1 1,0 0-1,0 0 1,0 0-1,0 0 1,0 0-1,0 1 0,-1-1 1,1 0-1,0 0 1,-1 0-1,1 0 1,0 0-1,-1 0 0,1 0 1,-2 1-1,-15 18 130,13-17-124,2-1 206,2-2-223,0 0-1,-1 0 0,1 1 0,0-1 0,-1 0 1,1 0-1,0 0 0,-1 0 0,1 1 0,0-1 1,0 0-1,-1 0 0,1 1 0,0-1 0,0 0 1,0 0-1,0 1 0,-1-1 0,1 0 0,0 1 1,0-1-1,0 0 0,0 0 0,0 1 0,0-1 1,0 0-1,0 1 0,-1-1 0,1 0 0,0 1 1,1-1-1,-1 1 0,0 14 82,0-13-51,2 110 411,-3-110-442,1 0 0,-1 0 0,1-1 0,-1 1 1,0 0-1,0 0 0,0-1 0,0 1 0,0 0 0,0-1 0,-1 1 1,1-1-1,0 1 0,-1-1 0,1 0 0,-1 1 0,0-1 0,1 0 1,-1 0-1,0 0 0,0-1 0,1 1 0,-1 0 0,0 0 0,0-1 1,-2 1-1,-8 2 6,0 0 0,-19 2 0,26-4-9,-6-1 17,1 0 0,-1-1-1,1 0 1,-1 0 0,1-1-1,-1-1 1,1 0-1,0 0 1,0-1 0,0 0-1,-10-7 1,18 10-20,-41-25 147,31 16-119,10 9-37,0 0 0,0 0 0,0-1 0,0 1 0,1-1 0,-1 0 0,0 1 0,1-1 0,0 0 0,-1 0 0,1 0 0,0 0 0,0 0 0,0 0-1,0 0 1,0 0 0,1 0 0,-2-4 0,0-1-287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5920,'-5'-2'56,"-12"-5"9,13 5 39,-11 13 39,13-10-124,1 0 1,-1 0-1,1 1 0,0-1 1,0 1-1,-1-1 0,1 1 1,0-1-1,1 1 1,-1 0-1,0-1 0,0 1 1,1 0-1,-1 0 0,1-1 1,-1 1-1,1 0 0,0 0 1,0 0-1,0 0 1,0 0-1,0 0 0,0-1 1,0 1-1,1 0 0,-1 0 1,2 3-1,-1 0-4,0 7 9,11 32 139,84 202 334,-66-190-278,-18-34-185,26 48 136,-16-30-89,-1-6 41,-2 2 1,16 42 0,-31-68-50,-2-1 1,1 1-1,-2-1 0,2 11 1,-2-11-44,-1-6-11,0-1 0,1 1 0,-1-1 0,0 0 0,-1 1 0,1-1 0,0 1 0,-1-1 0,0 0 0,1 1 0,-1-1 0,-1 4-1,0-3 3,1-3-12,0 0 1,0 0-1,0 0 0,0 0 0,0 0 1,0 0-1,0 0 0,0-1 0,0 1 1,0 0-1,0-1 0,0 1 0,0 0 0,0-1 1,0 1-1,0-1 0,0 0 0,0 1-2,-23-16-1067,-3-3-4326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4848,'41'-15'-16,"-4"7"6,-10 2 3,0 1-1,35-2 1,3 6 57,-42 1 21,-5 0-71,1 0 345,0 0 0,0 1 0,1 0 0,-1 2 0,24 6-1,-38-6-149,4 2 29,-7-3-188,0 0-1,-1-1 1,1 1-1,0 0 1,-1 0-1,1 0 1,-1 0 0,0 1-1,0-1 1,0 0-1,0 0 1,1 4-1,8 31 236,-7-24-240,0-1 20,-1 1-1,-1 0 1,0-1 0,-1 1-1,0 0 1,-2 15 0,0-20-39,0 0 1,0 0-1,0-1 0,-1 1 1,0-1-1,-1 1 0,1-1 1,-2 0-1,1 0 1,-1-1-1,0 1 0,0-1 1,-12 11-1,-18 5 46,27-18-49,4-2-3,1-1 1,-1 1 0,0-1 0,1-1 0,-1 1-1,0 0 1,0-1 0,0 0 0,0 0-1,1 0 1,-1 0 0,-5-1 0,3 0 1,-83-13 226,60 11-1110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37 5832,'-22'-24'4232,"23"22"-3904,4-5-12,1 5-16,24 1 13,0 1 1,34 5-1,-49-4-315,77 5 644,40 6-82,-123-10-484,-1 0 1,0 0 0,0 0 0,0 1 0,14 7 0,-20-8-29,-1 0 5,-1-2-49,1 1-1,-1 0 1,0 0 0,0 0 0,1 0 0,-1 0 0,0 0 0,0 0-1,0 0 1,0 0 0,0 0 0,0 0 0,0 0 0,-1 2 0,-9 13 17,-1 0 1,-1 0-1,0-2 1,-1 1 0,-1-1-1,-19 15 1,-1 1 8,15-10-8,1 0-1,1 1 1,0 1-1,-15 29 1,31-49-20,0-1 0,0 1-1,0-1 1,0 1 0,1 0 0,-1 0 0,1-1-1,-1 1 1,1 0 0,0 0 0,0 0 0,0 3-1,0-5 0,0 2 14,1-2-14,1 0 0,0 1 1,0-1-1,0 0 0,0 1 1,-1-1-1,1 1 1,0-1-1,0 1 0,2 1 1,26 9 8,143 13 49,-114-20-23,170-8 265,-223 4-266,1 0-6,-5 0-9,-31-15-1745,-1 2-7015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9 521 3056,'0'0'1536,"6"-3"-1056,135-59 790,-114 52-1276,41-14 395,-45 16-251,29-12-1,-38 14-59,-1-1 0,0 0-1,0-1 1,0 0 0,-1 0 0,13-14 0,-19 16-51,-4 4-15,-1 1 0,1-1 0,-1 0 0,0 0 1,1 1-1,-1-1 0,0 0 0,0 0 0,0-1 0,-1 1 0,1 0 0,0 0 0,-1 0 0,1-3 0,1-11 61,-1 1 1,-1-29-1,-5 28 114,5 16-184,-3-7 27,-1 0-1,1 0 1,-1 1-1,0-1 1,-1 1-1,0 0 1,0 0-1,0 1 0,-1-1 1,1 1-1,-1 1 1,0-1-1,-8-3 1,-27-16 212,-84-34 1,63 39-71,51 16-119,0 0 0,0 1 0,0 0 0,-1 1 0,1 0 0,0 1 0,-1 0 0,1 0-1,-17 4 1,27-4-48,0 1 0,0-1 0,0 0-1,0 1 1,1-1 0,-1 0-1,0 1 1,0-1 0,1 1 0,-1-1-1,0 1 1,1-1 0,-1 1 0,1 0-1,-1-1 1,0 1 0,1 0 0,-1 0-1,1-1 1,0 1 0,-1 0-1,1 0 1,0 0 0,-1-1 0,1 1-1,0 0 1,0 0 0,0 1 0,0 2 3,0 0 0,0-1 0,1 1 0,-1-1 0,1 1 0,0-1 0,2 6 0,1 1 0,0-1 0,1 0 0,0 0 0,10 13 0,-11-17-6,28 27 7,-27-27-7,28 25 10,7 4-9,0-2-3,7-2 0,0-2 0,-4-8 0,-4-2 0,-5 0 0,17 7 0,-16-4 0,-30-18 0,23 31 0,-23-30 0,-3-3 0,0 1 0,-1-1 0,1 1 0,-1 0 0,1-1 0,-1 1 0,0 0 0,0 0 0,0 0 0,2 3 0,1 1-5,-1 1 0,0-1 1,0 1-1,0 0 0,0 0 1,-1 0-1,-1 0 0,1 0 1,-1 0-1,0 1 0,-1-1 1,0 11-1,0-16 4,0 0-3,0-1 0,-1 1 0,1 0 0,-1-1 0,1 1 0,-1 0 0,1-1 0,-1 1 0,0 0 0,0-1 0,0 1 0,0-1 0,0 0 0,0 1 0,0-1 0,-1 0 0,1 0 0,0 1 0,-1-1 0,1 0 0,-1 0 0,1-1 0,-1 1 0,-2 1 0,-3 1-9,0 0 1,-1-1-1,-12 3 0,12-3 16,-12 3-27,-1-1-1,-1-1 1,1 0 0,0-2-1,-41-2 1,-17-8-10,62 9-1094,4 0-4498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7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4848,'3'0'7,"-2"0"-3,0 0-1,0 1 1,0-1 0,0 0-1,-1 0 1,1 1-1,0-1 1,0 1-1,0-1 1,0 0-1,-1 1 1,1 0 0,0-1-1,-1 1 1,1-1-1,0 1 1,-1 0-1,1-1 1,0 2 0,1 1 9,0 0 1,0 0 0,0 0 0,0 0 0,-1 0 0,0 0 0,1 1 0,-1-1 0,0 0 0,-1 1 0,1-1-1,-1 1 1,1-1 0,-1 1 0,0 3 0,0-3 0,1 10 27,-1 0-23,2 0 0,-1 0 0,2 0 0,-1 0 0,2 0 0,5 13 1,-4-21-6,9 1-8,-1 0-1,1-1 1,0 0 0,0-1 0,0-1 0,1-1-1,-1 1 1,1-2 0,0 0 0,0-1-1,15-1 1,4 0-16,15 1 140,68-8 0,-111 6-93,0 0 1,-1 0 0,1-1-1,0 0 1,-1-1-1,0 1 1,0-1-1,0 0 1,7-5-1,-6 4 3,-1 1-4,-1-1 0,0 1 0,-1-1 0,1 0 0,-1 0 0,0 0-1,0-1 1,0 1 0,0-1 0,-1 1 0,0-1 0,0 0 0,2-6 0,-2 4 9,1 1 3,-1 0-1,-1 0 0,1-1 1,-1 1-1,0 0 0,-1 0 1,1-1-1,-1 1 1,0 0-1,-1-1 0,-1-6 1,1 7-9,1 4-14,0 0 0,0 0 0,0 0 0,-1 0 0,1 0 0,-1 0 1,1 0-1,-1 0 0,0 1 0,0-1 0,0 0 0,0 0 0,0 1 0,0-1 0,-2-1 0,-3-4 31,-3-5 41,0 1 0,-1 0 0,0 0 0,-1 1 0,0 1 1,-1 0-1,1 0 0,-15-7 0,23 15-82,1 0 0,-1 0 0,0 0 0,1 0-1,-1 0 1,0 1 0,0-1 0,1 1 0,-1-1 0,0 1 0,0 0 0,0 1 0,0-1-1,1 0 1,-1 1 0,0-1 0,0 1 0,1 0 0,-1 0 0,0 0 0,1 0 0,-1 1-1,1-1 1,-1 0 0,1 1 0,0 0 0,0 0 0,-4 3 0,5-4-10,0 1 1,0-1-1,0 1 0,0-1 1,0 1-1,0-1 1,0 1-1,1-1 0,-1 1 1,0 0-1,1 0 1,-1-1-1,1 1 0,0 0 1,0 2-1,-2 5 6,0 2-5,1-5-2,-1 0 0,2 0 0,-1 0 1,1 1-1,0 6 0,1 32 10,4 13-10,4-14-11,21 68 1,-11-57-26,36 109-102,-48-142 128,8 36-11,33 183-57,-46-235 73,-1 0-1,0 0 1,0 1-1,0-1 1,-1 1-1,0-1 1,0 0 0,-1 1-1,0-1 1,0 1-1,-3 10 1,-4 2 2,2-16 0,3-2 0,-3 1 2,0 0 0,0 0 0,-1 0 0,1-1 0,0 0 0,-1-1 0,1 1 0,-1-1 0,1 0 0,-11-2 0,3 1 6,-9-1 17,-1 0-1,-23-6 1,30 4-15,5 2 7,1 0 0,0-1 1,0 0-1,1-1 0,-1-1 0,-13-7 0,16 8-7,-2-2 12,0 0 0,1 0-1,-1-1 1,1-1 0,-10-9 0,8 6-3,3 4 21,0-1 0,1 1 0,1-1 0,-10-13 0,7 8-14,6 9-6,0-1 1,1 1-1,0-1 1,0 0-1,0 1 0,0-1 1,1 0-1,-1 0 1,1 0-1,0-8 1,0 5-5,0-3 11,1-1 0,0 1 1,0 0-1,2 0 0,-1 0 0,1 0 0,1 0 1,0 0-1,6-13 0,-7 18-20,1 0 0,0 0 0,1 1 1,-1-1-1,1 1 0,0 0 0,1 0 0,-1 0 0,1 1 0,0 0 1,0-1-1,10-5 0,-5 3-4,-1 0-41,0 1 1,1 0-1,-1 1 0,1 0 0,0 0 1,0 1-1,0 0 0,22-4 1,-10 2-733,42-12-5070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10 189 5208,'0'0'35,"-2"-5"-5,-4-14 6,5 18-34,1 0 1,0-1-1,0 1 0,0 0 0,0 0 0,0-1 1,0 1-1,0 0 0,0-1 0,0 1 1,0 0-1,1 0 0,-1-1 0,1 1 0,-1 0 1,1 0-1,-1 0 0,1 0 0,0-1 0,-1 1 1,1 0-1,0 0 0,0 0 0,1 0 1,24-19 11,-25 19-12,14-8 21,-1 2 0,1 0-1,29-10 1,-40 16-9,0 1 1,0 0-1,1 0 0,-1 0 1,0 0-1,1 1 1,-1-1-1,0 1 0,0 0 1,0 1-1,0-1 1,6 3-1,-4-1 8,15 3 95,-1 1 1,0 1-1,0 1 0,24 15 1,-33-17-3,-1 0 1,0 1-1,0 1 1,0-1 0,15 20-1,-18-19 117,-4-4-98,8 12 222,-11-16-347,0 0 0,0-1 1,0 1-1,0 0 0,0-1 0,0 1 0,0 0 0,-1-1 0,1 1 0,0 0 0,0-1 0,0 1 0,-1-1 0,1 1 0,0 0 0,-1-1 0,1 1 0,0-1 1,-1 1-1,1-1 0,-1 1 0,1-1 0,-1 1 0,1-1 0,-1 0 0,1 1 0,-2 0 0,-4 3 37,-1-1 0,1 1 1,-1-1-1,0 0 0,0 0 0,0-1 0,-1 0 1,1-1-1,-10 2 0,-7-1 131,-37-2-1,28-1 66,31 1-224,0 1-1,0-1 1,0-1-1,1 1 1,-1 0-1,0 0 0,0-1 1,1 1-1,-1-1 1,0 1-1,0-1 1,1 0-1,-1 0 1,1 1-1,-1-1 0,1 0 1,-1-1-1,1 1 1,0 0-1,-1 0 1,1-1-1,0 1 1,0 0-1,0-1 0,0 1 1,0-1-1,0 0 1,0 1-1,1-1 1,-2-2-1,1-3 7,0 1 0,0-1 1,1 0-1,-1 0 0,1 0 0,1-7 0,0-2 22,0 11-25,0 1 1,0-1-1,1 0 0,-1 0 0,1 1 0,0-1 0,1 1 0,-1 0 0,1 0 0,-1-1 0,1 2 0,1-1 0,-1 0 1,0 1-1,8-6 0,5-5 75,2 2 0,0 0 0,0 1 0,34-15 0,-45 23-52,0 0 1,0 1-1,1 0 1,-1 0-1,1 1 1,8-1 0,0 0 3,-7 1-35,-1 1 1,0 1-1,0 0 1,1 0-1,-1 0 1,0 1-1,0 0 1,13 5-1,-9-2 2,1 1 0,-1 0 0,0 1 1,0 0-1,11 9 0,37 34-3,-56-49-12,1 2 0,5 15 0,-9-16-2,-1 0 0,1 0 1,0 0-1,-1 0 0,0 0 0,1 0 1,-1 0-1,0 1 0,0-1 1,0 0-1,0 0 0,-1 0 1,1 0-1,-1 0 0,1 0 0,-1 0 1,1 0-1,-1 0 0,0 0 1,0 0-1,0 0 0,0 0 1,-1 0-1,1-1 0,0 1 0,-1 0 1,1-1-1,-1 1 0,0-1 1,1 0-1,-1 1 0,0-1 1,0 0-1,0 0 0,0 0 0,0-1 1,0 1-1,0 0 0,-3 0 1,-8 2-9,1-1 1,-1-1 0,0 0-1,0-1 1,0 0 0,0-1-1,-24-4 1,9-1 8,7-5 1,5-8 0,14 17 1,1 0-1,-1-1 1,1 1 0,0 0 0,0-1 0,0 1 0,0-1 0,1 1 0,-1-1-1,1 1 1,-1-1 0,1 0 0,0 1 0,0-1 0,0-2 0,1 1 1,0 1 0,0-1 0,1 1 0,-1 0 0,1-1 0,0 1 0,0 0 0,0 0 0,0 0 0,0 1 0,1-1 0,3-3 0,6-3 17,0 1 1,0 0 0,1 1 0,0 1 0,20-8-1,-21 8-12,19-6 53,-17 8-34,9-2 121,43-7 0,-64 13-107,0-1-32,0 1 0,0-1 1,0 0-1,0 1 0,0-1 0,0 1 1,0-1-1,0 1 0,0 0 0,0 0 0,3 0 1,-5 0-8,2 0-1,1 0 0,-1 0 0,0 1 0,0-1 1,0 0-1,0 1 0,1-1 0,-1 1 0,0 0 0,0 0 0,0 0 0,0 0 1,0 0-1,-1 0 0,1 0 0,0 1 0,2 1 0,0 0-1,-3-2 1,1 0-1,-1 0 1,1 0 0,-1 0-1,0 1 1,0-1-1,0 0 1,1 0 0,-1 1-1,0-1 1,-1 1-1,1-1 1,1 3-1,2 4 1,3 1-1,-5-6 0,0 1 0,0-1 1,0 0-1,0 1 0,-1-1 0,1 1 0,-1 0 0,2 6 1,25 118-16,-21-76 9,12 56-12,-19-107 19,1 0-1,-1 0 0,1 0 0,-1 0 0,1 0 1,-1 0-1,1 0 0,0 0 0,-1-1 0,1 1 1,0 0-1,0 0 0,0 0 0,-1-1 1,1 1-1,0-1 0,0 1 0,0-1 0,0 1 1,0-1-1,0 1 0,1-1 0,29 6-20,-23-5 16,41 6-1367,7 1-5474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6104,'0'0'17,"-5"3"-2,-17 11 6,20-13-14,0 0 1,0 1-1,0-1 0,0 1 0,0-1 0,0 1 1,1 0-1,-1 0 0,1 0 0,-1 0 1,1 0-1,-1 2 0,-2 3 4,2-4-4,1 0-1,0 1 0,0-1 1,0 1-1,0 0 0,1-1 1,-1 1-1,1 0 1,0-1-1,0 1 0,0 0 1,1 3-1,-1-2 2,1 5 7,0 0-1,0 0 1,1 0-1,0 0 1,1 0-1,4 10 1,-3-7-5,10 40 80,19 52-28,55 119 87,-58-163-50,-27-57-141,9 19-122,0 0 0,14 43-1,-20-40-3901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3144,'17'-1'24,"0"0"1,0-2-1,31-7 0,-41 8 1,0 1-1,0 0 0,0 0 1,0 1-1,0 0 0,0 0 1,9 2-1,-5-1-11,12 0 49,0 2 0,0 0 0,0 1 0,0 1-1,-1 1 1,0 2 0,22 9 0,-42-16-30,5 2 86,-1 0 0,0 0 0,1 0 0,-1 1 0,-1 0 1,1 0-1,0 1 0,-1-1 0,0 1 0,0 1 0,4 5 0,2 6 265,-2 2-26,-6-15-209,4 5-3,10 9 64,-8-8-121,0 0 1,0 0-1,-1 1 1,0 0-1,-1 0 1,6 13-1,-12-21-76,0-1 0,0 1 0,-1 0 0,0-1 0,1 1 0,-1-1 0,0 1 0,0 0 0,-1-1 0,1 1 0,0 0 0,-1-1 0,0 1 0,1-1 0,-1 1 0,0-1-1,-1 1 1,1-1 0,0 0 0,-1 1 0,1-1 0,-1 0 0,1 0 0,-1 0 0,0 0 0,0 0 0,0-1 0,0 1 0,0 0 0,-1-1 0,1 0 0,-4 2 0,-3 2 6,0-1 0,0-1 1,-1 1-1,1-2 0,-1 1 1,-15 1-1,17-3 11,-1 0 0,1-1 0,-1 0 0,1-1-1,-15-2 1,-25-3 133,-37 5-762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391 695 5296,'-7'-4'17,"-15"-7"20,0 1 0,-34-10 0,5 5 59,42 12-70,1 0 0,-1 1 0,1 1 0,-1-1 0,0 1 0,1 1 0,-1-1 0,0 2 0,0-1 0,1 1 0,-13 3 0,17-3 1,-1 0 0,1 0 0,0 0 1,-1 1-1,1 0 0,0 0 0,0 0 0,0 1 1,-5 3-1,4-1 4,1 1 0,0-1 0,0 1 0,0 0 0,0 0 0,1 0 0,-3 8 1,0 0-9,3-7 9,0 0 1,1 0 0,0 0-1,0 0 1,1 1 0,0-1-1,-1 13 1,1-9-5,0-4 27,1 0-1,-1 0 1,1 0 0,2 12-1,-1-9-18,0-3 32,1-1 0,-1 0 0,1 0 0,1 0-1,-1 0 1,4 6 0,-3-8-15,-2-1-26,1-1-1,1 0 0,-1 0 0,0 0 0,0 0 1,1 0-1,0 0 0,-1 0 0,1-1 0,0 1 1,-1-1-1,1 0 0,0 0 0,0 0 0,0 0 1,0-1-1,0 1 0,6-1 0,10 2 146,32-1 0,-40-1-130,43 0 172,-39-2-142,-1-1 0,25-8 0,-37 11-52,1-1 0,-1 0 0,0 0 0,0 0 0,0 0 0,0-1 0,0 1 0,0-1 0,0 1 0,0-1 0,0 1 0,-1-1 0,3-3 0,3-3 20,16-18 20,-17 14 81,-3-4-82,0 1-1,-2 0 1,1-1-1,-2 0 1,0 1-1,-1-1 1,-5-25-1,4 26-36,1 11-10,1 0 0,-1 1 0,0-1 1,0 0-1,0 0 0,-1 1 0,1-1 0,-1 1 1,0 0-1,-2-4 0,-3-4 29,-1 0 0,1 1 0,-2 0 0,0 1 0,0 0 0,-1 0 0,0 1 0,-16-11 0,14 12-23,8 4-3,0 1 1,0 0 0,-1 0-1,1 0 1,-1 1-1,-9-3 1,-14-3 101,-1 2 1,1 1-1,-55-1 0,72 5-91,9 0 14,-9 9 73,11-9-111,0 1 0,-1-1-1,1 1 1,0 0 0,0-1 0,-1 1 0,1-1-1,0 1 1,0 0 0,0-1 0,0 1 0,0 0-1,0-1 1,0 1 0,0 0 0,0-1-1,0 1 1,0 0 0,0-1 0,0 1 0,1 0-1,-1 0 1,2 0 0,-1 0 0,0 0 0,1 0 0,-1 0 1,1 0-1,-1 0 0,1-1 0,-1 1 0,1-1 0,0 1 0,-1-1 0,4 1 0,45 8 9,-2-4-5,11-2-4,4-5-2,4-1 0,38-4-2,-99 6 2,1 0-1,-1 0 0,0-1 1,0 0-1,0 0 0,0-1 1,0 1-1,0-1 0,7-6 1,-5 4-2,-2 2 1,0-1-1,-1 0 0,1-1 1,-1 1-1,0-1 1,-1 0-1,1 0 0,6-10 1,-6 8-1,-3 4 2,0 1-1,0-1 0,0 0 1,0 0-1,-1 0 0,1 0 1,-1 0-1,0 0 1,2-6-1,0-4 1,10-33 0,-8 2 0,-6 0 0,-4 11 5,0 0-1,-14-42 1,14 59-2,1 3 3,-1-1-1,0 1 1,-8-14 0,11 23-1,-1 0 1,0-1-1,-1 1 1,1 0-1,-1 0 0,0 1 1,0-1-1,0 1 1,0 0-1,-1 0 1,-7-4-1,-1 2 14,8 7-19,4-1 2,-8 13 0,5-6-3,1 1 0,0-1 0,1 1 0,0 0 0,0 0 1,1 0-1,-1 14 0,1 144-23,7-100 0,4-22-3,19 58-1,-8-37-14,-12-35 29,-4-11-31,1 0 0,1 0 0,0-1 0,20 35 1,-23-47 31,5 7-28,1 1 1,22 24-1,-31-38 2,0 0 1,0-1-1,0 1 0,0 0 0,0-1 1,0 1-1,0-1 0,0 1 0,0-1 1,0 0-1,0 1 0,1-1 0,-1 0 1,0 0-1,0 0 0,0 0 0,1 0 1,-1 0-1,0 0 0,0 0 0,0 0 1,2-1-1,-1 0-387,11-2-5895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2072,'0'0'207,"6"-2"146,9-3-137,0 2 0,0-1 1,1 2-1,25-1 0,127-5 1232,-100 9-992,100 8 513,-167-9-970,1 0 0,-1 0 0,0 0 0,0 0 0,0 1 0,0-1 0,1 0 0,-1 1 0,0-1-1,0 0 1,0 1 0,0-1 0,0 1 0,0 0 0,0-1 0,0 1 0,0 0 0,0 0 0,0 0 0,-1-1-1,1 1 1,0 0 0,1 2 0,-1-1-375,8 9-3584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3504,'62'-1'35,"55"2"147,121 16 352,-137-10-461,72 8-500,-73-5-1906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577 135 3592,'-4'-3'57,"-46"-28"179,-27-16 306,67 43-418,1 0 1,-1 1 0,0 0-1,0 1 1,-13-1 0,-15-5 170,28 5-137,0 0 0,0 1-1,0 1 1,-1-1 0,1 2-1,0-1 1,-1 1 0,1 1-1,0 0 1,-1 1 0,-11 2-1,13-2-63,-14 4 129,0 0 0,1 2 0,-1 1 0,2 0 0,-22 14 0,39-21-202,1 0-1,0 1 0,0-1 0,0 1 0,1 0 1,-1 0-1,0 0 0,1 0 0,-3 5 0,2-4-2,3-3-10,0-1-1,-1 1 0,1 0 0,0 0 0,0-1 1,-1 1-1,1 0 0,0 0 0,0-1 0,0 1 1,0 0-1,0 0 0,0-1 0,0 1 0,0 0 0,0 0 1,0-1-1,1 1 0,-1 0 0,0-1 0,0 1 1,1 0-1,-1 0 0,1-1 0,-1 1 0,0-1 1,1 1-1,-1 0 0,1-1 0,0 1 0,18 15 50,-15-14-43,32 25 55,-22-17-33,1-1 0,0-1 0,0 0 0,1 0 0,22 6 0,-25-11-21,32 4 106,162-7 335,-191-1-399,0-1-1,-1-1 1,1 0-1,28-10 1,-35 10-37,-4 1 6,0 0 1,0 0-1,0-1 1,0 1-1,-1-1 1,1-1-1,-1 1 1,0 0-1,4-5 0,1 0 2,-7 6-14,0-1 0,1 1 1,-1 0-1,-1-1 0,1 0 0,0 1 1,-1-1-1,1 0 0,-1 0 1,0 1-1,0-1 0,0 0 1,0 0-1,0 0 0,0-4 0,-1 2 3,1 2-4,-1 0-1,0 0 1,0-1-1,0 1 1,0 0-1,0-1 1,-1 1-1,0 0 1,1 0 0,-1 0-1,0 0 1,-1 0-1,1 0 1,0 0-1,-3-3 1,2 2-2,-1-1 12,-1 0 0,0 0 0,0 1 0,0-1 0,-1 1 0,0 0 0,1 0 0,-1 0 0,-1 1 0,-8-5 0,-6-5 31,17 11-44,0-1 1,0 1-1,-1 1 1,1-1 0,-1 0-1,1 1 1,-1 0-1,0 0 1,0 0-1,1 0 1,-6 0 0,7 1-9,0 0-1,0 0 1,-1 0 0,1 1 0,0-1 0,0 0 0,0 1 0,0-1 0,0 1 0,0 0 0,0 0 0,0 0 0,1 0 0,-1 0 0,0 0 0,0 0 0,1 1 0,-1-1 0,-2 3 0,-5 14 0,7-14-3,1 0 1,0 0-1,1 0 1,-1 1-1,1-1 1,-1 0 0,1 0-1,1 1 1,-1-1-1,1 0 1,-1 0-1,1 1 1,0-1-1,1 0 1,-1 0-1,1 0 1,0 0 0,0 0-1,0-1 1,0 1-1,0-1 1,4 4-1,3 4-1,1-1-1,0 0 0,1-1 0,17 13 0,-20-16 2,21 15-5,0 0-1,46 23 0,-46-28-2,192 108-15,-153-89 21,-55-29-1375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0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1171 1264,'8'-2'41,"106"-10"443,-50 6-276,-21 0 242,58-1 0,-76 7-259,221-4 525,-139-2-464,82-7-12,-146 10-120,176-5 48,-176 6-47,189-15 54,-182 14-55,211-12 44,-206 11-64,230-22 37,-226 20-49,245-20 40,-240 21-40,273-21 41,-267 20-35,281-29 34,-280 29-47,294-24 44,-288 24-11,333-23 44,-326 23-43,324-29 48,-330 28-62,306-24 46,-307 25-46,325-19 46,-320 21-46,317-15 39,-323 16-73,293-1 25,-297 4-31,305-2 27,-300 2-41,305-6 13,-309 6-39,268 5 11,-274-4-24,104 1 4,48-2-8,-4 0 1,-11-2-3,-4-1-2,2 0 1,182-3 7,-315 4 0,256 0 9,-263 2-3,267 0 6,-262-1 0,248-7 8,-254 6-8,254-5 8,-251 6-8,250-12 8,-253 10-7,249-12 16,-246 12-3,276-11 12,-271 12-11,263-6 20,-267 6-14,279-10 20,-275 8-26,254-16 18,-261 16-19,249-4 15,-247 7-1,272-11 24,-268 7-24,255-12 25,-260 14-19,266-12 20,-262 11-19,253-12 26,-257 13-27,263-12 20,-260 11-20,249-17 14,-254 17-47,243-12 12,-243 13-19,235-19 3,-238 17-9,88-5 4,31 2-8,0 2 1,-5-2-2,-1-2 2,-4 0-2,-3 1 2,-6-1-2,0 2 2,3 3-2,-10 3 2,-9-3-2,123-7 5,-217 10-1,319-13 37,-257 11-36,-65 2 13,325-12 60,-275 10-70,-58 2 16,161-16 9,-155 13-16,282-24 40,-231 16-55,-5-2 0,3-1-2,1 4 2,4 1-3,-2 4-2,-10-1 0,-19 2 0,-14-5 0,6 1 0,15-3 0,7 1 0,-3 4 0,-6 3 0,-7-1 1,-8 1 4,-7 3-2,-5-2 2,-2 0-3,-29 2-2,46 0 0,-19 2 0,11-2 0,3-2 0,-5-1 0,-3 2 0,3-1 0,0 2 0,-6-2 0,1-3-10,-14 3-5,0 1 0,33 0 0,-57 3-1153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7448,'11'8'8,"-7"-6"1,3-2 11,-6-1-15,1 1 0,-1 0 0,0 0 1,0 0-1,0-1 0,0 1 0,0 0 0,1-1 0,-1 1 0,0-1 0,0 0 0,0 1 1,1-2-1,7-3 6,0 2 11,1 1 0,0 1 0,18-1 0,-10 0-14,43-5 64,126-13 248,-120 15-71,103 3 1083,-162 2-1127,13-1 1280,-20 1-1453,-1-1 0,1 1-1,-1 0 1,1-1 0,0 1 0,-1 0 0,1-1 0,-1 1 0,1-1 0,-1 1 0,1-1 0,-1 1 0,0-1 0,1 1-1,-1-1 1,1 1 0,-1-1 0,0 0 0,0 1 0,1-2 0,0-1 75,-14 6-1429,-2 0-5924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1712,'90'5'225,"108"-7"878,-119-1-638,51-2-21,-69 3-15,75-1-15,74 3 403,-198 1-732,-5 0-24,0-1 1,0 0-1,0 0 1,0 0-1,0-1 0,12-3 1,-15 2 103,3-2 2,-5 3 491,-19 3-487,1 0 0,0 1 0,-27 10 0,13 0-1051,-1 2-3606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5 816,'0'0'0,"13"0"0,20-3 0,-2 1-136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47 728,'0'0'0,"21"-2"0,37-6 0,29-2 0,21-3 0,-1 0-72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1 433 904,'32'0'0,"32"-3"1,31-5 5,23-4-4,-92 9 1,208-16 17,-49 2 1,-147 13 6,169-14 14,-164 15 7,278-32 212,-227 23-216,-55 7 84,163-22 63,-161 22-31,264-37 405,-190 25-353,73-1 2,-149 16-61,2 1-93,33-2 163,0-2-1,95-21 1,62-11 402,-130 25-345,143-37 560,-52 24-179,-125 15-294,-47 6-226,36-2 1,146 2 459,-44 4-237,-156 0-337,14 0 55,-6 0-74,-8 0 79,-4 0-55,-47 10-917,10-2-3735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9850 0 1352,'-150'53'290,"44"-14"-71,66-27-190,-50 21 0,26-6 12,-97 39 22,87-34 127,-95 34 37,-53 4-27,174-56-40,-182 42 64,183-46-63,-215 42 67,206-41-81,-220 43 62,222-43-42,-239 45 52,232-43-126,-228 61 34,233-57-53,-247 75 30,239-72-56,-252 89 20,253-87-40,-259 84 15,254-86-22,-294 66 13,290-69-20,-272 75 13,277-71-7,-287 99 12,280-94 8,-299 116 23,301-114 10,-279 99 35,281-105-7,-293 84 57,289-84-5,-280 97 57,287-94-76,-270 114 46,269-111-80,-279 97 38,279-102-43,-241 80 42,250-83-42,-241 70 38,242-71-59,44-14-56,-77 28 69,-107 56 1,-33 25 39,185-92-46,13-6-38,-181 97 106,28-10 59,27-32 72,96-53-208,-58 31 92,116-47-141,2-1-15,-1 0 0,1 0 0,0 0 0,-1 0 0,1 0 0,-7 0 0,-6 1 53,12 0-14,-5 4 3,7-4 156,29-9 50,-22 7-243,-1 0 0,1-1 1,0 0-1,-1 0 1,1 0-1,0 0 0,-1-1 1,1 0-1,-1 0 1,7-4-1,8-3-990,-9 4-4329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3680,'-1'0'0,"-1"0"0,0 0 1,1 0-1,-1 0 0,0 0 1,0 0-1,1 1 0,-1-1 1,0 0-1,1 1 0,-1 0 0,1-1 1,-1 1-1,1 0 0,-1 0 1,1-1-1,-1 1 0,1 0 0,0 1 1,-1-1-1,1 0 0,0 0 1,0 0-1,-1 2 0,-30 35 28,28-33-26,-5 7 33,0-1-1,1 2 0,-11 20 0,-5 11 105,22-40-134,-10 17 99,-1-1-1,0 0 0,-2-1 0,0 0 1,-1-1-1,-20 17 0,23-23 24,1 1-1,1 0 0,0 1 1,-10 15-1,17-23-14,-11 22 214,14-26-316,1-1 1,0 1-1,0-1 1,-1 1-1,1-1 1,0 0-1,1 1 1,-1-1-1,0 1 1,0-1-1,1 1 1,-1-1-1,0 0 1,1 1-1,-1-1 1,1 0 0,0 0-1,0 1 1,1 1-1,2 2 16,0 1 0,1-2-1,-1 1 1,1 0 0,0-1-1,0 0 1,0 0 0,1 0-1,0-1 1,8 4 0,-5-3 45,1-1-1,1 0 1,-1 0 0,0-1 0,1-1 0,18 1 0,-16-1-38,31-2 250,186-14 658,-179 12-586,-22 2-191,60 3 0,-53 1-42,0 1 0,0 2 0,35 10 0,-14-1 104,-19-6-140,11-3 76,-48-6-124,1 0-14,6 0-2,-5 0-3,4 0 4,-3 0 1,3 0-2,-3 0-4,2-3-2,-3 1 0,-1-5-1163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218 178 4216,'-4'-1'41,"-26"-3"27,29 4-56,0 0 0,0 0 0,0 0 0,0 1 0,0-1 0,0 0 0,0 1 0,0-1 0,0 1 0,0-1 0,1 1 0,-1-1 0,0 1 0,0 0 0,-1 1 0,-2 2 16,-5 3 16,1 0 0,-1 1 0,1 1 0,1-1 0,0 1 0,0 1-1,1-1 1,-8 15 0,9-14-29,-4 5 61,2 1 1,0 0-1,1 0 1,-7 26 0,8-24-46,1-2 25,0 2-1,1-1 1,0 0-1,0 28 1,3-28-29,-1 13 77,1 1 0,2-1-1,1 1 1,1-1-1,13 45 1,-13-58-17,0 0-1,2-1 1,0 0 0,1 0 0,0 0 0,1-1 0,12 17-1,-19-31-68,-1-1 0,1 1-1,0-1 1,-1 1-1,1-1 1,0 1-1,0-1 1,-1 1 0,1-1-1,0 0 1,0 0-1,-1 1 1,1-1-1,0 0 1,0 0 0,0 0-1,-1 0 1,1 0-1,0 0 1,0 0 0,0 0-1,-1 0 1,1 0-1,0 0 1,0-1-1,0 1 1,0-1 0,15-7 34,-15 8-25,2-3 20,0 0 0,0 0-1,-1 0 1,1 0 0,0 0-1,-1-1 1,0 1-1,0-1 1,0 0 0,0 1-1,-1-1 1,0 0 0,2-8-1,-1 7 1,0-1 4,0-1 0,-1 0 1,0 0-1,0 0 0,-1 0 0,0 1 0,0-1 0,0 0 0,-3-11 0,2 9-11,-3-13 57,-1-1-1,-2 1 1,0 0-1,-1 0 1,-1 1-1,-12-21 1,5 9-69,0-3 64,-29-77 20,29 59-73,-10-65-1,23 72-36,3 39-4,1-1 0,0 1 0,0-1 0,0 1 1,1 0-1,1-1 0,-1 1 0,1 0 0,7-12 0,-7 15 1,0 0-1,1 0 0,-1 0 0,1 0 1,0 1-1,1 0 0,-1 0 0,1 0 0,-1 0 1,1 1-1,0-1 0,1 1 0,-1 1 1,1-1-1,6-2 0,86-16-50,-95 21 49,0 0 1,0 0-1,0 0 0,0 0 1,0 0-1,-1 1 0,1-1 1,0 1-1,0-1 0,0 1 0,3 2 1,5 1-19,-5-3 19,6 3-20,0 0 0,0 1 0,17 9 0,-24-12 12,-1 1 1,-1 0-1,1 0 0,0 0 1,-1 0-1,1 1 0,-1-1 1,0 1-1,0 0 0,0 0 1,-1 0-1,0 0 0,1 0 1,1 7-1,4 12-29,-2 1 0,7 36 0,4 103-57,-17-146 66,1-8 1,0 1-1,-1-1 1,-1 1-1,1-1 1,-1 0-1,-3 11 1,1-13 8,-1 0 1,0 0-1,0 0 1,-1 0-1,1-1 1,-1 0-1,-1 0 0,1 0 1,-1-1-1,0 1 1,0-2-1,-1 1 1,1 0-1,-11 4 1,15-8-10,-28 16-491,-35 14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57 177 4848,'-4'1'15,"-15"-8"73,17 7-6,2-1-75,0 1 1,-1 0-1,1-1 0,0 1 1,-1 0-1,1 0 0,-1 0 1,1-1-1,-1 1 0,1 0 1,-1 0-1,1 0 0,-1 0 1,1 0-1,-1 0 0,1 0 1,-1 0-1,1 0 0,0 0 0,-1 0 1,1 0-1,-1 0 0,1 0 1,-1 0-1,1 1 0,-1-1 1,1 0-1,-1 0 0,1 1 1,0-1-1,-1 0 0,1 0 1,0 1-1,-1 0 0,-2 4 9,1 0 0,-1 0 0,1 1 0,1-1 0,-1 0 0,1 1 0,0 0 0,0-1 0,1 1 0,0 0 0,0-1 0,0 8 0,4 18 34,0-1 1,16 56-1,-17-76-23,1-1 0,1 1 0,0-1 0,0 0 0,1 0 0,0 0 0,0-1 0,11 11-1,-10-14 8,0 0 0,0 0-1,1-1 1,-1 0 0,1 0-1,0 0 1,0-1-1,0-1 1,0 1 0,1-1-1,-1-1 1,1 1-1,0-2 1,-1 1 0,1-1-1,-1 0 1,1-1 0,13-2-1,-7 0 49,-1 0-1,0-1 0,1 0 1,21-11-1,-31 13-49,1-1-1,-1 0 1,0 0 0,0-1-1,0 1 1,0-1-1,0 0 1,-1 0 0,0-1-1,0 0 1,0 1-1,0-1 1,5-10-1,-8 10 15,1 1 0,-1 0 0,1 0 0,-1 0 0,-1-1 1,1 1-1,0-1 0,-1 1 0,0 0 0,0-1 0,-1-5 0,0-16 232,1 15-203,1 7-26,-1 0 0,1-1-1,-1 1 1,0 0 0,-1-1 0,1 1 0,-1 0 0,0 0-1,0-1 1,0 1 0,0 0 0,-1 0 0,1 0-1,-1 0 1,-5-6 0,-30-27 334,36 35-371,-1 1 0,1 0 1,0 0-1,-1 0 0,1 0 1,-1 0-1,0 0 0,1 0 1,-1 0-1,0 1 0,0-1 1,1 0-1,-1 1 0,0 0 0,0-1 1,0 1-1,0 0 0,1 0 1,-1 0-1,-3 1 0,4-1-8,0 0-1,0 1 0,0-1 0,0 0 0,0 1 1,0-1-1,0 1 0,0 0 0,0-1 1,0 1-1,0 0 0,0 0 0,1-1 0,-1 1 1,0 0-1,0 0 0,0 2 0,-1 0 3,-2 3-3,0 0 0,1 0 0,0 1 0,0 0 0,1 0 0,0 0 0,0 0 0,-1 9 0,-3 30 0,6-32-6,1 1 0,0 0 0,0 0 0,8 28 0,-7-35 2,1 1-1,0-2 0,0 1 1,1 0-1,0 0 1,0-1-1,1 0 0,0 0 1,11 12-1,-9-13-1,-1 0-1,2-1 1,-1 0-1,0 0 1,1-1-1,9 4 1,20 2 2,1-7 1,-2-11 0,-26 5 4,0-1 1,0-1 0,-1 1 0,1-1-1,-1-1 1,-1 0 0,1 0-1,-1-1 1,0 0 0,0 0-1,-1-1 1,0 0 0,-1 0 0,1-1-1,-2 1 1,8-15 0,-3 4 28,-2-1 0,-1 0 0,0 0 0,-1-1-1,-1 1 1,2-22 0,-5 25-18,-1 11-5,-1 1 0,0 0 0,0-1 0,0 1 0,0 0 0,-1-1 0,0 1 1,-2-7-1,1 0 27,1 4-23,0 0 0,-1 0-1,0 1 1,0-1 0,-1 1 0,0-1 0,0 1 0,0 0 0,-7-9 0,0 3 25,-1 0 1,-1 0-1,0 1 1,-18-14-1,14 17 25,0 0 0,-1 2 0,-18-8 0,22 11-17,10 2-20,-1 1-1,1-1 1,-1 1-1,0 0 0,0 1 1,-4-1-1,6 1 38,3 1-36,3 5-18,-1-1 0,1-1 0,0 1 0,0-1 0,8 7 0,39 18 1,-8-6-3,-33-17-8,36 15 0,44 19-15,-79-35-13,-2 1 0,1 0 1,0 0-1,-1 1 0,-1 0 0,1 1 0,-1 0 1,0 1-1,-1-1 0,0 1 0,0 1 0,-1-1 0,6 13 1,-7-9-10,0 0-1,-1 1 1,2 17 0,4 7-12,27 60-64,-37-97 100,1 1-1,-1-2 13,0 1 0,1 0-1,-1-1 1,0 1 0,1 0 0,-1 0-1,0-1 1,0 1 0,1 0 0,-1 0-1,0-1 1,0 1 0,0 0 0,0 0-1,0 0 1,0-1 0,0 1 0,-1 0-1,1 1 1,-3 1-1,0-1 1,0 1-1,0-1 1,0 0-1,-1 0 0,1 0 1,-1 0-1,1-1 1,-1 1-1,0-1 0,1 0 1,-1 0-1,0-1 1,0 1-1,-4 0 0,-2 0 1,3 0 1,0 0-1,0 0 0,0-1 1,0 0-1,0-1 1,0 1-1,0-1 0,0-1 1,0 1-1,-13-6 0,15 5 0,-8-5-4,8 1-117,-1 0 0,2 0 0,-1-1 0,1 1 0,0-1 0,0 0 0,1 0 0,-1-1 0,-2-11 0,-9-31-5971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6280,'0'0'41,"0"15"110,0 32 23,2 0 0,2-1 1,12 58-1,18 24 141,-18-70-251,7 55 183,-17-79-145,-4-19-37,3 19 143,2-1 1,1 1-1,23 60 1,-28-92 20,3-2 27,-1-4 40,-1-2-208,-1-1-1,0 1 1,0-1 0,0 0 0,0 0-1,2-13 1,6-56 566,-11 68-586,3-13 147,6-54 339,-7 68-457,0-1 1,0 1 0,0 0 0,1 0-1,0-1 1,0 2 0,6-10 0,12-15 282,-20 29-240,2 0 0,39-15 304,-39 16-403,2 1 13,-5 0-52,1 0 0,-1 0 0,0 0 0,0-1 0,1 1 0,-1 0 0,0 0-1,0 0 1,1 0 0,-1 0 0,0 0 0,0 0 0,1 0 0,-1 0 0,0 0 0,0 0-1,1 0 1,-1 0 0,0 0 0,0 0 0,1 0 0,-1 0 0,0 1 0,0-1 0,1 0-1,-1 0 1,0 0 0,0 0 0,0 0 0,1 0 0,-1 1 0,0-1 0,0 0-1,0 0 1,0 0 0,1 1 0,-1-1 0,0 0 0,0 4 2,13 16 8,-4-3-7,-1 8-3,4 53-17,-9-56 7,0 1 0,1-1 1,1 0-1,11 29 0,-1-21-3,-9-21-1,-1 1 0,0 0 0,-1 0 0,5 20 1,-8-29-8,10 14-14,-8-10 18,-3-5 13,0 0 1,0 1 0,0-1 0,0 0 0,0 0-1,0 1 1,0-1 0,0 0 0,0 0-1,0 1 1,0-1 0,0 0 0,1 0 0,-1 1-1,0-1 1,0 0 0,0 0 0,0 0-1,0 1 1,1-1 0,-1 0 0,0 0 0,0 0-1,0 0 1,1 0 0,-1 1 0,0-1-1,0 0 1,1 0 0,-1 0 0,0 0-1,0 0 1,1 0 0,-1 0 0,0 0 0,0 0-1,1 0 1,-1 0 0,3-1 0,0 0 0,0-1 1,-1 1-1,1-1 0,0 0 1,-1 0-1,0 0 0,1 0 0,-1 0 1,0-1-1,0 1 0,2-4 1,32-36-1610,3-3-6436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537 126 3680,'-24'-52'280,"21"50"-224,1 0 1,0 0-1,-1 0 0,1 0 1,-1 0-1,1 1 0,-1-1 1,0 1-1,0-1 0,-3 0 0,2 0 8,-5-3 90,0 0 0,-1 0 1,-15-5-1,-8-3 259,24 10-321,0 0-1,0 1 0,-1 0 1,1 1-1,-1 0 1,1 0-1,-1 1 0,-9 0 1,-31 7 101,26-3-15,1 2 0,0 0-1,0 1 1,1 1 0,-26 14 0,38-17-67,0 0 0,1 1 1,-18 14-1,24-15-67,0 0 0,0 0-1,1 0 1,-1 1 0,1-1 0,0 0-1,1 1 1,-1-1 0,1 1 0,-1 9-1,1-8 11,0-3-28,1 0 0,-1 0 1,1 1-1,0-1 0,0 0 1,0 0-1,0 1 0,1-1 1,-1 0-1,1 0 0,1 0 1,-1 0-1,0 0 0,1 0 1,0 0-1,0 0 0,0 0 1,0-1-1,4 5 0,-2-5 0,1 0-1,-1 0 0,1-1 1,-1 1-1,1-1 0,0 0 0,0-1 1,0 1-1,0-1 0,0 0 1,1 0-1,8 0 0,7-1 78,37-3-1,-50 3-80,9-1-3,36-8 128,-1-4 119,63-25 0,-99 33-236,-12 3 0,1 0-1,-1 1 1,0-1 0,1-1-1,-1 1 1,0-1 0,4-3 0,-3 2-11,29-23 296,-31 24-279,-1 1-1,1-1 1,-1 1-1,0-1 0,0 0 1,0 0-1,0 0 0,0 0 1,-1 0-1,3-6 1,-5 6-9,1 1 0,-1 0 1,0-1-1,1 1 0,-1 0 0,0 0 1,0 0-1,-1 0 0,1 0 1,0 0-1,-1 0 0,1 0 1,-1 1-1,-2-4 0,3 4-2,-3-2 20,1 0-1,-1-1 0,1 1 0,-1 1 0,0-1 1,0 0-1,0 1 0,-1 0 0,1 0 1,0 0-1,-8-2 0,-7 0 109,-29-4 1,22 4-58,24 4-91,0-1 1,0 1-1,0-1 1,0 1-1,-1 0 1,1 0-1,0 0 1,0 0-1,0 0 1,0 0 0,0 1-1,0-1 1,0 1-1,0 0 1,0-1-1,0 1 1,0 0-1,0 0 1,0 0-1,1 0 1,-1 0-1,0 1 1,1-1 0,-1 1-1,-1 1 1,-6 16-1,4 14 0,6 13-3,6 4-2,9 0 0,-5-28-1,1 0 0,18 25 0,-23-38-2,0 0 1,1 0-1,0-1 0,0 0 0,1 0 1,0-1-1,14 8 0,-11-6 0,5 2-9,0 0 1,1-1-1,19 7 1,-16-7-6,-8-4-96,0 0 1,1 0-1,0-2 1,24 6 0,-15-5-1043,30 9-6405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4488,'11'21'382,"2"0"0,23 31-1,-20-30-116,16 25 149,52 63 0,-69-95-384,20 23 231,33 60 47,-59-75-40,-4-10-154,1 6-22,0 0-1,-2 0 0,0 0 1,-1 1-1,1 23 1,-6 85 298,-2-105-115,-6 6-82,-24 48-1,20-59 62,-17 9-81,-35 22 0,44-37 42,-92 34 82,94-41-122,6-3-351,-1-2 0,1 0-1,0 0 1,0-1 0,-21-5 0,-22-5-6184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0 521 3056,'9'-2'232,"25"-2"-91,34 0 1,-57 4-55,38 0 164,96-12 1,57-17-204,-155 21 0,195-34 26,-189 32-20,240-34 34,-230 35-1,245-44 64,-247 42 82,256-35 100,-251 39-66,267-28 109,-267 29-96,245-24 104,-252 24-144,223-29 85,-229 28-137,201-22 77,-208 25-91,31-1-64,259-29 437,-306 29-492,148-22 322,-153 21-280,-23 5 18,-5 0-64,-8-2-33,0 1 1,0 0 0,0 1 0,1 0-1,-1 1 1,-18 2 0,10-2-17,2 1 19,0 1-1,0 0 1,-19 6 0,11-3 5,-49 5-1084,45-7-4422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2336,'0'0'1271,"2"5"-757,1 6-321,0 0 1,0 0-1,1 23 0,4 23 229,-5-41-372,15 41 257,60 164 450,-44-129-538,-25-66-177,8 21 287,24 47 0,-40-92-300,0 0-1,0 0 1,1 0-1,-1 0 1,1 0-1,-1 0 1,1 0-1,-1-1 1,1 1-1,0-1 1,0 1 0,0-1-1,0 0 1,0 1-1,0-1 1,0 0-1,0 0 1,1 0-1,-1-1 1,0 1-1,1-1 1,-1 1-1,0-1 1,1 0-1,-1 0 1,0 0 0,1 0-1,-1 0 1,1 0-1,-1-1 1,0 1-1,1-1 1,-1 1-1,0-1 1,0 0-1,3-2 1,6-2-161,-1-1-1,0-1 1,0 0 0,0-1 0,12-12 0,13-13-4848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4760,'-31'9'187,"30"-8"-178,0-1 0,0 0 1,1 1-1,-1-1 0,0 0 1,1 1-1,-1-1 0,0 1 1,1 0-1,-1-1 0,1 1 1,-1-1-1,1 1 0,-1 0 1,1-1-1,-1 1 0,1 0 1,0 0-1,-1-1 0,1 1 1,0 0-1,0 0 0,0-1 1,-1 1-1,1 0 0,0 1 1,2 23 171,-2-20-144,24 113 212,-19-102-196,0 0 0,1 0 0,14 27 0,-11-26-29,2 6 58,0-1 0,1-1 0,22 28 0,-25-35-8,7 8 106,1-2 0,0 0 0,32 28 0,-26-25 41,-22-21 279,-19 6-1229,-3 0-3831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3232,'7'5'80,"0"1"0,0-1 1,1-1-1,-1 0 0,1 0 1,0 0-1,0-1 0,13 3 0,71 16 665,-78-20-709,4 3 8,-8-3 18,0 0-1,0-1 1,13 1-1,186 1 325,-187-3-377,42-4 20,-6-2-4,10-8-19,74-30-374,-131 40 131,71-24-2790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4040,'-8'3'-23,"0"0"-1,0 0 1,-1-1 0,1-1-1,-13 2 1,20-2 21,0-1 0,0 1 1,-1 0-1,1 0 0,0 0 1,0 0-1,0 0 0,0 0 1,0 0-1,0 0 0,0 0 0,0 0 1,1 0-1,-1 1 0,0-1 1,1 0-1,-1 0 0,1 1 0,-1-1 1,1 1-1,0-1 0,-1 0 1,1 1-1,0 2 0,2 21 1,8 13 1,4 1 0,3-2 0,13 13 105,-11-21-226,-3 1 1,14 32 0,-20-36-2000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2608,'0'0'2457,"0"9"-2351,-2 2-90,1-7-4,0 1-1,1-1 0,0 1 0,0 0 0,0-1 0,0 1 1,1 0-1,0 4 0,16 121 97,-10-56 1,-6-44-91,7 68 43,-4 217 109,-16-55 52,2 26 71,8-196-256,1-52 58,1-1-61,-3 238 271,2-250-289,-7 61 84,-9 88 9,4 13 47,10-114-92,-20 194 65,14-157-106,0 72 2,8-145-10,0 36-5,-5 198 61,3-107-32,4-133-32,1 5 34,16 241 167,-17-248-196,0-14 13,0-1 0,0 0 0,5 15 0,43 222 260,-42-217-271,14 55 110,54 154 222,-45-154-228,42 155 95,-66-219-205,9 60 35,28 176 61,-28-155-84,-12-73-6,-2-1 1,-2 37 0,-1-41-7,-10 155 145,11 109 512,1-281-545,-1 1 0,-5 19 0,1 9 216,5-38-242,0 19 479,0-19 348,8-6-771,-8 3-142,1 0 0,0 0-1,0 1 1,0-1 0,0 1-1,-1-1 1,1 1 0,0-1-1,0 1 1,0-1 0,0 1 0,0 0-1,0-1 1,2 1 0,96-6 299,50-6-74,-89 4-157,202-21 106,-106 20-95,-120 9-67,174-11 40,-129 3-57,2-1-3,0 2 0,-2 4 0,-5 0 0,-11 2 0,-13 1 0,-10-3 0,0-2 0,-31 4 0,29-7 0,-32 5 1,31 2 6,-37 1 1,-1 0-5,-1 0 0,1 0 0,-1 0 0,1 0 0,-1 0 0,1 0 0,-1 0 0,1 0 0,-1 0 0,1 0 1,-1-1-1,1 1 0,-1 0 0,0 0 0,1 0 0,-1-1 0,1 1 0,-1 0 0,0-1 0,1 1 0,0-1 1,1-21 97,-2 20-94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1176,'0'9'1,"-3"39"69,2-41-60,-14 99 90,10-67-27,-1 69-1,6-73-57,-7 62 112,1 24-19,5-68-59,-2 164 114,7-119-136,-2-56 46,16 281 227,-16-203-159,3 82 13,-4-158-21,14 283 386,-11-231-450,-2-56 112,9 177 78,-8-175-79,28 249 497,-19-171-378,6 75-14,-15-157-138,18 251 314,-7-176-338,5 76-11,-15-151-32,8 67-2,16 148 397,-13-115-282,-9-95-52,-1 59-1,-3-23 65,19 184 499,-4-26-256,-14-189-265,9 81 35,7 56 270,-6-43-40,-14-134-392,1-5-43,1 0 1,-1 0-1,0 0 1,1 0-1,-1 0 1,1 0-1,0 0 0,0 0 1,1 2-1,-1-2 9,0 1 22,-1 3-1201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2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1176,'5'2'67,"0"0"-1,0 0 1,0 0-1,0-1 1,0 1 0,1-1-1,-1-1 1,8 1 0,46-2 898,-32 0-735,47-3-96,70 0-34,-51 7 32,-58-1-81,56-5 1,70-12 43,-88 6 24,122-6 84,10 6-3,-165 7-32,156-16 74,-156 14-68,174-13 69,-171 15-102,270-14 319,-194 7-321,161-7 199,-254 15-321,41 2 93,121 5 365,-186-6-415,6 0-104,-22 0 1553,-11 4-2294,10-3-3975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 3232,'0'0'112,"-4"0"-19,-46-9 1662,27 10-442,-11 2 126,32-3-662,5 1-598,21 4-47,1-1 0,34 2-1,-17-2-57,21 6-2,85 17 127,-134-24-130,-1 0 1,23 11 0,-34-14-22,3 2 16,-5-2-62,0 0 0,1 0-1,-1 0 1,0 0-1,1 0 1,-1 1 0,0-1-1,1 0 1,-1 0 0,0 0-1,0 0 1,1 0 0,-1 0-1,0 0 1,1 1 0,-1-1-1,0 0 1,0 0 0,1 0-1,-1 1 1,0-1-1,0 0 1,0 0 0,1 0-1,-1 1 1,0-1 0,0 0-1,0 1 1,-11 25 59,-20 32 0,22-41-62,3-6 9,-1 0-1,0 0 1,0-1-1,-15 16 1,0-1 0,7-7-5,-16 19 8,-53 48 0,51-56-6,-1-6-3,16-12-3,-23 14 19,39-23-3,-1 0 1,3-2-14,0 0-1,-1 1 0,1-1 0,0 0 0,0 0 0,-1 0 1,1 0-1,0 0 0,0 0 0,0 0 0,-1 1 0,1-1 1,0 0-1,0 0 0,0 0 0,-1 1 0,1-1 0,0 0 0,0 0 1,0 0-1,0 1 0,0-1 0,0 0 0,0 0 0,0 1 1,-1-1-1,1 0 0,0 0 0,0 1 0,0-1 0,0 0 1,0 0-1,0 1 0,0-1 0,0 0 0,1 0 0,-1 1 1,0-1-1,0 0 0,0 0 0,0 0 0,0 1 0,10 3 14,-1-1 0,1 0 0,-1-1-1,1 0 1,0 0 0,13 0 0,57-3 38,-50 1-43,14 0 55,77-3 119,-108 2-171,33-7 85,114-14 181,-99 16-199,-45 4-44,57-1 345,-71 3-278,-5-1-82,0 0 0,1 0 0,-1 0 0,0 0 0,0 0 0,1 1 0,-1-1 0,0 1 0,0 0 0,0 0 1,0 0-1,0 0 0,-5 1 0,0 0-7,-38-1 22,-21 0-1444,32 0-5745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5296,'1'-2'-71,"1"-4"-13,-1 4 67,0 1 1,0-1-1,0 1 0,0 0 1,1 0-1,-1 0 0,0 0 1,1 0-1,-1 0 0,0 0 1,1 0-1,-1 0 0,1 0 0,0 1 1,-1-1-1,1 1 0,0-1 1,2 1-1,5-3-31,138-35 77,-6 1 565,-89 27-304,127-28 591,-14-2-15,-139 31-782,-18 6 3,0 0 0,0 0 0,1 1-1,-1 0 1,1 0 0,11 0 0,-14 2 117,-4 0 156,-21-8-136,7 5-447,1 1 0,-1 0 0,-22 0 0,10 1-5057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3144,'26'-11'-83,"38"-8"-1,-49 15 137,0 0 0,0-1 0,-1-1-1,24-12 1,4-1 262,131-37 2489,-168 55-2728,18-5 527,46-7 0,-67 12-104,1 13-1428,1-1-3771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2303 1888,'8'8'16,"53"51"97,15 9 199,-39-36-18,77 50 0,-97-72-267,-1-1 21,-1-2 0,22 8 0,123 53 115,-42-16 103,-8-4-38,47 15 0,-124-52-120,152 31 46,-144-36-61,170 30 31,-169-29-64,310 42 129,-232-42-169,-71-4 28,186 12 18,-189-12-53,64 1 0,20-2-9,137 5 2,-216-6-12,193-1 4,-196-2-4,77-6 5,31-3 1,141-16 1,-245 22 7,194-24 14,-196 21 11,217-33 18,-211 33 2,256-55 92,-34-2-50,-220 52-54,371-95 240,-301 78-229,-76 18 103,206-42 62,-208 45-82,321-74 296,-255 54-389,-70 18 53,181-40 40,-185 41-54,264-89 242,-213 62-289,-54 21 41,168-72 41,-166 69-9,32-18 29,74-50 1,7-8 38,-122 78-54,145-59 63,-139 61-17,231-100 479,-245 104-612,-13 6 18,-1 0-1,-1-1 0,1 0 1,10-9-1,147-132 600,-148 129-623,35-39 149,56-71 20,-88 103-83,148-123 115,-83 75-146,30-37-22,-69 59-42,-19 13-2,0-1 0,24-46 1,-43 66-15,17-37 30,52-107 58,-44 93-30,86-164 257,-117 227-299,-1 0 0,-1-1 1,1 1-1,-1-1 0,-1 0 0,1-7 0,2-5-2,6-28 111,-10 46 67,-1 3-189,-1-1-6,1 1 0,-1 0-1,0 0 1,1 0 0,0 0 0,-1 1-1,1-1 1,0 0 0,0 0-1,-1 1 1,1-1 0,0 1-1,0-1 1,1 1 0,-1-1 0,0 1-1,0 0 1,1 0 0,-1 2-1,-1 1 1,-10 17-1424,1 2-5696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15 213 1888,'-14'10'-3,"14"-10"3,0 0 0,0 0 0,0 0 0,0 1 0,0-1 0,0 0-1,0 0 1,0 0 0,-1 1 0,1-1 0,0 0 0,0 0-1,0 0 1,0 0 0,0 1 0,0-1 0,0 0 0,0 0 0,0 0-1,1 1 1,-1-1 0,0 0 0,0 0 0,0 0 0,0 0-1,0 1 1,0-1 0,0 0 0,0 0 0,0 0 0,1 0 0,-1 1-1,0-1 1,0 0 0,0 0 0,14 5-8,-8-4 8,-1 0 0,0 0 0,0-1 0,1 0 0,-1 0 0,0 0 0,6-1 0,2 0 0,35 1 0,195-11 56,-210 9-44,40-1 102,-43 2-36,1-1 0,42-9 0,108-23 187,-140 26 23,293-43 767,-214 30-598,47-8 7,-81 18 104,-56 8-483,80-7 286,-90 8-324,159-17 934,-138 10 350,-67 2-1053,17 6-259,-31 2 77,-139 31 167,106-12-1277,0 0-4132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461 107 4400,'0'-2'193,"2"-7"41,-1-1 251,-1 9-462,1 0 0,-1-1-1,0 1 1,0-1 0,1 1-1,-1 0 1,0-1 0,-1 1-1,1 0 1,0-1-1,0 1 1,0-1 0,-1 1-1,1 0 1,-1-1 0,1 1-1,-1 0 1,0 0 0,1 0-1,-1-1 1,0 1 0,0 0-1,0 0 1,-1-1-1,-3-3-10,0 1-1,1-1 0,-1 2 0,-1-1 0,1 0 0,0 1 0,-1 0 1,0 0-1,0 1 0,0 0 0,0 0 0,0 0 0,0 1 0,0-1 1,-1 1-1,-6 1 0,-36-6 9,25 5-9,0 2 0,1 0 1,-31 6-1,41-4-8,7-2 2,0 0 0,0 1 0,1 0 0,-11 4 0,9-3-3,-3 1 34,0 0 0,1 0 0,0 1 0,0 0 0,0 1 0,0 0 1,1 0-1,-10 11 0,13-13 47,3-1-33,-1-1 0,1 1 0,-1 0 0,1 0 0,0 0 0,0 0 0,0 0 0,-1 5 0,2-7 170,1 3-28,0-3-171,1 1 1,-1 0-1,1-1 0,-1 1 1,1-1-1,0 1 0,-1-1 1,1 1-1,0-1 0,0 1 1,0-1-1,0 0 0,0 1 0,1-1 1,-1 0-1,0 0 0,0 0 1,3 1-1,25 13 67,-23-12-77,7 1 40,0 0 1,0 0-1,0-1 0,0-1 0,0 0 1,1-1-1,-1-1 0,18-1 0,-13 1 9,37 0 51,-38 2-79,0-2 1,-1 0-1,1-1 1,0-1-1,-1 0 0,0-2 1,1 1-1,-1-2 1,15-6-1,10-14 83,-39 24-99,0-1 0,-1 1 0,1-1 0,0 1 0,0-1 0,-1 0 0,1 1 0,-1-1 0,1 0 0,-1 0 1,0 0-1,0-1 0,1 1 0,-2 0 0,1 0 0,0 0 0,1-5 0,1-6 139,-2 12-147,-1 1-1,0 0 0,0-1 1,1 1-1,-1 0 0,0 0 1,0-1-1,0 1 0,0 0 1,0-1-1,1 1 0,-1 0 1,0-1-1,0 1 0,0-1 1,0 1-1,0 0 0,0-1 1,0 1-1,0 0 1,0-1-1,0 1 0,0 0 1,0-1-1,-1 1 0,1 0 1,0-1-1,0 1 0,0 0 1,0-1-1,-1 1 0,1 0 1,0-1-1,0 1 0,0 0 1,-1 0-1,1-1 0,0 1 1,-1 0-1,1 0 0,0 0 1,0-1-1,-1 1 1,1 0-1,0 0 0,-1 0 1,1 0-1,0 0 0,-1 0 1,1 0-1,-1-1 0,1 1 1,0 0-1,-1 0 0,1 0 1,-2 0 77,0 2-50,0 3-28,0 0-1,1 0 1,-1 1 0,1-1 0,0 0 0,0 1-1,1-1 1,0 9 0,2 9-3,3 0 1,6 0-3,6 0-2,9 0 0,-20-19 0,0 0 0,0-1 0,13 6 0,-11-7 0,0 0 0,0 0 0,12 1 0,84-1-10,-54-3 5,-4 3-1172,0 1-4703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1 166 816,'55'5'135,"-32"-3"-26,30 1 0,70 0 35,-74-1 206,109-3 124,5-14-136,-62 1 206,83-7-2,154-8 608,-243 16-1025,-57 8 175,267-29 638,-203 24-620,74-7 595,-157 12-705,-17 4 73,-1-9-41,-2 9-231,0 1 0,1-1 0,-1 1 0,0-1 0,0 1 1,0-1-1,0 1 0,0 0 0,0 0 0,0-1 0,0 1 0,0 0 0,0 0 0,0 0 0,0 0 0,0 0 0,0 0 0,0 0 0,0 1 0,-2-1 0,-19 5 22,21-5-26,-39 6 116,27-4-99,-1 0 0,-19 6 1,-76 32-951,48-17-3992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553 136 3864,'0'0'120,"-2"-3"-20,-5-7-44,0 0 1,-1 0-1,0 1 1,-1 0 0,0 1-1,0 0 1,-1 0-1,0 1 1,0 0-1,-1 1 1,0 0-1,0 1 1,0 0-1,-1 0 1,0 2-1,1-1 1,-1 1-1,-1 1 1,-20-1 0,17 0-49,10 3 11,0-1 1,-1 0-1,1 1 0,-12 2 1,0-1 56,0 1 0,1 1 1,0 0-1,-32 12 0,40-11-51,-22 15 153,21-11-86,0 0 1,1 1-1,0-1 1,0 2-1,1-1 1,0 1-1,1 0 1,0 1-1,1 0 1,-11 23-1,15-29-63,-4 22 630,5-25-639,1 0 1,0-1-1,0 1 1,0 0-1,0 0 0,1 0 1,-1 0-1,1 0 0,-1 0 1,1 0-1,-1 0 0,1 0 1,0-1-1,0 1 0,0 0 1,0-1-1,0 1 1,0-1-1,1 1 0,-1-1 1,1 1-1,-1-1 0,1 0 1,-1 0-1,1 1 0,-1-1 1,1 0-1,0-1 0,0 1 1,2 1-1,5 1 28,-1 1 0,1-2 1,0 1-1,0-1 0,14 1 0,-10-1-20,-4-1 9,0-1 0,-1 0 1,1 0-1,12-2 1,-19 2-33,164-19 518,-151 16-496,-6 2 17,0-2-1,0 1 1,13-7-1,-7 3 24,0 0 0,0-1 0,-1-1 0,0 0-1,18-15 1,-25 15-32,0 0 0,0 0-1,-1-1 1,0 0 0,-1 0-1,7-16 1,-10 21-5,-1-1 0,0 0 1,0 1-1,0-1 0,-1 0 0,0 0 1,0 0-1,0 1 0,0-1 0,-1 0 0,-2-9 1,3 12 17,-2 1-8,0-2-30,0 0-20,-15-4 159,17 7-149,0 0 1,0 0-1,0 0 0,0 0 1,0 0-1,0 0 1,-1 0-1,1 0 0,0 0 1,0 0-1,0 0 0,0 0 1,0 0-1,0 0 0,0 0 1,0 0-1,-1 0 0,1 0 1,0 0-1,0 0 1,0 0-1,0 0 0,0 0 1,0 0-1,0 0 0,0 0 1,-1 0-1,1 1 0,0-1 1,0 0-1,0 0 0,0 0 1,0 0-1,0 0 1,0 0-1,0 0 0,0 0 1,0 0-1,0 1 0,0-1 1,0 0-1,0 0 0,0 0 1,0 0-1,0 0 0,0 0 1,0 0-1,0 0 1,0 1-1,0-1 0,0 0 1,0 0-1,0 0 0,0 0 1,0 0-1,-2 6 3,0-3 0,1 1 0,0 0 0,0-1 0,0 1 0,1 0-1,-1 0 1,1 3 0,1 7 0,0 0 0,1 0 1,5 15-1,2 1-3,6 2 0,3-2 0,2-9 0,10-5 0,14-3 0,-19-9-1,1-2 1,27 1-1,-33-5-4,4-5-418,-1 0 1,32-17-1,-2-1-5910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1 238 816,'48'0'32,"146"-3"235,-89-9-150,94-5 8,-156 15-18,179-12 45,-175 10-32,211-20 51,-204 18-38,212-23 63,-214 24-16,231-17 91,-223 18 2,-33 2-153,259-21 592,-68 1-121,-177 17-157,167-17 558,-66 13 217,-140 9-745,-5-2-266,-3 0-163,-1 0 0,1 0-1,0 1 1,-1-1 0,1 1 0,-1 1 0,1-1 0,-12 2 0,-57 5 143,54-4-177,-13 2 98,0 1 0,0 2 0,-53 18 0,33-5-1078,2 1-3987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489 143 2072,'1'-25'82,"0"17"-19,-1 0 0,0 0 0,-1 0 1,1 0-1,-3-9 0,1 14-29,1 0 0,-1 0 0,1 0 0,-1 0 0,0 0-1,0 1 1,0-1 0,-1 1 0,1-1 0,-1 1 0,1 0-1,-1 0 1,0 0 0,0 0 0,1 1 0,-1-1 0,0 1 0,-1-1-1,-4 0 1,-3-2 80,0 2-1,1-1 0,-1 1 1,-12 0-1,11 1-71,-23 2 291,-78 17 706,101-15-983,-27 11 338,26-8-226,0 1 0,0 1-1,1 0 1,0 1 0,-15 14 0,18-12-10,0 0 0,1 1 0,0 0 0,1 0 1,1 1-1,0 0 0,-8 24 0,14-35-123,0 0-1,1 0 1,-1 0-1,1 0 1,-1 0-1,1 0 1,0 0-1,-1 0 1,1 0-1,0 0 1,0-1-1,1 1 1,-1 0-1,0-1 1,0 1-1,1-1 1,-1 1 0,4 1-1,41 26 197,-32-25-111,13-3-39,0-1 1,0-1 0,44-7-1,-58 6-67,36-14 63,-39 12-59,9-3 26,35-18 0,-46 21-35,0-1 1,-1-1 0,1 1-1,-1-1 1,0 0-1,-1-1 1,1 0-1,7-10 1,-6 5-1,-1 3 3,-1 0 0,0 0-1,0 0 1,-1 0-1,-1-1 1,5-13 0,-8 23-10,-1-1 0,0 0-1,0 0 1,0 0 0,0 0 0,1 0 0,-1 0 0,0 1 0,-1-1 0,1 0 0,0 0 0,0 0 0,0 0 0,0 0 0,-1 1-1,0-3 1,0 1 18,0 0 0,1-1-1,-1 1 1,0-1 0,1 1 0,-1-1-1,1 0 1,0 1 0,0-1-1,0-2 1,2 1-31,-2 3 24,0 0 1,-1 0-1,1 0 1,0 1-1,-1-1 1,1 0-1,-1 1 1,1-1-1,-1 0 1,0 1-1,1-1 1,-1 1-1,1-1 1,-1 1-1,0-1 1,0 1-1,1 0 1,-1-1-1,0 1 1,-1-1-1,2 3-4,-1-1 0,1 1-1,-1-1 1,1 1 0,0-1 0,0 1-1,-1-1 1,1 1 0,0-1 0,0 1 0,1 1-1,0 12 14,1 1 0,1-1 0,0 0 0,1 0 0,0 0 0,9 17 0,-4-15-2,0-1 0,1-1 0,1 1 1,1-2-1,18 19 0,-19-21-14,-7-9-1,0 1 0,-1-1 0,1 0 0,1 0-1,-1 0 1,0-1 0,1 1 0,-1-1 0,6 2 0,21 8 25,37 9 0,-49-19 31,-10-2-193,0 0 0,-1-1 0,1-1-1,-1 1 1,1-1 0,-1-1 0,0 1 0,9-5 0,19-11-6208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26 123 3056,'0'0'136,"3"-5"-23,1-3 80,1 0-1,0 1 1,0-1-1,0 1 1,1 1-1,0-1 1,0 1-1,1 0 0,0 0 1,0 1-1,0 0 1,1 0-1,11-4 1,-11 5-83,1 0 0,0 1-1,-1 0 1,1 0 0,0 1 0,18-2 0,-3 3 241,40 2-1,-64-1-339,1 0 0,-1 0 0,1 0 0,-1 0-1,1 0 1,-1 0 0,1 0 0,-1 0-1,1 0 1,-1 0 0,1 0 0,-1 1-1,1-1 1,-1 0 0,1 0 0,-1 1-1,0-1 1,1 0 0,-1 1 0,0-1 0,1 0-1,-1 1 1,0-1 0,1 0 0,-1 1-1,0-1 1,1 1 0,-1-1 0,0 1-1,0-1 1,0 1 0,0-1 0,1 1-1,-1 1 2,0 0-1,-1-1 0,1 1 1,0 0-1,-1-1 0,1 1 0,-1-1 1,1 1-1,-1 0 0,-1 1 0,-23 34 87,18-30-48,-1 1 0,0-1 0,0 0 0,-1 0 0,0-1-1,0-1 1,-19 10 0,8-7 31,1-1 154,-34 19 1,51-25-56,5 1-161,14 5-6,8-4-9,39 1 3,-31-2-7,6 1 0,1 1 0,-2-1 1,10-3 7,-47 0-7,0 0-1,0 0 0,0 0 1,0 0-1,0 0 1,0 0-1,0 0 1,0 1-1,0-1 1,0 0-1,0 0 1,0 1-1,0-1 0,0 1 1,0-1-1,0 1 1,0-1-1,-1 1 1,1 0-1,0-1 1,0 1-1,0 0 1,-1 0-1,1-1 0,0 2 1,1 1 0,15 15 4,-14-11-3,-1-1-1,11 20 4,-13-17-3,0-2-1,3 40 1,-4 3-2,0-27-6,-1 1 0,-7 32 0,9-53 5,-1 1-2,-1-1 0,1 1-1,-1 0 1,0 0 0,1 0 0,-2-1 0,1 1 0,0-1-1,-1 0 1,1 0 0,-1 0 0,-6 5 0,-34 23-23,39-28 25,-6 2-12,0 0 1,0-1-1,-1 0 0,1-1 1,-1 0-1,0 0 1,-18 1-1,7-1-3,-18 4 12,18-5 14,0-1-1,-1-1 1,1-1 0,-37-5 0,57 5-32,-1 1 0,1-1-1,-1 0 1,1 0 0,-1 0-1,1 0 1,0 0 0,-1-1 0,1 1-1,0-1 1,0 1 0,0-1-1,0 0 1,1 0 0,-1 0 0,0 0-1,1 0 1,-2-3 0,-1 1-518,-12-18-4826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4 5112,'-26'-2'39,"18"1"-13,0 1 0,0 0-1,-1 0 1,-9 2 0,16-2-22,-22 6 18,4 2 81,-20 4-4,-14 2-78,-56 30-13,104-42-6,-1 1 0,0 1 0,1-1 0,0 1 0,-11 9 0,1 0-1,-36 28 2,4 3 2,4 0-2,20-17 3,-20 31 0,35-41 22,-26 96 24,28-76-2,1-1 0,-2 43-1,6-52-21,0-4 109,0 37 0,3-36-97,-2 1-12,1-16 11,0 1 1,0-1-1,1 0 0,1 1 0,2 10 1,4 13 98,13 33 1,-12-49 89,4-1-135,0 0-1,2-1 1,0 0-1,0-1 1,1-1-1,1 0 1,22 12-1,-20-14-54,-6-4 25,0-1 1,0 0 0,20 5-1,40 15 258,108 21 1,-109-40-257,-43-8 83,134-28 61,-127 20-75,147-42 56,-148 41-35,117-50 66,-127 47-66,79-64 64,-89 60-78,3-12-40,18-43-1,-30 49 34,5-102 50,-12 98-63,-7-14-34,-2 1 0,-2-1 0,-19-44 0,4 35-56,25 46-21,-1-1 1,1 1-1,-1 0 1,0 0-1,0 1 0,0-1 1,0 1-1,-1-1 1,-3-2-1,-7-5 6,2-2-7,7 8 0,0 0-1,0 1 1,0 0 0,-1-1-1,-11-5 1,-15-9 16,0 2-1,-2 1 1,-35-11 0,52 22-23,-41-8 9,43 10-7,-4 0 1,1-1 0,-1 2 0,1 1 0,-1 0 0,0 1 0,-22 3 0,26 3 1,15-6-6,-1 0 0,1 1 0,0-1 0,0 0 1,0 0-1,0 0 0,0 0 0,-1 1 0,1-1 0,0 0 0,0 0 0,0 0 1,0 1-1,0-1 0,0 0 0,0 0 0,0 1 0,0-1 0,0 0 0,0 0 1,0 0-1,0 1 0,0-1 0,0 0 0,0 0 0,0 1 0,0-1 0,0 0 1,0 0-1,0 0 0,0 1 0,1-1 0,0 2-2,0-1-1,0 0 1,1 0-1,-1 1 1,1-1-1,-1 0 0,1 0 1,0 0-1,2 1 1,96 41-1379,-37-13-5439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348 524 5560,'-23'-7'-1,"10"3"-1,0 1 0,-1 0 0,1 1 0,-1 0 0,1 1 1,-1 1-1,-16 1 0,18 0 17,0 0 0,0 1 0,0 0 0,0 1 0,0 1 0,1 0 0,0 0 0,-14 8-1,19-7 36,-1 0 0,1 0 0,0 0-1,0 1 1,1 0 0,0 0 0,0 1-1,0-1 1,1 1 0,0 0 0,0 0-1,-4 10 1,6-9-9,0-1 0,0 0 0,1 1-1,0-1 1,0 1 0,0-1 0,2 14 0,-1-9-13,-1-1 17,1 0 0,0 0 1,1 0-1,0 0 0,0 0 1,1 0-1,1 0 0,0-1 1,0 1-1,6 11 0,15 21 97,-18-34-107,0 0 0,1-1 1,9 10-1,-7-13 73,8-3-55,0 0 0,0-2 0,0 1 0,0-2 0,0 0-1,-1-1 1,1-1 0,20-6 0,-30 7-11,-1-1-1,1 1 0,0-2 1,-1 1-1,0-1 1,1 0-1,-2 0 1,1 0-1,6-7 1,-6 5-6,-2 3-1,0-1 0,0 0 1,0 0-1,-1-1 0,0 1 0,0-1 1,0 0-1,0 0 0,-1 0 0,0 0 1,0 0-1,3-10 0,-4 9-3,2-9 182,-5-2-116,0-1 0,-5-23 0,0 27 97,-15-13 19,-1 1 0,-32-30-1,8 10 10,-46-62 276,64 63-335,23 33-134,-44-79 259,42 74-231,0-1-1,1 0 1,-6-21-1,12 33-40,1 0 0,0 1 1,0-1-1,1 0 0,-1 1 0,1-1 0,0 1 1,1-1-1,0 1 0,-1-1 0,2 1 0,-1 0 1,6-9-1,0-4 17,-6 14-28,0 1 1,0-1 0,1 1-1,-1 0 1,1 0 0,-1 0-1,1 0 1,0 0 0,0 0-1,0 1 1,1-1 0,-1 1-1,1 0 1,-1 0 0,1 0-1,0 1 1,5-2 0,10-5 3,0 1 0,0 1 0,1 1 1,-1 1-1,1 1 0,30-2 1,-11 4 3,51 6 1,-23 5 2,-40-4-12,-22-3-3,-1 1-1,3 0-2,-1-1 0,0 1-1,0 1 1,-1-1 0,1 1 0,-1 0-1,0 0 1,5 6 0,-8-7-1,0-1 1,0 1-1,0 0 1,-1 0-1,1 0 1,-1 0-1,0 0 0,0 5 1,-1-9 1,1 7-5,0-1 1,0 1-1,-1-1 1,0 1-1,-1 7 1,0 18-21,0 5 2,-8 52-1,6-75 4,0 0 0,-1 1 0,-1-1 0,0-1 0,-12 23 0,13-28 12,-1-1 0,0 0 0,-1-1 1,0 1-1,0-1 0,0 0 0,0-1 0,-1 1 0,0-1 0,-12 6 1,-53 21-43,69-31 24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51 1976,'-10'-7'253,"-1"1"1,1 0-1,-1 0 0,0 1 1,-1 0-1,1 1 0,-1 0 1,0 1-1,-13-2 0,23 5 95,-1 1-282,0-1 0,0 1 1,0 0-1,0 0 0,0 1 0,0-1 0,1 0 0,-1 1 0,0 0 0,1-1 0,-1 1 1,1 0-1,0 1 0,-1-1 0,1 0 0,0 0 0,0 1 0,1 0 0,-1-1 0,0 1 1,1 0-1,-1 3 0,-6 9 52,1 0 0,-6 25 0,9-31-104,-6 25 309,-12 60-1,16-66-257,1-5 146,-26 144 563,17-66-359,14-97-380,-1-1 0,1 1 1,0-1-1,-1 1 1,2-1-1,-1 1 0,0-1 1,1 1-1,-1-1 0,1 1 1,1 3-1,2 6 27,7 28 29,-2-25 117,13 11-63,31 26-1,-33-38 30,20 7-60,46 17 1,-56-31-8,133 20 38,-129-26-58,153-15-1251,-85 0-5176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1 940 816,'9'-12'69,"-7"9"279,0 1 4,36-51 1562,-23 39-1765,0 0 0,1 1 0,1 0 0,26-14 0,-22 13-85,-15 11-29,0-1 1,0 1-1,0 0 1,0 0 0,13-3-1,7-3 116,15-3 184,0 2 0,0 2 0,43-4 0,-66 10-63,1-2-1,-1 0 1,0-1 0,24-10-1,-40 14-226,0 0 0,0 1 0,0-1 0,0 1 0,1 0 0,-1-1-1,0 1 1,0 0 0,0 0 0,0 1 0,3-1 0,13 2 238,6-4-9,-1-1 0,41-10 0,29-5 177,88-4-152,-160 19-241,-1 0 1,0-1 0,20-8-1,-26 7-37,-2 1 20,0-1 0,0 0 1,0-1-1,-1 0 0,14-10 0,-17 11-29,-6 4-5,0 0 1,0-1 0,0 1-1,0-1 1,0 1-1,0-1 1,-1 0 0,1 0-1,-1 1 1,1-1-1,0-3 1,11-14 56,-2 0 0,0-1 0,13-37 0,-14 25 96,10-57 0,-10-48 340,-16 84-227,6 50-238,-3-29 70,3 29-90,-1 2-9,0-1 1,1 1-1,-1-1 1,1 1-1,-1-1 1,1 1-1,0-1 0,-1 1 1,1-1-1,0-2 1,4-4 9,-3 6 16,-1 0-16,3-6 0,-3 6 1,2-1 6,-2 2-22,1 1 1,-1-1-1,0 1 0,0-1 1,1 1-1,-1 0 0,0-1 1,1 1-1,-1-1 1,1 1-1,-1 0 0,0-1 1,1 1-1,-1 0 0,1-1 1,-1 1-1,1 0 0,-1 0 1,1-1-1,-1 1 1,1 0-1,-1 0 0,1 0 1,-1 0-1,1 0 0,-1 0 1,1 0-1,0 0 0,-1 0 1,1 0-1,-1 0 1,1 0-1,-1 0 0,1 0 1,0 0-1,-1 0-1,0 0 0,0 0 0,0 0 0,0 0 0,0 0 0,1 1 1,-1-1-1,0 0 0,0 0 0,0 0 0,0 0 0,0 0 0,0 0 0,0 0 0,0 0 0,0 0 0,0 0 1,0 0-1,1 0 0,-1 0 0,0 0 0,0 0 0,0 1 0,0-1 0,0 0 0,0 0 0,0 0 0,0 0 0,0 0 1,0 0-1,0 0 0,0 0 0,0 0 0,0 1 0,0-1 0,0 0 0,0 0 0,0 0 0,0 0 0,0 0 0,0 0 1,0 0-1,0 0 0,0 0 0,0 1 0,0-1 0,0 0 0,0 0 0,0 0 0,0 0 0,0 0 0,0 0 1,-1 0-1,1 0 0,0 0 0,0 0 0,0 0 0,0 1 0,0-1 0,0 0 0,0 0 0,-5 21-1434,0 5-5746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580 167 4040,'-7'-6'30,"0"0"-1,1 0 1,0-1-1,0 0 1,0 0 0,0-1-1,1 1 1,1-1 0,-1 0-1,1 0 1,1-1 0,-5-11-1,7 16 71,0 1 1,0 0-1,0 0 0,-1 0 0,0 0 0,1 0 0,-1 0 1,0 0-1,0 0 0,-1 0 0,1 1 0,-1-1 0,1 1 1,-1 0-1,0 0 0,0 0 0,0 0 0,0 0 0,0 1 1,0-1-1,0 1 0,0 0 0,-1 0 0,1 0 0,-1 0 1,1 1-1,0 0 0,-1-1 0,1 1 0,-6 1 0,-35 2 395,25-3-312,-9 1 255,-44 5 1,59-3-391,-29 9 243,30-8-234,-5 2 79,0 1 0,0 0 0,0 1-1,1 1 1,0 1 0,-20 15 0,33-22-108,-30 28 407,31-29-412,0 0 1,0 0-1,0 0 1,1 1-1,-1-1 1,1 0-1,-1 1 1,1 0-1,0-1 1,0 1-1,0 0 1,1-1-1,-2 6 1,3-6-11,-1 0 1,1-1-1,0 1 1,0 0-1,0 0 1,0 0-1,0-1 1,0 1 0,0 0-1,0-1 1,1 1-1,-1-1 1,1 1-1,-1-1 1,1 0-1,0 0 1,-1 0-1,4 2 1,5 2 13,1 1 0,1-1 1,-1-1-1,1 0 0,0-1 0,0 0 1,0-1-1,0 0 0,0-1 0,0 0 0,20-2 1,70-8 146,-86 7-125,0-1-1,-1-1 1,1 0-1,25-12 1,-31 11-9,0-1 0,-1 0 1,0 0-1,0-1 0,9-8 0,-16 12 54,0 1-1,0 0-44,0-1 0,0 0 0,-1 0 0,1 0 0,-1 0 0,1 0 0,-1 0 0,0 0 1,0-4-1,0 4 273,-1 8-268,0 73 19,0-50-61,-8 159 31,6-150-43,3-3 0,3 0 0,1 4 0,-2 32-7,-3-43 2,5 29 1,4 4 4,-6-44 2,0-11 12,4 4 6,-6-7 17,3-2 2,-1 0-23,0 0 0,1-1 0,-1 1 0,1-1 0,-1 0 0,0 1 0,0-2 0,0 1 0,1 0 0,3-3 0,4-4 53,0-2 0,0 1 1,-1-1-1,0-1 0,11-15 1,-3 5 58,-12 14-62,0 0 1,0 0-1,0-1 1,-1 0-1,0 0 1,-1 0-1,0 0 1,4-12-1,-8 19-53,3-10 85,0 1 0,-1-1 0,0 1 0,0-15 1,-2 23-85,0-1 1,0 1 0,0 0-1,-1 0 1,1-1 0,0 1-1,-1 0 1,0 0 0,1 0-1,-1 0 1,0-1 0,0 1 0,0 0-1,-1 1 1,1-1 0,0 0-1,-1 0 1,1 0 0,-1 1-1,0-1 1,1 1 0,-1-1-1,0 1 1,0 0 0,0 0 0,-3-2-1,4 3 40,-11-5 90,11 5-139,0 1 0,0-1 1,0 0-1,0 0 1,1 1-1,-1-1 1,0 0-1,0 1 1,0-1-1,1 1 1,-1-1-1,0 1 1,1 0-1,-1-1 1,0 1-1,1 0 1,-1-1-1,1 1 1,-1 0-1,1 0 1,-1-1-1,1 1 1,0 0-1,-1 0 0,1 0 1,0 0-1,0-1 1,0 1-1,-1 0 1,1 0-1,0 0 1,0 0-1,1 1 1,-1 3-213,2 0 0,-1-1 0,0 1 0,1-1 0,3 7 0,-3-6-593,12 27-8960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8072,'3'1'18,"-1"-1"0,0 1 0,0-1 0,0 1 0,0 0 0,0 0 0,0 0 0,0 0 0,0 0 0,0 0 0,-1 0 0,1 0 0,0 1 0,-1-1 0,1 1 0,-1 0 0,1-1 0,-1 1 0,0 0 0,0 0 1,0 0-1,0 0 0,0-1 0,0 2 0,0-1 0,-1 0 0,1 0 0,-1 0 0,1 0 0,-1 0 0,0 0 0,0 1 0,0-1 0,0 0 0,-1 3 0,1 18 17,1-7 31,0 0 0,-2 0-1,0 0 1,-1 0 0,0 0-1,-6 20 1,3-24-43,4-8-2,-1 0-1,0 0 1,0 0 0,0 0-1,-1-1 1,1 1 0,-1 0-1,-5 4 1,-2 4 62,-1 0 1,0-1-1,-1-1 0,0 0 1,0 0-1,-1-1 0,-22 11 1,-12-10-1228,-1-2-4796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58 3416,'2'-5'88,"3"-16"19,-5 14 75,-5-2 33,4 8-192,0 0-1,1 1 1,-1-1 0,0 0-1,0 1 1,0-1 0,0 1-1,0-1 1,0 1 0,1-1-1,-1 1 1,0 0 0,0-1-1,0 1 1,-1 0 0,1 0 0,-1 0-1,-2-1 31,-6-1 27,1 0-1,-1 1 0,0 0 1,0 0-1,1 1 1,-1 1-1,0-1 0,1 2 1,-1-1-1,-14 5 1,23-5-80,-5 0 35,-1 2 1,1-1-1,-1 1 1,1 0-1,0 0 1,0 1-1,0 0 1,1 0-1,-7 6 1,-1 3 30,-20 25-1,22-25-54,4-5 26,0 0 1,0 1-1,1 0 1,0 0-1,1 0 1,0 1-1,0 0 1,1 0-1,-4 14 0,6-17-13,1 1 0,-1 1 0,2-1 0,-1 0 0,1 0 0,0 0 0,1 0 0,2 14 0,-2-19-11,1 0-1,-1 0 1,1 0-1,0 0 0,0 0 1,0 0-1,0 0 1,0-1-1,1 1 0,-1-1 1,1 0-1,3 3 1,-2-2 1,2 2 5,0 0 0,0-1 0,1 0 0,-1 0 0,1 0 0,0-1-1,0 0 1,9 2 0,-6-2-3,-1 1 7,0-2 0,1 1 0,-1-1 0,1-1 0,-1 1 0,1-2 0,10 1 0,-7-1-1,0 0 52,1-1-1,0 0 0,0 0 1,-1-1-1,1-1 0,-1-1 1,22-7-1,-24 7 20,1-1 0,0 0 0,-1-1-1,0 0 1,0-1 0,-1 0 0,1 0 0,-2-1 0,1 0 0,13-16-1,-20 19-32,0 1-1,-1-1 1,1 0-1,-1 0 1,0 0-1,-1 0 0,1 0 1,-1 0-1,0-1 1,0 1-1,-1 0 1,1-1-1,-1 1 1,-1 0-1,1-1 0,-1 1 1,1 0-1,-4-8 1,1 1 43,-1 0 0,0 0 0,-1 1 0,-1 0 0,0 0 0,0 0 0,-1 1 1,-10-12-1,16 20-23,0 0 0,-5-9 140,6 14-200,0 9-10,0-2-5,1 1-1,0-1 1,0 1-1,7 18 1,0 3 0,5-2-3,3-4-2,6 2 0,10-2 0,11-3 0,12-2 0,10-3 0,-38-11 55,-2 0-291,0-1-1,0-1 0,1-1 1,0-1-1,30-1 1,-16-4-6264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5744,'1'2'9,"2"4"-6,-1 0-19,0 0-1,-1-1 1,0 1 0,0 0-1,0 0 1,-1 11 0,2 3-6,14 44-6,-16-62 28,3 6 19,-2 1 0,1-1-1,1 15 1,-3-19-12,-1-1 0,1 1 0,-1-1 0,1 1-1,-1-1 1,0 1 0,0-1 0,-1 1 0,1-1-1,-1 0 1,1 0 0,-3 4 0,1-3 17,0 0 1,0 0 0,-1-1-1,1 1 1,-1-1 0,1 1-1,-1-1 1,0 0 0,0-1-1,-1 1 1,1-1 0,0 1-1,-7 1 1,-5 1 161,-1-1 1,-33 3-1,47-7-157,-47 8-577,20-3-3385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465 123 3592,'2'-3'31,"3"-17"146,-4 18-128,-1-1 0,1 0 0,-1 0 0,0 1-1,0-1 1,0 0 0,0 0 0,0 0 0,0 1 0,-1-1 0,0 0 0,1 0 0,-1 1 0,0-1 0,0 1-1,-1-1 1,1 1 0,-4-5 0,2 3 45,0 1 0,0 0 0,-1 0 1,0 1-1,1-1 0,-1 1 0,0 0 0,0 0 0,-1 0 0,1 0 0,-6-1 0,-12-1 350,0 0-1,-1 1 0,1 1 0,-1 1 0,-34 4 0,9-2-78,34 0-195,0 0-1,1 2 0,-1-1 0,1 1 1,0 1-1,-24 11 0,24-11-54,9-1-45,-1-1 0,1 0 0,0 1 0,0 0 0,0 0-1,0 1 1,0-1 0,0 1 0,1-1 0,0 1 0,0 0-1,-5 9 1,6-11-45,1 0-1,0 1 1,1-1-1,-1 1 1,0-1-1,1 1 1,-1 0-1,1-1 0,0 1 1,0 0-1,0-1 1,0 1-1,0-1 1,0 1-1,1 0 1,-1-1-1,1 1 1,0-1-1,0 1 0,0-1 1,0 0-1,2 3 1,0 0 4,0 1 0,0-1 0,1 0 0,0-1 0,0 1 0,0-1 0,1 0 0,-1 0 1,8 5-1,-1-2 2,0 0 1,0-1-1,0 0 1,1-1-1,0 0 1,0-1 0,0 0-1,1-1 1,-1 0-1,1-1 1,21 0-1,15-2 72,-37-2-62,1 0-1,0-1 1,0 0 0,-1-1 0,0-1 0,18-8-1,-26 10-29,1 1 13,-1 0 1,0 0-1,0-1 1,0 1-1,-1-1 0,1 0 1,0 0-1,-1 0 1,0-1-1,0 1 1,0-1-1,0 0 0,-1 0 1,1 0-1,-1 0 1,0 0-1,0 0 1,1-7-1,-2 6 11,0 0 1,0 0-1,-1-1 0,0 1 1,0 0-1,0-1 1,-1 1-1,0 0 0,0 0 1,0-1-1,-1 1 1,-3-8-1,4 12 33,1 1-65,0 0 0,-1 0-1,1 0 1,0 0 0,-1 0 0,1 0 0,0 0 0,-1 0-1,1 0 1,0 0 0,-1 0 0,1-1 0,0 1 0,0 0-1,-1 0 1,1 0 0,0 0 0,-1 0 0,1-1 0,0 1-1,0 0 1,-1 0 0,1-1 0,0 1 0,0 0 0,-1 0-1,1-1 1,0 1 0,0-1 0,-1 0 4,0 0 0,1 0 0,-1 0 0,0 0-1,0 1 1,0-1 0,0 0 0,0 0 0,0 0 0,0 1 0,0-1 0,0 1 0,0-1 0,0 1 0,-1-1-1,1 1 1,-1-1 0,-10-4 45,-1 2-28,-21 11-5,18-3-14,4 5-3,11-7-4,0 0 0,-1 0 1,1 0-1,0 0 1,0 1-1,0-1 0,1 0 1,-1 0-1,1 1 1,0-1-1,0 0 0,0 1 1,0-1-1,1 0 1,-1 0-1,1 1 0,0-1 1,1 4-1,2 4-6,0-1 0,0 0 0,1 0 0,1 0 0,6 9 0,29 34-37,-30-44-14,19 4 26,0 0-1,0-2 1,1-2 0,60 11-1,-71-16-14,0-2 0,38 0 0,-40-3 30,-12 1-53,0 0 1,0 0 0,0-1 0,0 0-1,0 0 1,0 0 0,-1-1 0,9-3 0,-2 0-1054,18-5-6816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3320,'24'4'156,"-22"-3"-135,7 11 35,9 6 21,15 15 550,-2 1 1,31 42 0,-34-44 409,55 48-1,-75-72-1057,4 3 248,1 0-1,0-1 1,17 10-1,12 7 239,-25-15-254,-1 1 0,0 0 0,-1 1-1,21 24 1,-28-27-166,-4-5 4,1 1 0,-1-1 0,-1 1 0,5 12 0,-3-9 35,-1-2-48,0 0-1,-1 1 1,1-1 0,-2 1-1,1 0 1,-1 0 0,-1 0 0,0 0-1,1 12 1,-9 78 208,2-79-96,2-12-95,0 1-27,0-1 1,-1 1-1,1-1 0,-2 0 1,1-1-1,-1 1 0,0-1 1,-1 0-1,0 0 0,-13 12 1,-72 53 161,84-67-148,0-1 1,1 1-1,-1-1 1,-1 0 0,-12 5-1,0-1-3,1 1-17,12-4-5,-1-2-1,-1 1 1,1-1-1,-16 3 1,-32 6 42,-94 6 1,79-15-1492,2-1-5752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4128,'0'0'265,"-8"-9"1230,36 2-1036,-9 2-397,36-6 33,-30 8-64,0 1 0,0 1 0,-1 1 0,1 2 0,33 5 0,-56-6-49,0-1 0,0 1 0,1 0 0,-1 0 0,0 0 0,0 0 0,0 0 0,-1 0 0,1 0 0,0 1 0,0-1 0,-1 1 0,1-1 0,0 1 0,-1 0 0,2 1 0,0 1-406,10 13-3376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3056,'-14'0'331,"24"0"-136,55-3 138,15-5-104,75-3-16,-39 8 7,-4-1-85,65-8-547,-79 3-2208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3768,'-7'3'129,"1"-1"-74,1 0-32,1-1 0,0 1 0,0 0 0,0 0 0,0 1 0,0-1 0,0 1 0,0 0 0,1 0 0,0 0 0,-1 0 0,1 1 0,0-1 0,-2 5 0,-9 14 133,2 1 0,1 1 0,0 0 0,2 0-1,1 1 1,0 1 0,-5 40 0,-15 180 1096,26-223-1191,1-15 2,1-1 0,0 1 0,0-1-1,1 0 1,-1 1 0,3 6 0,23 92 437,-16-84-152,14 13-112,36 39 0,-37-54 11,128 71 86,-117-75-145,143 49 84,-141-57-64,33 0-673,76-1-1,-20-7-5460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5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482 261 3056,'-1'-15'169,"0"-1"1,-1 1-1,0 0 1,-1 0-1,-1 0 1,-1 1-1,0-1 1,-8-14-1,10 23 54,-1-1 0,0 1 0,0 0 1,-1 1-1,0-1 0,0 1 0,0 0 0,-7-6 0,-11-10 317,20 18-460,0 0-1,0 1 1,-1-1-1,1 1 1,-1 0 0,0 0-1,1 0 1,-1 0-1,0 1 1,0-1-1,-7-1 1,-40-3 299,41 5-370,0 1 70,1 1-1,-1-1 1,1 1 0,0 1 0,0 0 0,0 0 0,0 1-1,-17 7 1,17-7-11,1 0-27,1 0 0,-1 0 1,1 1-1,-1 0 0,1 0 0,0 0 1,0 1-1,1 0 0,0 0 0,0 1 0,-7 8 1,1 2 80,-18 34 1,26-43-95,0 0 0,1 0 1,1 0-1,-1 1 0,1-1 1,0 1-1,0 0 0,0 11 1,3-16 32,2 4 15,-2-6-69,0 0 0,0-1 0,-1 1 0,1 0 0,0 0 0,0-1 0,0 1 0,0 0 0,0-1 0,0 1 0,0-1 0,0 1 0,0-1-1,0 0 1,3 1 0,1 1 9,8 2 16,0 1 1,1-2-1,-1 0 0,1 0 1,0-1-1,0-1 1,0 0-1,27-3 1,-27 2-20,28-6 79,-21 2-14,0-2 0,-1 0 0,0-1 1,34-18-1,-51 23-51,1 1 1,-1-1 0,1-1-1,-1 1 1,0 0-1,0-1 1,0 1 0,0-1-1,0 0 1,-1 0-1,1 0 1,-1-1 0,0 1-1,0 0 1,0-1 0,0 0-1,-1 1 1,1-1-1,-1 0 1,0 0 0,0 1-1,-1-1 1,1 0-1,-1 0 1,1 0 0,-1 0-1,-1-6 1,1 9-21,0 1-1,0-1 1,0 1 0,0 0-1,0-1 1,0 1 0,0-1-1,0 1 1,0 0-1,0-1 1,-1 1 0,1 0-1,0-1 1,0 1 0,0 0-1,0-1 1,-1 1 0,1 0-1,0-1 1,0 1 0,-1 0-1,1-1 1,0 1 0,0 0-1,-1 0 1,1-1 0,0 1-1,-1 0 1,1 0 0,0 0-1,-1 0 1,1-1-1,-1 1 1,1 0 0,0 0-1,-1 0 1,1 0 0,0 0-1,-1 0 1,1 0 0,-1 0-1,1 0 1,0 0 0,-1 0-1,1 0 1,-1 0 0,1 0-1,-1 1 1,0-1-3,0 1-1,0-1 1,0 1-1,0 0 1,0 0 0,0-1-1,0 1 1,0 0 0,0 0-1,1 0 1,-1 0 0,0 0-1,1 0 1,-1 0 0,0 0-1,1 0 1,-1 0 0,1 0-1,-1 1 1,1 1 0,-9 64 35,0 91 0,9-100-36,5-8 2,2-12-3,7 22-2,-14-52 0,1 0 0,11 23 0,-10-25 0,-2-4 0,1-1 0,0 1 0,-1-1 0,1 1 0,0-1 0,0 1 0,0-1 0,0 1 0,0-1 0,0 0 0,1 0 0,-1 1 0,0-1 0,0 0 0,3 1 0,19 18 1,-20-18 6,3 1-2,-5-3-3,-1 0 1,0 1 0,0-1-1,1 0 1,-1 0 0,1 1-1,-1-1 1,0 0-1,1 0 1,-1 1 0,1-1-1,-1 0 1,0 0 0,1 0-1,-1 0 1,1 0-1,-1 0 1,1 0 0,-1 0-1,1 0 1,-1 0-1,0 0 1,1 0 0,-1 0-1,2 0 1,2-1 25,0 0 1,1 0-1,-1 0 1,0 0-1,0-1 1,0 0-1,0 0 1,0 0-1,0 0 1,-1-1-1,1 0 0,-1 1 1,1-1-1,-1 0 1,0-1-1,0 1 1,-1 0-1,1-1 1,-1 0-1,1 1 1,-1-1-1,0 0 0,-1 0 1,1 0-1,-1-1 1,0 1-1,0 0 1,0 0-1,0-1 1,-1 1-1,1-9 1,-2 7 35,0-1 0,0 1 0,-1 0 1,-3-10-1,-3-13 83,2 15-27,-6-5 1,12 17-77,-5-4 62,2 7-47,5 10-33,0-6-99,0-1 1,1 1 0,-1 0 0,1-1 0,4 6-1,-2-4-1225,11 17-7362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0 3416,'0'0'371,"-3"0"-237,-15 2-15,0 0-1,1 0 1,-1 2-1,-20 6 1,-51 21 61,87-30-181,-26 10 139,-47 24 1,54-24-60,0 2 98,0 0-1,-36 30 0,47-33 8,1 1 0,0 0 0,0 0 0,1 1 0,1 0-1,0 0 1,-7 16 0,12-22 104,-3 3 60,4-6 880,5-4-980,0 1-225,1-1 0,-1 0 1,0 0-1,0 0 0,0 0 0,0-1 0,0 0 1,0 0-1,4-2 0,36-19 193,83-23-1157,-59 26-4799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5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8520,'0'1'137,"0"6"27,0-4 88,1 4 24,0-6-243,-1 0 0,0 1-1,1-1 1,-1 0 0,1 1 0,0-1-1,-1 0 1,1 0 0,0 0 0,0 1 0,0-1-1,2 2 1,4 5 28,-1 6-24,-1 0 0,0 0 1,-1 1-1,0-1 0,-1 1 1,1 17-1,-6 43 38,1-67-63,0 0 1,-1 0 0,0-1 0,-1 1 0,1-1-1,-2 0 1,1 0 0,-1 0 0,0 0-1,-6 7 1,5-5-1,-8 5 49,-9 4-14,-46 28-1,46-37 28,4-5-307,1 0 1,-1-1-1,0-1 1,-31-1-1,-17-4-6020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5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43 3952,'0'0'192,"-3"-4"-32,-8-14-53,8 14 267,-39-11 2154,28 14-2379,0 0 0,-1 2 0,1 0 0,0 0 0,0 1 0,0 1 0,-15 5 0,23-6-84,1 0-1,-1 0 1,1 0 0,0 1 0,0 0-1,-9 6 1,9-5 17,-4 3-29,0 0 0,1 0 0,0 1 0,0 0 0,1 1 1,-8 11-1,9-9-10,1 0 0,0 1 0,1 0 0,0 0 0,1 0 0,-3 16 0,5-21-19,0 1 0,0-1 0,1 0 0,0 0 0,0 0 1,0 0-1,1 0 0,0 0 0,1 0 0,0 0 0,0 0 0,0 0 0,1-1 0,0 1 0,7 11 0,-7-14-9,0 0-1,1-1 1,-1 0-1,1 1 1,0-1-1,0 0 1,0-1-1,0 1 0,0-1 1,1 0-1,-1 0 1,1 0-1,7 1 1,6 1 12,-1-1 0,30 0 0,-32-2-9,23 0 34,0-1 0,55-7 0,-87 5-39,0 0 0,0 0 0,0 0 1,-1 0-1,1-1 0,0 0 0,-1-1 0,0 1 1,8-8-1,-5 5 1,-2 1 13,0 0 0,0-1-1,0 0 1,-1 0 0,0 0-1,0 0 1,-1-1 0,1 0-1,-1 0 1,-1 0 0,0-1-1,0 1 1,4-15 0,-4 13 14,-1 0 1,0 0-1,0 0 0,-1 0 1,0 0-1,0-16 1,-2 18 20,-1 0 1,1 0-1,-1 0 1,0 0 0,-1 0-1,0 0 1,0 1-1,0-1 1,-9-11 0,10 15 58,-5-6-6,3 5-14,-7-1-4,8 3-18,2 2-74,0 0 1,1 0-1,-1 0 0,0 1 1,0-1-1,1 0 0,-1 0 1,0 0-1,0 0 0,1 1 0,-1-1 1,0 0-1,0 1 0,1-1 1,-1 1-1,1-1 0,-1 1 1,0-1-1,1 1 0,-1-1 1,1 1-1,-1 0 0,1-1 1,-1 1-1,1 0 0,0-1 1,-1 1-1,1 0 0,0-1 1,-1 1-1,1 0 0,0 1 0,1 28-2,-1-27 7,5 35-6,-1-15-4,1 0 0,0 0 0,13 31 0,-14-44-18,0-1-1,1 0 1,0 0-1,1 0 0,0-1 1,0 0-1,0 0 1,1 0-1,1-1 1,13 11-1,19 9-113,-15-14 63,32 13-1,-36-21-55,113 3-1435,-53-8-5513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548 106 3232,'-45'-52'1432,"44"50"-952,-3-1 0,-1-2-426,2 2 52,0-1-1,-1 1 1,0 0-1,0 0 1,0 0 0,0 0-1,-1 1 1,1-1-1,-1 1 1,1 1 0,-9-3-1,-14 0 171,0 1 1,-1 1-1,1 1 0,-37 4 0,9 9-50,31-7-137,12-4-13,-1 1 0,1 1 0,0 0-1,0 1 1,0 0 0,1 0 0,-23 13 0,25-11 25,4-3-50,-1 1 0,1 0 1,0 0-1,0 0 1,0 1-1,0 0 0,-4 6 1,8-10-41,0-1-1,0 1 1,1 0 0,-1 0 0,0 0 0,0-1-1,1 1 1,-1 0 0,0 0 0,1 0 0,-1 0 0,1 0-1,-1 0 1,1 1 0,0-1 0,-1 0 0,1 0 0,0 0-1,0 0 1,0 0 0,0 1 0,0-1 0,0 0 0,0 2-1,1-1 65,11 15 109,-6-12-153,1 1 1,1-1-1,-1 0 1,1-1-1,0 0 1,0 0-1,0 0 0,15 3 1,4 1 31,38 4 0,3-5 15,-40-2-45,-14-2-15,1 0 1,-1-1 0,1-1 0,-1 0 0,1-1 0,0 0 0,14-4 0,-21 3-6,-1-2 1,1 1-1,-1-1 1,0 0 0,0 0-1,0-1 1,9-6-1,-14 9-8,-1 0-1,1 0 0,-1-1 0,1 1 0,-1 0 1,0-1-1,0 1 0,1-1 0,-1 0 0,0 1 1,0-1-1,-1 0 0,1 1 0,0-1 1,0 0-1,-1 0 0,1 0 0,-1 1 0,0-1 1,0 0-1,1 0 0,-1 0 0,0 0 0,0 0 1,-1 0-1,1 0 0,0 0 0,-1 0 0,1 1 1,-1-1-1,0 0 0,1 0 0,-1 1 1,0-1-1,0 0 0,0 1 0,0-1 0,0 1 1,-1-1-1,-1-1 0,-1-3 3,2 2 3,0 1-1,0 0 1,-1 0-1,1 0 1,-1 0 0,0 1-1,0-1 1,0 1 0,0-1-1,0 1 1,0 0-1,-7-3 1,5 4 2,4 1-11,0-1 0,1 1 0,-1 0 0,0 0-1,0 0 1,0 0 0,1 0 0,-1 0 0,0 0 0,0 1 0,0-1 0,1 0-1,-1 0 1,0 0 0,0 1 0,1-1 0,-1 0 0,0 1 0,0-1 0,1 1-1,-2 0 1,1 6 0,1-7 0,0 14 2,-1-8-1,12 37 3,2-10-5,7 0 0,-13-22-1,1 0-1,0-1 1,1-1 0,0 1 0,0-1 0,19 13 0,54 25-66,-80-46 60,0 0 0,1 0-1,-1 0 1,0 0 0,0-1 0,0 1 0,1 0 0,-1-1-1,0 0 1,1 1 0,-1-1 0,4-1 0,6 2-7,48 0-1320,4-1-5286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8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2696,'2'0'137,"4"1"23,-2 1 72,4 2 12,-3-1-184,0 0-1,0 0 1,0 1-1,-1-1 1,1 1-1,-1 0 0,0 0 1,0 1-1,7 8 1,114 135 425,-66-84-234,28 38 33,-71-78 16,4 20-88,15 49 0,-34-90-166,0 0-1,0 1 1,-1 0 0,1-1-1,-1 1 1,0 5 0,-1 34 178,-13 75 1,14-115-188,-1 0-1,0 0 0,0 1 1,0-1-1,0 0 1,-1 0-1,1 0 1,-4 4-1,-7 14 130,-29 38 0,18-34-105,-29 26 1,52-51-62,-6 5 56,1-1 0,-1 1 1,0-1-1,-10 6 0,-100 55 229,-46 12-1146,-5 1-3732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0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3680,'1'-6'73,"1"-1"98,0-1 282,0 0 0,0 0 0,0-13 0,-2 33-119,-1 0 1,-4 21 0,3-18-227,0 0 0,-1 29 0,4 6 218,9 69 0,-8-106-296,10 29 153,17 50 378,-28-90-533,0 0 0,0 1-1,0-1 1,0 0 0,1 0-1,-1 0 1,1 0 0,0 0-1,-1 0 1,1 0 0,0 0-1,0-1 1,0 1 0,1-1-1,-1 1 1,5 1 0,29 9 120,-31-11-161,1 0 0,0-1 0,-1 0 0,1 0 0,0 0 0,-1-1-1,1 1 1,5-3 0,0 1-722,21-4-4705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0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4936,'-12'-9'1,"5"2"6,6 5 1,0 3-7,1-1 1,-1 0-1,1 1 1,-1-1-1,1 1 1,-1 0-1,1-1 1,-1 1-1,1-1 1,-1 1-1,1 0 1,0-1-1,-1 1 1,1 0-1,0 0 0,-1-1 1,1 1-1,0 0 1,0 0-1,0-1 1,0 1-1,0 0 1,0 0-1,0-1 1,0 1-1,0 1 1,1 22 25,-1-24-27,5 50 78,-3-25-49,13 104 204,-12-115-218,-2-8 10,0-1-1,1 1 1,-1-1-1,1 0 1,4 7-1,62 129 640,-66-137-627,-1-1 1,0 1-1,0 0 0,0 0 1,0 0-1,-1 0 0,1 0 0,-1 1 1,0-1-1,0 0 0,-1 0 1,1 0-1,-2 6 0,-2 2-157,0-1 0,-1 0 0,-7 12 0,9-16-113,-20 39-3593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3592,'34'19'77,"0"-1"0,1-1 0,0-3 0,64 18 0,-85-28-49,1-1-1,0-1 0,29 1 1,-27-2-19,6 1 21,1-2 0,46-5 1,-55 3-18,4 1 28,0-2 1,0-1-1,24-7 1,15-5 89,81-17-503,-63 14-2121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0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5656,'-18'0'48,"-35"5"1,49-4 38,-3 2 17,5-2-90,1 0 0,-1 1 0,1-1 0,0 0 0,-1 0 0,1 1 0,0-1 0,0 1 0,0-1 0,0 1 0,0-1 0,0 1 0,0 0 0,0-1 0,1 1 0,-1 0 0,1 0 0,-1 0-1,1-1 1,0 1 0,-1 2 0,3 42 178,-1-29-159,3 35 229,-2-40-195,-1 0 1,0 0-1,-1-1 0,-2 18 0,-9 22-853,-2 1-3254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2872,'1'5'481,"2"15"-113,0 0 1,-2 37-1,0-14-361,2 3 0,-3-41-7,9 73-37,-8-70 34,1-1-1,0 1 0,0-1 0,0 0 0,1 0 1,0 0-1,1-1 0,5 9 0,-7-12 4,-1 0 0,1 0 0,1-1 0,-1 1 0,0-1 0,1 1 0,-1-1 0,1 0 0,0 0 0,-1 0 0,1 0 0,0-1 0,0 1 0,1-1 0,4 2 0,-1-1 3,-1 1 11,0-1 1,0-1-1,1 1 1,-1-1-1,0 0 1,1 0-1,-1-1 0,1 0 1,-1 0-1,1 0 1,-1-1-1,1 0 1,-1-1-1,0 1 1,0-1-1,0 0 0,11-5 1,-13 5 20,0-1 0,0 1 0,-1-1-1,1 0 1,0 0 0,-1 0 0,0-1 0,0 1 0,3-4 0,0 0 19,-3 2 32,0 1 0,0-1 1,0 0-1,-1 0 0,0 0 1,0 0-1,0 0 0,-1 0 1,1-1-1,-1 1 0,0-1 1,0-10-1,1-2 310,-2 15-337,0 0 0,0 0 0,0 1-1,0-1 1,0 0 0,0 0 0,-1 0 0,0 0-1,1 0 1,-1 1 0,0-1 0,-1 0 0,1 0-1,0 1 1,-1-1 0,1 1 0,-1 0-1,0-1 1,-3-2 0,3 3 29,-2 0 23,4 2-107,0 0 0,0 0 0,0-1-1,-1 1 1,1 0 0,0 0 0,0 0 0,-1-1-1,1 1 1,0 0 0,0 0 0,-1 0-1,1 0 1,0 0 0,-1 0 0,1 0 0,0 0-1,-1 0 1,1 0 0,0 0 0,0 0-1,-1 0 1,1 0 0,0 0 0,-1 0 0,1 0-1,0 0 1,-1 0 0,1 0 0,0 0 0,0 1-1,-1-1 1,0 0-4,1 1 1,-1-1-1,0 1 0,1 0 0,-1-1 1,0 1-1,1-1 0,-1 1 1,1 0-1,-1 0 0,1-1 0,0 1 1,-1 0-1,1 0 0,-1-1 0,1 1 1,0 0-1,0 0 0,0 0 0,0 0 1,-1 0-1,1-1 0,0 1 1,0 0-1,1 0 0,-1 0 0,0 0 1,0 0-1,1 1 0,0 1 1,4 17 1,6 5-2,2 2 1,-4-15 5,0 1 0,1-1 0,0-1 0,1 0 0,0 0 0,21 14-1,-28-21-1,0-1 0,1 0 0,0-1-1,-1 1 1,1-1 0,0 0 0,0 0-1,8 2 1,22 7 40,-23-5-27,1-2 1,0 0-1,-1 0 1,1-1 0,22 2-1,-25-5-10,-7 0 2,1 0-1,-1 0 0,1 0 0,-1-1 0,1 1 0,-1-1 0,0 0 0,5-2 0,-2 1 22,1 0 0,-1-1 0,0 0-1,0 0 1,0-1 0,0 1 0,0-1 0,-1-1-1,0 1 1,9-10 0,-10 9-19,1-1 25,-1 1 1,0-1-1,0 1 0,-1-1 0,1 0 0,-1 0 0,-1-1 0,1 1 0,-1 0 0,3-13 0,1-82 340,-6 91-355,-1 0-1,-1 1 1,0-1-1,0 1 1,-1-1 0,0 1-1,0 0 1,-1 0-1,0 0 1,-1 1 0,0 0-1,0 0 1,-1 0 0,0 0-1,0 1 1,-1 0-1,0 0 1,0 1 0,-1-1-1,0 2 1,0-1-1,0 1 1,-1 0 0,1 1-1,-1 0 1,0 1-1,0-1 1,-1 2 0,1-1-1,-1 1 1,1 1-1,-17-1 1,-6 7-1169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4936,'0'0'57,"4"-8"142,-6 15-189,0 0 0,1 0 0,0 1 1,0-1-1,1 0 0,0 0 0,0 1 0,0-1 1,3 8-1,-1 13 17,11 152 217,-6-106-40,-1 53 484,-6-121-481,2 4 41,-1-5 1,-1 6 6,0-8 537,0-3-772,0 1 0,1-1 0,-1 0 0,1 1 0,-1-1 0,0 1 0,1-1 0,-1 1 0,1-1 0,-1 0 0,1 0 0,-1 1 0,1-1 0,-1 0 0,1 0 0,0 1 0,-1-1 0,1 0 0,-1 0 0,1 0 0,0 0 0,-1 0 0,1 0 0,-1 0 0,1 0 0,-1 0 0,1 0 0,0 0 0,-1 0 0,1 0 1,-1-1-1,1 1 0,-1 0 0,1 0 0,0-1 0,0 1 0,21-8 432,-17 6-287,0-1 0,0 1 0,0-1 0,0-1 0,-1 1 0,7-6 0,-9 7-64,-2 2-95,0 0-1,0-1 1,0 1 0,0 0 0,1 0-1,-1 0 1,0 0 0,0-1 0,1 1-1,-1 0 1,0 0 0,0 0 0,0 0-1,1 0 1,-1 0 0,0-1 0,1 1-1,-1 0 1,0 0 0,0 0 0,1 0-1,-1 0 1,0 0 0,0 0 0,1 0-1,-1 0 1,0 0 0,0 0 0,1 1-1,-1-1 1,0 0 0,0 0 0,1 0-1,-1 0 1,0 0 0,0 0 0,1 1-1,14 3 104,-13-3-123,42 19 176,63 20 0,-51-28-111,52-2 53,-90-9-89,0-1 1,-1 0-1,1-2 1,20-4-1,-34 5-9,0-1 1,0 0-1,0 0 0,0 0 0,-1-1 0,1 1 0,0-1 0,-1 0 1,0 0-1,0 0 0,4-4 0,-2 1 3,-1 3 5,-1-1 0,1 0 0,-1 0 0,0-1 0,0 1 0,0-1 0,-1 1 0,0-1 0,1 0 0,-2 0-1,3-7 1,-1-1 75,-1-1-1,0-25 0,2-10 128,1 27-79,-4 21-99,-1-4-7,0 5-30,0 0-1,0 0 1,0 0-1,-1 0 1,1 0-1,0 0 1,0 0-1,0 0 1,0 0-1,0 0 1,0 0-1,0 0 0,0 0 1,0 0-1,0 0 1,0 0-1,0 0 1,0 0-1,0 0 1,-1 0-1,1 0 1,0 0-1,0 0 1,0 0-1,0 0 1,0 0-1,0 0 1,0 0-1,0 0 1,0 0-1,0 0 1,0 0-1,0 0 1,0 0-1,0-1 1,0 1-1,0 0 1,0 0-1,-1 0 1,1 0-1,0 0 1,0 0-1,0 0 1,0 0-1,0 0 1,0 0-1,0 0 1,0 0-1,0 0 0,0 0 1,0 0-1,0-1 1,0 1-1,0 0 1,0 0-1,0 0 1,0 0-1,0 0 1,0 0-1,0 0 1,0 0-1,0 0 1,0 0-1,-9 17 8,3 15-6,-1 34-2,5-47-22,1 0 1,0 0 0,1 0-1,4 23 1,-4-40-31,1-1 39,-1 1 0,1 0 1,0 0-1,0 0 0,0 0 0,0-1 0,0 1 1,0 0-1,0-1 0,1 1 0,-1-1 0,0 1 1,1-1-1,0 0 0,-1 0 0,3 2 0,-3-2 23,0-1-38,1 1 0,-1-1 0,0 1 0,0-1 0,1 0 0,-1 1 0,0-1 0,1 0 0,-1 0 1,0 0-1,0 0 0,1 0 0,-1 0 0,0-1 0,1 1 0,-1 0 0,0-1 0,3 0 0,0 0-1013,9-1-6052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6192,'-13'0'1,"5"-1"-13,9 2 49,6 5 521,2 1-321,67 45 1039,15 18-548,-75-57-621,1-1 1,0-1-1,1-1 1,1 0-1,-1-2 1,27 9-1,-21-9 85,41 6 0,-62-14-64,0 1 4,7 3-77,-8-3 397,11 6 144,-11-6-581,-1 0-1,0 0 1,0 0 0,1 0 0,-1 0 0,0 0 0,0 1 0,0-1 0,0 0 0,0 1 0,-1-1 0,1 0 0,0 1-1,0-1 1,-1 1 0,1 0 0,-1-1 0,0 1 0,1-1 0,-1 1 0,0 0 0,0-1 0,0 1 0,0 0-1,-1 2 1,1-1-147,-1 1-1,-1-1 1,1 0 0,0 1-1,-1-1 1,0 0-1,0 0 1,0 0-1,0 0 1,-4 4-1,-12 13-6873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4312,'-26'-35'-51,"25"33"-1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63 2872,'-18'-12'0,"-10"-6"0,18 13 0,-24-10 1,12 11 22,-1 0 0,1 1 0,0 2 0,-35 1 1,39 0-12,-34 4 259,40-2-216,9-1-21,0 0 0,0 0 0,0 0 1,1 1-1,-1-1 0,0 1 0,1 0 1,-1 0-1,1 0 0,0 0 0,0 0 1,0 0-1,0 1 0,-3 4 0,2-4 15,-2 3 37,0 0 1,1 1-1,0-1 0,0 1 0,0 0 0,1 0 0,0 1 0,0-1 1,-2 10-1,1 1 117,-3 36 0,6-44-196,0 11 124,0 0 1,2 0-1,1 0 0,0-1 1,2 1-1,6 23 0,-9-41-116,0 0 9,0 1-1,1-1 0,0 1 0,0-1 0,0 0 0,0 1 1,1-1-1,-1 0 0,1-1 0,0 1 0,0 0 0,5 3 1,-3-2 2,-3-2-7,0 0-1,0 0 0,0 0 1,1-1-1,-1 1 1,0-1-1,1 1 0,-1-1 1,1 0-1,0 0 0,-1 0 1,4 1-1,7 1 17,0 3-11,-7-3 5,0-1-1,1 0 1,-1 0 0,0-1-1,13 2 1,2 0 20,-1-1 0,1 0 0,0-2 0,0 0 1,0-2-1,0 0 0,25-7 0,-41 7-65,0 0 0,0 0 0,-1-1 0,1 0-1,0 0 1,-1 0 0,0 0 0,0-1 0,0 0 0,0 0 0,0 0 0,-1 0-1,0 0 1,4-7 0,1 1-477,20-28-3733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5296,'0'-35'-77,"0"33"51,0 6 169,5 123 737,-2 6-267,0-80-362,-2-32-152,10 82 1056,-11-102-1124,0 0-1,0 0 0,0 0 0,0 1 0,1-1 1,-1 0-1,0 0 0,0 0 0,1-1 1,-1 1-1,1 0 0,-1 0 0,1 0 0,-1 0 1,1 0-1,0 0 0,-1-1 0,1 1 0,0 0 1,0 0-1,0-1 0,-1 1 0,1-1 1,0 1-1,0-1 0,0 1 0,0-1 0,1 1 1,0-1 10,0 0 1,0 0 0,0 0-1,0-1 1,0 1-1,0-1 1,0 1 0,0-1-1,0 0 1,0 1 0,0-1-1,0 0 1,2-2 0,7-5 85,1-1 1,-1 0 0,11-12 0,-17 16-100,2-3 94,1 0 0,-2-1 0,1 1 1,-1-1-1,0-1 0,-1 1 0,0-1 0,-1 0 0,6-19 0,-9 28 13,0-3-36,0 1 1,1 0-1,0 0 1,-1 0-1,1 1 0,0-1 1,1 0-1,2-3 1,-3 4-59,22 31 43,-5 2-80,1 4 1,1-4-3,12 11-2,-28-35-5,0 0 0,0-1 1,0 1-1,1-1 1,0 0-1,1-1 0,-1 0 1,1 0-1,0 0 0,0-1 1,1 0-1,12 5 1,4 2-1503,-1 0-6006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3320,'-3'2'113,"-5"4"-1,4-2-24,-3 2-12,5-3-71,1-1-1,-1 1 1,1 0 0,-1 0-1,1-1 1,0 1-1,0 0 1,1 0 0,-1 0-1,0 0 1,1 0-1,0 0 1,-1 0-1,1 1 1,1-1 0,-1 0-1,0 0 1,2 6-1,1 3 5,0 1-1,9 21 0,9 12 83,30 71 750,-37-87-430,-13-28-110,-1 11-148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3320,'-9'0'-4,"8"0"-16,1 26-501,0-14-1006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82 428 2608,'13'-5'-17,"0"0"0,0 0 0,-1-2 0,1 0 0,14-11 0,12-5-14,-36 21 34,0 0 0,1-1 0,-1 1 1,0 0-1,0-1 0,-1 0 0,1 0 1,-1 0-1,1 0 0,-1 0 0,0 0 1,4-7-1,-5 7 5,0 0 9,0-1 0,0 1-1,0-1 1,-1 1 0,1-1-1,-1 1 1,0-1 0,0 1-1,0-1 1,-1 0 0,1 1-1,-1-1 1,0 1 0,-1-5 0,0 4 12,2 1-5,0 1-1,-1 0 0,0 0 0,1 0 1,-1 0-1,0-1 0,0 1 0,0 0 1,0 0-1,0 1 0,-1-1 1,1 0-1,-3-2 0,-3-4 25,-23-34 214,8 13 55,-27-30 0,15 28-55,22 22-184,4 1 64,-2 0-1,1 1 1,-1 1-1,-11-7 1,17 12 72,-2 1 37,4 0-46,-2 2-7,4-2-186,0 0 0,-1 0 0,1 0 0,0 0 0,0 0 0,-1 0 0,1 0 1,0 0-1,0 0 0,-1 0 0,1 0 0,0 0 0,0 0 0,-1 1 0,1-1 0,0 0 0,0 0 0,0 0 0,-1 0 0,1 1 0,0-1 0,0 0 0,0 0 0,0 0 0,-1 0 1,1 1-1,0-1 0,0 0 0,0 0 0,0 1 0,0-1 0,0 0 0,0 0 0,0 1 0,0-1 0,12 25 134,1-1-1,1 0 1,30 38 0,-37-54-95,0 0 0,1 0 0,0-1 1,12 9-1,-10-10-36,7 5 51,0-1 0,0-1 1,25 10-1,7-1 18,-31-10-22,34 9 1,-45-15-26,1 1-1,-1 1 1,0-1-1,0 1 1,0 1 0,-1-1-1,1 1 1,-1 0-1,0 1 1,0-1 0,-1 1-1,8 11 1,-4-7 15,-6-7-30,-1 1 0,1-1-1,-1 1 1,1-1 0,-1 1-1,-1 0 1,1 0 0,0 0 0,-1 0-1,0 0 1,0 1 0,0-1-1,0 0 1,-1 0 0,0 1 0,0-1-1,0 0 1,0 1 0,-1-1-1,-1 6 1,1-6-10,-1 1 1,-1-1-1,1 0 1,0 0-1,-1 0 1,0 0-1,0 0 0,0 0 1,-1-1-1,1 0 1,-1 0-1,-5 4 0,-28 12 14,20-14 35,-21-3-356,0-2 1,-67-7-1,65 1-5038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32 404 4664,'2'-2'41,"4"-6"7,-5 8-42,0-1 0,0 0 0,0 1 0,0-1 0,-1 0-1,1 1 1,0-1 0,0 1 0,0-1 0,0 1 0,0 0 0,0-1 0,0 1-1,0 0 1,2 0 0,4-2 8,89-44 150,-86 42-137,0-1 0,-1-1 0,14-10 0,-12 8-13,-5 3 11,-1 0 1,0 0 0,0-1 0,0 1 0,-1-1 0,0 0 0,0-1 0,0 1 0,-1 0 0,0-1 0,0 0 0,2-10 0,-4 12 5,0 1-1,-1-1 1,1 0 0,-1 0-1,0 0 1,0 0 0,-1 1-1,0-1 1,1 0 0,-2 0-1,1 1 1,0-1 0,-1 1-1,0-1 1,0 1 0,0 0-1,-1-1 1,1 1 0,-1 0-1,0 1 1,0-1 0,0 0-1,-6-3 1,-1-3 64,-1 1-1,-1 0 1,0 1 0,0 0-1,-25-12 1,22 14 45,0 1 1,0 0-1,-1 1 1,-16-2-1,-14-4 240,45 9-305,0 1-71,1 0 0,0 0 1,0 0-1,-1 0 0,1 0 0,0 0 0,-1 0 1,1 0-1,0 0 0,0 0 0,-1 0 0,1 0 0,0 0 1,0 1-1,-1-1 0,1 0 0,0 0 0,0 0 1,0 0-1,-1 0 0,1 1 0,0-1 0,0 0 0,0 0 1,-1 0-1,1 1 0,0-1 0,0 0 0,0 0 1,0 1-1,0-1 0,0 0 0,-1 0 0,1 1 0,0-1 1,0 0-1,0 0 0,0 1 0,0-1 0,0 0 1,0 0-1,0 1 0,0-1 0,0 0 0,0 1 1,0-1-1,1 0 0,-1 0 0,0 1 0,0-1 0,0 0 1,0 0-1,0 0 0,0 1 0,1-1 0,-1 0 1,0 0-1,0 0 0,0 1 0,15 20-30,-7-11 46,15 25-18,-12-16-4,74 103-44,-73-109 30,0 0 1,1-1 0,26 19-1,17-4-9,-33-14 24,-21-9 1,1 0 0,-1-2 3,-1-1 0,1 0 0,0 1 0,0-1 0,0 0 0,0 0 0,0 0 0,1 0 0,-1-1 0,0 1-1,0 0 1,4 0 0,-4-1 31,4 6 5,2 2 11,7 18 84,-11-20-100,0 1 1,-1-1 0,0 0 0,0 1 0,0 0-1,-1-1 1,3 13 0,-4-15-28,-1 0 0,0-1 0,1 1 0,-2 0 0,1-1-1,0 1 1,-1 0 0,1-1 0,-1 1 0,0-1 0,0 1 0,0-1 0,-1 1 0,1-1-1,-1 0 1,0 0 0,0 0 0,0 0 0,0 0 0,-1 0 0,1 0 0,-1-1 0,-3 4-1,-1 2-2,6-6-2,-1 0-1,0 0 0,0-1 1,0 1-1,0 0 0,0-1 1,0 1-1,0-1 0,0 0 1,-1 1-1,1-1 0,-3 1 1,4-2-2,-9 4 7,-1 0-1,1 0 1,-1-1-1,1-1 1,-1 0 0,0 0-1,0-1 1,0 0 0,0-1-1,-15-2 1,20 2-86,0 0-1,0-1 1,1 0-1,-1 0 1,1 0-1,-1-1 1,1 0-1,-1 0 1,1 0-1,0-1 1,0 0-1,-6-4 1,-5-4-5081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90 5384,'-4'-12'0,"-5"2"0,-4-1 47,0 1 1,-1 0-1,0 2 0,-1-1 0,-17-6 1,28 13-2,0 1 0,0 1 0,0-1-1,1 1 1,-1-1 0,0 1 0,0 0 0,0 0 0,0 1 0,0-1 0,0 1 0,1 0-1,-1 0 1,-5 2 0,-1 1 59,0 1 1,-19 12-1,19-12-104,-89 62 658,37-25-451,49-35-95,1 0 1,0 2-1,-16 12 0,-32 44 539,57-61-497,0 5-7,3-8-135,1 0 1,0-1-1,0 1 1,0 0-1,0-1 1,0 1-1,0-1 1,0 1-1,0-1 1,0 0-1,0 1 1,0-1 0,0 0-1,0 0 1,2 0-1,-1 1 9,42 10 105,-6-5 16,55 1 1,-41-6-15,10 4-1,-57-5-115,1-1-1,0 0 1,-1 0 0,1 0-1,0-1 1,-1 1 0,0-1-1,1-1 1,-1 1 0,0-1-1,6-4 1,-3 3 11,-7 3-20,1 0 0,-1 0 0,1 0 0,-1-1 0,0 1 0,1 0 0,-1-1 0,0 1 0,0-1 0,0 1 0,0-1 0,0 0 0,0 1 0,-1-1 0,1 0 0,0 0 0,-1 1 0,0-1 0,1 0 0,-1 0 0,0 0 0,0 0 0,0 1 0,0-1 0,0 0 0,0 0 0,0 0 0,-1 0 0,1 1 0,-2-5 0,1 4 24,-1 0 4,0-2-25,-1 0-12,-18-10 106,12 8-71,7 5-3,-1 2 3,2-1-30,1 0 1,0 0-1,0 0 0,0 0 1,-1 0-1,1 0 1,0 0-1,0 0 0,-1 0 1,1 0-1,0 0 0,0 0 1,-1 0-1,1 0 1,0 1-1,0-1 0,0 0 1,-1 0-1,1 0 0,0 0 1,0 0-1,0 1 1,-1-1-1,1 0 0,0 0 1,0 0-1,0 1 0,0-1 1,0 0-1,0 0 1,0 0-1,-1 1 0,1-1 1,0 0-1,0 0 0,0 1 1,0-1-1,0 0 1,0 0-1,0 1 0,0 4 0,0 1-1,1-1 1,0 1-1,0-1 0,0 0 1,0 0-1,1 1 0,0-1 1,0 0-1,0 0 1,1-1-1,-1 1 0,1 0 1,0-1-1,1 0 1,-1 0-1,1 0 0,0 0 1,0 0-1,0-1 1,0 1-1,1-1 0,6 4 1,80 37-1228,-65-31-4872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2072,'0'0'225,"0"-12"-58,0 9-160,0-1-1,0 1 1,0 0 0,0 0 0,1 0 0,-1 0-1,1 0 1,0 0 0,0 0 0,0 0-1,0 0 1,0 0 0,1 0 0,-1 0 0,1 1-1,0-1 1,-1 0 0,1 1 0,1 0-1,-1-1 1,0 1 0,0 0 0,1 0-1,4-2 1,2-2 38,1 2 0,0-1-1,0 1 1,0 1 0,1 0-1,-1 0 1,16-1 0,-18 2-12,-2 2 38,1 0 1,-1 1-1,0-1 1,0 1-1,-1 0 0,1 1 1,0-1-1,0 1 1,6 3-1,-4-2 36,22 9 452,-1 1 0,56 33 0,-79-41-390,1 1-1,-1 0 0,0 0 1,8 10-1,-5-4-27,-8-11-121,0 0-1,1 0 1,-1 1-1,-1-1 1,1 1-1,0-1 1,0 1 0,0-1-1,-1 1 1,1-1-1,-1 1 1,1-1-1,-1 1 1,0 0-1,1-1 1,-1 1-1,0 0 1,0-1 0,0 1-1,-1 0 1,1-1-1,0 1 1,-1 0-1,1-1 1,0 1-1,-1-1 1,0 1 0,1-1-1,-1 1 1,0-1-1,0 1 1,0-1-1,-2 2 1,1-1-6,0 1 1,-1-1 0,1 0-1,-1 0 1,1 0 0,-1 0-1,0-1 1,0 1-1,0-1 1,0 0 0,0 0-1,0 0 1,0 0 0,0 0-1,0-1 1,-1 1-1,-2-1 1,-7 0 3,6 1 9,0-1 0,0 0 0,0 0 0,0-1 0,0 0 0,0 0 0,0 0 0,0-1 0,0 0 0,-11-5 0,15 4-5,1 1 0,0 0 0,0-1 0,-1 1 0,2-1 0,-1 0-1,0 0 1,0 1 0,1-1 0,0 0 0,-1 0 0,1-1 0,0 1 0,1 0 0,-1 0 0,0-6 0,0 1 32,0-1 1,1 0-1,0 0 1,0 0-1,1 0 0,0 0 1,5-15-1,-5 19-19,0-1 0,1 1 0,0 0-1,1 0 1,-1 0 0,1 0 0,0 1 0,0-1-1,0 1 1,0 0 0,1-1 0,0 1 0,0 1-1,0-1 1,9-5 0,75-48 422,-82 54-428,1 1-1,0 0 1,-1 1-1,1 0 1,0 0-1,0 0 1,0 1-1,0 0 1,0 0-1,0 0 1,0 1-1,0 0 1,9 3-1,-13-4-24,1 0 0,16 11 4,-14-8-5,28 23 1,-13-7-4,2 5 0,-15-16-1,21 33 3,-23-35 0,-4-3-2,0-1 1,0 0 0,0 1-1,-1 0 1,1-1 0,0 1-1,-1 0 1,0 0-1,2 4 1,-1-1 4,-1 1 1,1-1-1,-1 1 0,0-1 0,-1 1 1,1 0-1,-1-1 0,-1 1 0,1 0 1,-1 0-1,0-1 0,-1 1 0,1-1 1,-1 1-1,-6 10 0,7-15-1,0 0 0,0-1 0,0 1 0,0-1 1,-1 1-1,1-1 0,0 1 0,-1-1 0,1 0 0,-1 0 0,0 0 0,1 0 1,-1 0-1,0 0 0,0 0 0,0 0 0,1-1 0,-4 1 0,-31 3 65,34-4-59,-1-1 1,1 1 0,-1-1-1,1 0 1,-1 0 0,1 0-1,-1 0 1,1-1 0,0 1-1,0 0 1,-1-1 0,1 0-1,0 1 1,0-1 0,1 0-1,-1 0 1,0 0 0,1 0-1,-1 0 1,1-1 0,0 1-1,-2-5 1,2 2 17,0 1-1,0-1 1,1 0-1,0 0 1,0 0 0,0 0-1,1 0 1,0 0-1,0 0 1,0 1-1,2-7 1,-1 4-20,1-2 27,0 1 0,0 0 0,1 0 1,0 0-1,0 0 0,1 1 0,0-1 0,0 1 1,1 0-1,0 1 0,0-1 0,12-8 1,1-3 6,-17 16-22,-1 1-18,0 0 1,1 0 0,-1 0-1,0 0 1,0 0 0,0-1-1,0 1 1,0 0 0,1-3-1,1 1 12,-4 2-2,3-5-10,16-6 30,-11 9-29,-4 2 2,10 6-3,12 18-2,8 10 0,-1 7 0,-6 0 0,59 93-15,-78-123 10,1-1 1,0 0-1,12 10 1,11 13-14,-30-30-24,0-1 0,0 1-1,-1-1 1,1 0 0,0 1 0,-1-1 0,0 1-1,1 0 1,-1-1 0,0 1 0,1-1 0,-1 1-1,0-1 1,-1 3 0,1 0-686,0 9-5972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28 299 5296,'60'19'642,"-40"-13"-470,-17-4-134,2-1-1,-1 0 1,0-1-1,0 1 1,0-1-1,0 0 1,0 0-1,9-1 1,14 0 43,-17 1-68,11 0 59,-1 0 0,23-4-1,-39 3-50,1-1 1,-1 0-1,0 1 0,0-1 0,0-1 0,0 1 0,0 0 1,-1-1-1,1 0 0,-1 0 0,6-6 0,-4 4 73,0 0-33,-1 1 0,1-1-1,-1-1 1,0 1 0,-1 0-1,1-1 1,-1 0 0,0 0 0,-1 0-1,4-11 1,-4 4 41,-1 0-1,0 0 1,0 0-1,-1 0 1,-1 0-1,-1 0 1,-2-15-1,3 23-63,0 1-1,-1-1 1,1 0-1,-1 1 1,0-1-1,0 1 1,0 0 0,0 0-1,-1 0 1,0 0-1,0 0 1,0 0-1,0 1 1,0-1-1,-1 1 1,0 0-1,1 0 1,-1 0 0,-1 1-1,1-1 1,0 1-1,0 0 1,-8-3-1,-1 3 14,-1 1 1,1-1-1,0 2 0,0 0 0,-24 3 0,26-1-30,1 1-1,-1-1 1,1 2-1,0 0 1,0 0-1,-17 11 1,17-9-16,-20 18 6,5 3 1,21-22-11,1 0-1,-1 1 1,1-1-1,-4 12 1,-4 27-1,6 0 0,5-35-1,1 1 0,0-1 1,0 0-1,1 0 1,0 1-1,0-1 0,1 0 1,1 0-1,-1-1 0,2 1 1,-1-1-1,1 0 1,0 0-1,1 0 0,-1-1 1,12 11-1,-1-7-12,-9-7 7,7 4-1,1-1 0,0 0 0,1-1 0,0-1 0,25 6 0,165 22-180,-111-30-958,2 0-4515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1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1 816,'0'0'17,"-6"3"2,-1 2 5,0-1 1,0 1-1,0 1 0,-12 11 0,12-8 26,-8 14 6,11-14 93,1 0-1,1 0 1,-3 13-1,5-19-125,-1-1-1,1 0 0,0 1 1,0-1-1,0 0 0,0 1 1,0-1-1,0 0 0,1 1 1,-1-1-1,1 0 0,-1 1 1,1-1-1,0 0 0,0 0 1,0 0-1,0 0 0,1 0 1,-1 0-1,0 0 0,1 0 1,0 0-1,-1-1 0,1 1 1,0 0-1,0-1 0,0 0 1,0 1-1,0-1 0,0 0 1,0 0-1,0 0 0,0 0 1,0 0-1,1-1 0,-1 1 1,0-1-1,1 0 0,3 1 1,4 0 41,0-1 0,0 0 0,1 0 0,-1-1 0,0 0 0,0-1 1,0 0-1,0 0 0,12-5 0,-1-2 29,2 0 25,-2-1 1,32-19-1,-48 25-45,4-2 2,-7 5 90,-9 1-117,6 0-47,1 0 1,-1 0 0,1 0-1,-1 0 1,1 0-1,-1 0 1,1 0-1,-1 0 1,1 0-1,-1 0 1,1 0 0,-1 0-1,1 0 1,-1 1-1,1-1 1,-1 0-1,1 0 1,-1 0 0,1 1-1,-1-1 1,1 0-1,-1 1 1,1-1-1,-1 1 1,-149 95 167,14 4-17,107-77-118,26-21-20,3-2-13,0 0 0,0 1-1,0-1 1,0 1 0,0-1 0,0 0-1,0 1 1,0-1 0,-1 0 0,1 1-1,0-1 1,0 0 0,0 1 0,-1-1-1,1 0 1,0 1 0,-1-1 0,1 0 0,0 0-1,0 1 1,-1-1 0,1 0 0,0 0-1,-1 0 1,1 1 0,-1-1 0,0 0 1,1 0 0,-1 0 0,1 1 0,0-1 0,-1 0 0,1 0 1,-1 1-1,1-1 0,0 0 0,-1 1 0,1-1 0,0 0 1,-1 1-1,1-1 0,0 1 0,-1-1 0,1 0 0,0 1 1,0-1-1,0 1 0,-1-1 0,1 1 0,0-1 0,0 1 1,0-1-1,0 0 0,0 1 0,0-1 0,0 1 0,0-1 1,0 1-1,0-1 0,0 1 0,0 0 0,1 2 8,0 0 0,0 0 0,0 0 0,1 0 0,-1 0 0,1 0 0,-1 0 0,1 0 0,0-1 0,0 1 0,1-1 0,-1 1 0,0-1 0,1 0 0,-1 0 0,1 0 0,0 0 0,3 2 0,2 0 16,-1-1 1,1 1-1,0-1 1,1 0-1,-1-1 0,17 2 1,9-1 175,50-3 0,-42-7 80,59-16 0,-98 22-261,-1 0 1,0 1-1,0 0 1,0-1-1,1 1 0,-1 0 1,0 0-1,0 0 1,4 0-1,21 2-461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596 343 2784,'1'-6'-9,"12"-27"1946,-15 29-1560,-10-3-239,0 1-1,0 0 1,0 1-1,-1 0 1,1 1-1,-27-5 1,-10 5-5,6 1-36,-57-2 130,86 6-212,7-1 4,-1 0-1,0 1 0,0 1 1,-11 3-1,-13 3 62,1 1 1,-47 21-1,66-24-66,8-4 6,-1 1 0,1 0 0,0-1 0,0 1 1,-5 5-1,7-6-10,-3 1 20,1 1 0,-1 0 0,1 0 0,0 1 0,0-1 0,0 1 0,1 0 0,0 0 0,0 0-1,0 0 1,0 1 0,1-1 0,0 1 0,0-1 0,-1 7 0,3-8 65,1 5-1,1-7-71,0 1 0,0-1 0,0 0 0,0 0 0,0 0 0,1 0-1,2 1 1,-5-3-18,1 2 2,1-1 0,-1 0-1,1 0 1,-1 0-1,1 0 1,-1 0 0,1 0-1,0 0 1,0 0-1,-1-1 1,1 1 0,0-1-1,0 1 1,3-1 0,5 2 7,2 2-3,42 6 70,-32-8-55,-1-1 1,0 0 0,1-1-1,-1-2 1,22-3 0,-30 1-20,32-12 35,-41 14-39,7-3 14,0 0 0,-1-1-1,14-9 1,-20 12-8,-1 0 1,1 0-1,-1 0 0,1-1 0,-1 1 1,-1-1-1,1 0 0,0 1 1,-1-1-1,0-1 0,0 1 1,0 0-1,3-9 0,-3-1 49,-1-1 1,0-22-1,-1 32-50,0 4 32,0-7-7,0 7-5,0 7 176,0-4-199,1 0 0,0-1 0,0 1 0,0-1-1,0 1 1,0-1 0,0 1 0,0-1 0,0 0 0,0 1 0,1-1-1,-1 0 1,1 0 0,-1 0 0,1 0 0,-1 0 0,1 0 0,-1-1 0,1 1-1,0 0 1,-1-1 0,4 1 0,23 9 28,33 9 46,-49-18-73,-1 0 0,0 0 0,1-2 0,-1 1 0,1-1 0,-1-1 0,0 0 0,0-1 0,0 0 0,0 0 0,0-2 0,0 1 0,-1-1 0,0 0 0,11-9 0,-17 11-4,0 0 0,0 0 0,0-1 0,0 0 0,-1 1 0,1-1 0,-1-1 0,0 1 0,-1 0 0,1-1-1,2-5 1,-2 4 0,-1 2 1,0-1 0,-1 1 0,1-1 0,-1 0 0,0 0 0,0 1 0,0-1 0,0 0 0,-1-8 0,0 5 2,0 5 0,0 0-1,0 0 1,-1 0 0,1-1 0,-1 1-1,0 0 1,0 0 0,0 0-1,0 0 1,0 0 0,-1 1 0,1-1-1,-1 0 1,0 0 0,0 1-1,0-1 1,-2-2 0,-4-4 33,-7-8 34,-1 1 0,0 1 0,-20-14 0,29 23-31,4 3-13,0 0 0,-1 1 0,1-1 1,0 1-1,-1 0 0,0 0 0,1 0 1,-1 0-1,0 1 0,0 0 0,-4-2 1,4 3 23,-5 3-7,7-3 46,2 8-77,0-5-12,1 0 0,0-1 0,-1 1-1,1 0 1,0 0 0,1 0 0,-1-1 0,0 1 0,3 3 0,-3-1 0,16 21 3,47 64-52,41 60-134,-102-146 176,0 1 1,1 0-1,-1-1 1,1 1-1,7 6 1,0-1-3,-1 2 1,0-1-1,-1 1 0,12 19 1,-3 0 6,-10-2 1,-7-21 1,-1 0 0,0 0 0,-1 0-1,-2 12 1,2-17 0,0 0 0,0-1 0,-1 1-1,1 0 1,-1-1 0,1 1-1,-1-1 1,0 0 0,0 0 0,0 1-1,0-1 1,-1-1 0,1 1 0,0 0-1,-1 0 1,1-1 0,-5 2-1,3-1 3,-4 2 13,0 0 0,0-1-1,-1-1 1,1 1 0,-1-1 0,0-1-1,0 1 1,1-1 0,-1-1 0,-16-1-1,17 1 5,-8 1-7,11-1-3,0 1 0,0-1 0,0 0 0,0 0 0,0 0 0,0-1 0,0 0 0,0 0 0,0 0 0,0-1 0,0 0 0,0 0 0,1 0 0,-1 0 0,-5-4 0,-43-42-1218,20 17-4986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 4664,'0'0'99,"1"-2"2,5-7 18,-5 7 27,91-7 831,-84 10-817,-1 0-1,1 1 0,-1-1 0,0 1 0,13 5 0,-17-5-58,-1-2-74,-1 1-1,1-1 0,-1 1 0,1 0 1,-1 0-1,0 0 0,1 0 0,-1 0 1,0 0-1,0 0 0,0 0 0,0 1 0,0-1 1,0 0-1,0 1 0,0-1 0,0 1 1,-1-1-1,1 2 0,0 1 9,0-1 0,0 1 0,-1-1 0,1 1 0,-1-1 0,0 1 0,0-1 0,-1 6 0,-1 2 33,-1 1-1,0-1 1,-9 20 0,9-23-20,-1 0 0,0 0 0,0-1 0,0 1 0,-1-1 0,-1 0 0,1-1 0,-1 1 0,-7 5 0,-14 14 133,4-7 5,2 2 1,1 0-1,-21 30 1,38-47-127,2-2-44,0 0 0,0 0 0,-1 0 0,1-1 0,-1 1 0,1 0 0,-1-1-1,0 1 1,1-1 0,-1 0 0,0 0 0,0 1 0,0-1 0,0 0 0,0-1-1,-3 2 1,3-1 139,2 1-87,0 6 1,0-7-3,2 0-55,-1 0 1,0-1-1,1 1 0,0-1 1,-1 1-1,1-1 1,-1 0-1,1 1 1,0-1-1,-1 0 1,3 0-1,12-4 43,-6 2-26,0 0 0,0 0 0,18 1 1,126-14 235,-137 11-252,-11 3 7,1 0-1,-1 0 1,1 0-1,9 0 1,162-3 452,-151 4-175,-26 0-288,-1-1 1,1 1-1,-1 0 1,1-1 0,-1 1-1,0-1 1,1 1-1,-1 0 1,1-1-1,-1 1 1,0-1 0,1 1-1,-1-1 1,0 1-1,1-1 1,-1 0-1,0 1 1,0-1 0,0 1-1,1-1 1,-1 0-1,0 1 1,0-1 0,0 1-1,0-1 1,0 0-1,0 1 1,0-1-1,-1 0 1,-39-28-1390,19 16-5799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38 4664,'-9'-7'1,"6"6"-1,1-1 1,0 0 0,-1 1 0,1 0-1,0-1 1,-1 1 0,0 0-1,1 1 1,-5-2 0,-16-4 10,-1 2 0,0 0 0,-44 0 0,18 7-6,20 2 6,1 1 0,1 1 0,-1 2 0,2 1 0,-46 23 0,-64 47 237,100-56-166,18-13-66,9-6 26,1 1 1,0 0 0,-10 9 0,0 2 65,0 1 0,1 1 1,1 0-1,-22 34 0,30-40-79,7-10-10,-1 1 0,1 0 0,0-1 0,0 1 0,0 0 0,1 0 0,-1 0 0,1 1 0,-1 6 0,-4 17 73,1 0 1,2 0-1,0 1 1,3 45-1,9-11-45,-2-39 60,46 91 35,-39-96-67,-8-12-40,1 2-8,0-1 0,1 1 0,0-2 0,0 1-1,1-1 1,0-1 0,0 1 0,0-1 0,18 7 0,99 40 234,-112-48-157,-1 0-1,1 0 0,14 2 0,-5-3-42,37 9 39,-35-10 161,127-3 107,-19-6 132,-95 5-461,53-4 261,-68 4-179,0 0-24,-1-1 1,1-1-1,0-1 0,37-12 1,51-30 275,-91 33-106,-7-1-193,0-1-1,-1-1 1,-1 0 0,12-22 0,-13 13 173,20-116 87,-28 114-139,-3-11-58,-9-41 1,10 73-99,-1 1 0,-1 0 0,1 0 0,-1 0 0,0 0 0,0 0 0,-4-7 0,-3-4 9,4-1-21,3 11-2,0 2 1,0-1-1,0 0 0,0 0 0,-1 0 0,-5-6 1,-10-13 83,-1 2 1,-1 0 0,-26-21-1,34 31-89,-28-17 107,4 9-9,-1 1-1,-54-20 1,71 30-102,14 7-7,0-1 0,-1 1-1,1 0 1,0 0 0,-1 1 0,-12-2 0,-2 1 5,0 1 0,1 1 1,-1 0-1,0 2 0,1 0 1,-1 1-1,-22 7 0,29-5-10,7-2-3,0-1 1,0 2 0,1-1-1,0 1 1,-12 8 0,-120 102-17,83-68-1640,-1 0-6611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2160,'6'-2'9,"19"-1"258,0 0 0,0 1 0,34 2-1,-41 0-285,160 5 1597,-159-4-1536,29 5 266,-20 0-42,-1 1-1,0 2 0,0 1 0,24 13 1,-37-17-39,-2 2 0,1-1 0,17 16 0,-24-18-136,-1-1 0,0 1 0,-1 1 0,1-1 0,-1 0 0,0 1 0,0 0 0,-1 0 0,0 0 0,4 10 0,-5-11-48,-1 0 1,0 0-1,1 0 0,-2 0 1,1 0-1,0 0 0,-1 0 1,0 0-1,0 0 0,-1 0 0,0 0 1,1 0-1,-2 0 0,1 0 1,0 0-1,-1 0 0,0 0 1,0-1-1,-1 1 0,1-1 1,-1 0-1,0 1 0,0-1 1,0 0-1,-1-1 0,1 1 0,-1-1 1,0 1-1,0-1 0,-5 3 1,1-1-29,6-3-8,0-1 0,0 0 0,0 1 0,0-1 1,0 0-1,-1 0 0,1 0 0,0-1 0,-1 1 0,1 0 0,-5 0 0,-18 3 60,0 0 1,0-2 0,0-1 0,-40-3-1,62 1-60,1 0-1,0 0 0,-1 0 1,1 0-1,0-1 0,0 1 0,0-1 1,0 1-1,0-1 0,1 0 1,-1 0-1,0 0 0,1 0 1,-1 0-1,1 0 0,0 0 0,0-1 1,-2-2-1,2 2 2,-2-2 7,1-1-1,0 0 1,0 0-1,1 0 1,0 0-1,0 0 1,-1-12-1,1 8-2,0-1 8,1 1-1,0-1 0,0 0 1,1 1-1,2-13 0,-1 9-7,1-4 17,0 1 0,0-1 0,8-18 1,-6 18-16,1-1 34,0 0-1,15-28 1,-12 27-32,-6 12 4,2-1 1,-1 1-1,1 0 1,0 0-1,1 0 1,11-12-1,-11 14-5,4-5 69,1 1-1,16-12 0,-19 17-28,-1-2 0,1 1 0,11-14 0,35-49 243,-52 66 5,-1 3-316,-1 0 0,1 0 0,0 0 0,-1-1 0,1 1 1,0 0-1,-1 0 0,1 0 0,-1 0 0,1 0 0,0 0 0,-1 0 0,1 0 0,0 1 0,-1-1 0,1 0 1,-1 0-1,1 0 0,0 1 0,-1-1 0,1 0 0,-1 1 0,1-1 0,-1 0 0,1 1 0,-1-1 0,1 1 1,-1-1-1,1 0 0,-1 1 0,0-1 0,1 1 0,-1 0 0,0-1 0,1 1 0,-1-1 0,0 1 0,0-1 1,0 1-1,1 1 0,1 2-663,10 17-6624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6456,'-13'2'7,"14"7"0,2 2-5,-3-6-2,4 17 0,-3-19 2,0 1 0,1-1 0,-1 0-1,1 0 1,0 0 0,0 0 0,0 0 0,0 0 0,1 0 0,-1-1 0,6 5 0,0-1 8,-1-1 1,1 0-1,0 0 1,12 4-1,-3-2 16,-1-1-1,2-1 1,34 6-1,-35-10 48,0-1-1,0 0 1,-1-1-1,1-1 1,17-4-1,-31 6-60,7-2 70,1-1-1,-1 1 1,1-1 0,-1-1-1,19-9 1,-24 10-39,0-1 0,0 1 0,-1-1 0,1 0 0,-1 0 0,0 0 0,0 0 0,0-1 0,-1 0-1,6-9 1,-7 11 19,0 0 0,-1 0-1,1-1 1,-1 1 0,0-1-1,1 1 1,-2-1-1,1 1 1,0-1 0,-1 0-1,0 1 1,1-1 0,-1 0-1,-1 1 1,1-1 0,-1 0-1,1 1 1,-1-1-1,0 1 1,0-1 0,-3-4-1,2 4 102,-3-5-15,1 5-40,-5-1-15,5 4-35,3 1-57,0 0 1,0 1-1,0-1 1,0 0-1,0 1 1,0-1-1,1 0 1,-1 1-1,0-1 1,0 1-1,0 0 1,1-1-1,-1 1 1,0 0 0,1-1-1,-1 1 1,0 0-1,1 0 1,-1-1-1,1 1 1,-1 0-1,1 0 1,0 0-1,-1 0 1,1 0-1,0 0 1,-1 0-1,1 0 1,0-1-1,0 1 1,0 0-1,0 0 1,0 2-1,0-3 2,-2 13-13,0-1-1,1 1 1,1 0-1,0-1 1,0 1-1,1 0 1,1-1-1,3 15 1,-1-2-38,-4-24 46,3 17-52,1-1 0,6 20 0,-9-32 39,2 1 0,-1-1 0,0 0 1,1 1-1,0-1 0,1 0 0,-1-1 0,1 1 1,0 0-1,0-1 0,5 5 0,-6-8 11,-1 1 0,1-1-1,0 1 1,0-1 0,-1 0-1,1 0 1,0 0 0,0-1 0,0 1-1,0 0 1,0-1 0,0 0-1,0 0 1,0 0 0,0 0-1,5-1 1,2-2-220,-1 0 0,1 0-1,-1-1 1,16-9 0,15-7-5296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2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4664,'6'-13'64,"-3"11"98,0 24 267,0 11-172,32 120 0,-22-98-154,31 80 278,-23-80-154,34 62 390,-30-69-337,-17-33-159,0-1 0,13 16 0,-17-26-72,-1 1 0,1-1 0,0 0 0,0 0 0,0 0 0,1-1 0,-1 0 0,1 1 0,0-2 0,0 1 0,0 0 0,8 2 0,-2-4-1005,-1-1-3937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58 365 4312,'4'0'9,"0"0"-1,0-1 1,0 0 0,0 0-1,0 0 1,-1-1 0,1 1-1,0-1 1,0 0 0,6-4-1,22-10 56,-11 10 97,0-2 0,0 0 0,25-14 0,-36 16-47,-1-1 0,1 0 0,-1 0 0,0-1 0,-1 0 0,1 0 0,-2-1 1,1 0-1,7-13 0,-14 19-82,1-1-1,-1 1 1,0-1 0,0 0-1,0 1 1,-1-1 0,1 0 0,-1 0-1,0 1 1,0-1 0,0 0 0,-1 0-1,0-3 1,0 1 5,1-6 54,-2 0 0,1 1 0,-5-14 0,3 11-51,2 10-7,0 0 0,0 0 0,0 1-1,-1-1 1,1 0 0,-1 1 0,0-1 0,0 1-1,-5-6 1,3 4-5,3 4-14,0 0 0,0-1 0,0 1 0,0 0 1,0 0-1,-1 0 0,1 0 0,0 1 0,-1-1 0,1 0 0,-1 1 0,1-1 0,-1 0 0,1 1 0,-1 0 1,0-1-1,1 1 0,-1 0 0,1 0 0,-1 0 0,0 0 0,1 0 0,-3 1 0,-2 0 18,0 0 1,1 1-1,-1-1 0,-9 5 0,6-2-16,5-3-3,1 1-1,0-1 1,0 1 0,0 0-1,-1 0 1,2 0-1,-6 4 1,-97 76 207,97-76-209,0 1-1,1 1 1,-1-1 0,1 1-1,1 0 1,0 1 0,0 0-1,1 0 1,0 0 0,0 0-1,1 1 1,0 0 0,1 0-1,0 0 1,1 0 0,0 0-1,0 1 1,1-1 0,0 13-1,2-19-8,-1-1 0,1 1 0,0-1 0,1 0 0,-1 1 0,0-1 0,1 0 0,0 0 0,0 0 0,0 0-1,0 0 1,0 0 0,0-1 0,4 4 0,-2-2 0,7 8 8,1 0 0,0-1 0,1 0 0,0-1 0,1 0-1,0-1 1,0 0 0,1-2 0,19 8 0,-27-11-9,13 2 67,101 9 36,-93-15-16,24-2-131,25-2-297,99 8-1,-126 1-5072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5112,'0'0'23,"-2"0"19,-5 0 20,5 0 316,-5 14 62,-41 26-895,11-9-3091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3680,'0'0'172,"0"4"-7,-3 31 147,1-21-176,1 0 0,0 0 0,2 21 0,1 9 23,-2-24 17,1 0 0,1 0 1,8 37-1,13 35 743,-23-91-890,1 0 1,-1 0-1,0 0 1,1 0-1,-1 0 1,1 0-1,-1 0 1,1 0-1,-1 0 1,1 0-1,0 0 1,-1-1-1,1 1 1,0 0-1,0-1 1,0 1-1,0 0 0,-1-1 1,1 1-1,0-1 1,0 1-1,0-1 1,0 1-1,0-1 1,0 0-1,0 0 1,1 1-1,-1-1 1,0 0-1,0 0 1,1 0-1,1 0 9,0 0 0,-1-1-1,1 1 1,0-1 0,0 1 0,-1-1-1,1 0 1,-1 0 0,1 0 0,3-3-1,18-14-930,-1-3-3740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10 4488,'-22'-4'26,"15"2"-9,-1 1 0,1 0 1,-1 0-1,1 1 0,-11 0 0,2 1-8,-14 2 23,-43 9-1,35 0 51,-58 28-1,42-14 83,23-9 11,2 1 0,-32 26 0,50-35-144,7-6-5,1 0 1,-1 0-1,1 0 0,0 0 0,0 0 0,1 1 0,-1 0 1,-2 3-1,-11 20 176,2 0-1,-18 44 1,25-56-174,5-10-2,0 0 0,0-1 0,1 2-1,0-1 1,-1 0 0,2 0 0,-1 5 0,-9 103 198,9-77-95,6 54 0,-2-61-105,-3-20 5,0-1-1,1 0 0,0 0 0,1 1 0,4 13 0,-1-5-3,12 32 8,-9-34 35,3-1-39,1-1 0,1 0 1,0 0-1,1-2 0,0 1 0,20 11 0,-19-14-20,-10-6-1,1 0 1,0 0-1,1 0 1,-1 0-1,1-1 1,9 2-1,44 11 78,94 12 0,-130-24-77,-15-2 3,1 0-1,0 0 1,0-1 0,19-3 0,108-15 57,-91 10-30,57-18 0,-38 7 69,82-22 33,-122 32 7,76-50 71,-85 43-38,2-13-46,23-48 1,-33 52 104,-1-12-60,-1 0 0,-2-1 0,-1-58 0,-5 82-147,1 4 19,0 1 0,-1-1 0,-4-13 0,1 9 14,1 0 0,-2 1 0,1 0 0,-2 0 0,0 0 1,-16-21-1,14 23-47,-28-25 83,-110-75 133,131 99-226,-29-17 50,14 12-10,-1 1 1,-60-22 0,85 37-41,0 0 1,0 1-1,0 0 0,0 0 0,0 1 1,0 0-1,0 0 0,1 0 0,-1 1 1,0 0-1,1 0 0,-11 6 0,11-6-4,-1 2 0,1-1-1,0 1 1,0 0-1,0 1 0,0-1 1,1 1-1,0 0 1,0 0-1,-6 9 0,-1 5-2,5 5-2,-2 26 0,9-39 0,-5 16-1368,0-1-5472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1352,'0'0'425,"2"-5"-199,4-16-124,-6 21-91,0-1-1,0 1 0,0 0 0,0-1 0,0 1 1,0 0-1,0-1 0,1 1 0,-1 0 1,0-1-1,0 1 0,0 0 0,1-1 1,-1 1-1,0 0 0,0 0 0,0-1 1,1 1-1,-1 0 0,0 0 0,1 0 0,-1-1 1,0 1-1,0 0 0,1 0 0,-1 0 1,1 0-1,14-6 122,0 1 1,1 1-1,-1 0 1,1 1-1,0 1 1,0 0-1,0 1 0,19 2 1,101 12 466,-124-11-577,-2-1 41,1 1 0,-1 0 1,1 1-1,-1 0 1,0 1-1,0 0 0,14 8 1,-13-4 121,-10-8-169,1 2 0,-1-1 1,0 0-1,0 0 0,1 0 0,-1 1 0,0-1 0,0 0 0,0 1 1,0-1-1,-1 1 0,1 0 0,0-1 0,-1 1 0,1-1 0,-1 1 1,1 0-1,-1 0 0,0-1 0,1 1 0,-1 0 0,0-1 0,0 1 1,-1 0-1,1 0 0,0-1 0,0 1 0,-1 0 0,0 2 0,-1 0 12,1 0 0,-1 0-1,0-1 1,0 1-1,0 0 1,-1-1 0,1 1-1,-1-1 1,0 0 0,-6 6-1,-7 4 32,5-3 55,0-1-1,0-1 1,-24 14-1,34-21-91,0-1 0,0 1 0,0-1-1,0 0 1,0 1 0,0-1 0,0 0-1,0 0 1,0 1 0,0-1-1,-1 0 1,1 0 0,0 0 0,0 0-1,-2-1 1,3 1-13,0 0-1,-1-1 1,1 1 0,0 0-1,0 0 1,-1-1 0,1 1 0,0 0-1,-1-1 1,1 1 0,0 0-1,0-1 1,0 1 0,-1 0-1,1-1 1,0 1 0,0 0-1,0-1 1,0 1 0,0-1-1,0 1 1,0 0 0,0-1-1,0 1 1,0-1 0,0 1-1,0-1 1,1-3 13,0 0 1,0 1-1,0-1 0,1 0 1,-1 1-1,1-1 0,3-4 1,0-1-11,-3 5-3,0 0-1,1 1 1,-1-1 0,1 1 0,0 0-1,6-6 1,30-25 49,38-37 11,-36 25-60,-11 13-1,-21 23 67,-17 11 52,-3 3-138,-1-1 38,0 1 0,1 0 0,-1 0 0,1 2 0,0-1 0,0 1 0,0 1 0,1 0 0,0 1 0,0-1 0,1 2 0,0 0 0,1 0 0,0 0 0,-13 20 0,18-25-8,1 0 1,0 0-1,0 0 1,0 1-1,1-1 1,-1 0 0,1 1-1,0-1 1,1 1-1,-1-1 1,1 1-1,0-1 1,0 1-1,0-1 1,0 1-1,1-1 1,0 1-1,0-1 1,0 1-1,1-1 1,-1 0 0,5 8-1,-4-7-5,1 0-1,0 0 1,0-1-1,0 1 1,0-1-1,1 0 1,0 0-1,0 0 1,0-1-1,0 1 1,0-1-1,1 0 1,0 0-1,-1-1 1,1 1-1,0-1 1,0 0-1,0 0 1,1-1-1,-1 0 1,0 1-1,9-1 1,6-1 8,1 0-1,0-2 1,-1 0 0,0-1 0,36-11-1,-44 10-40,-1 0 0,0 0-1,0-1 1,-1-1-1,20-12 1,-3 1-847,32-15-4194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4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468 483 1264,'0'-26'27,"0"24"-8,-1 0 1,1 0 0,-1 1 0,1-1-1,-1 0 1,0 1 0,1-1 0,-1 0-1,0 1 1,0-1 0,0 1-1,0-1 1,0 1 0,-1-1 0,1 1-1,0 0 1,-1 0 0,1 0 0,-1-1-1,1 2 1,-1-1 0,1 0 0,-1 0-1,0 0 1,0 1 0,1-1 0,-1 1-1,0-1 1,-2 1 0,-7-3 115,-1 1 0,1 1 0,-15 0 0,21 1-122,-9-2 22,9 2-1,-1-1-1,1 1 1,0 0-1,-1 0 0,1 1 1,-8 1-1,-18 4 152,1 0-1,-31 12 1,16 2-20,34-14-102,1 0 0,0 1-1,0 0 1,1 1 0,-1 0 0,2 0 0,-10 12 0,11-11-33,4-6 4,1 0 1,0 0 0,0 1 0,0-1-1,0 1 1,-2 6 0,-2 7 59,1 1-1,0-1 1,1 1 0,1 0 0,-2 29 0,4-33-70,1-8-3,0-1 0,0 1 1,1 0-1,0-1 0,0 1 1,2 8-1,0-3 22,-1-1-1,2 1 1,0 0 0,0-1 0,1 0 0,0 0 0,0 0-1,14 17 1,-12-20-24,-6-5-11,1 0 1,0 0-1,0-1 0,0 1 0,0 0 1,0-1-1,0 0 0,0 1 0,1-1 1,-1 0-1,0 0 0,1 0 1,3 1-1,20 6 58,0 0 0,1-1 1,28 2-1,-41-8-54,39-1 55,-23-3-14,1-1 0,54-14-1,-73 14-44,-9 3-4,0 0 0,1 0 0,-1 0 1,0-1-1,0 1 0,0-1 0,0 0 0,0 0 1,2-2-1,3-3 7,0 1 0,-1-1 1,0 0-1,-1-1 0,0 1 1,0-1-1,0-1 0,-1 1 1,6-13-1,-6 10-2,-4 8 2,1-1 0,-1 1 1,0-1-1,0 0 0,0 1 1,-1-1-1,1 0 0,-1-5 1,3-40 179,-6-63 0,3 97-169,0 11-4,0 0 0,0 1 0,0-1 0,-1 1 0,0-1 0,1 1 0,-1 0 0,-1-1 0,-1-4 0,-5-8 61,0 1 1,-1 0 0,-1 1-1,0 0 1,0 1-1,-16-15 1,15 17-51,-27-20 146,-107-56 293,136 82-422,1 0 0,-1 0 0,1 0-1,1-1 1,-12-11 0,8 7 34,6 5-48,0 0 0,0 0 0,1-1 0,-1 0 0,1 0 0,-3-7 0,5 10-19,1 0 1,-1 0-1,1 0 0,0-1 1,0 1-1,0 0 0,1-1 0,-1 1 1,1-1-1,0 1 0,-1 0 1,2-1-1,-1 1 0,0-1 1,1 1-1,0-4 0,1 2-4,1 1-1,-1 0 1,1-1-1,-1 1 0,1 0 1,1 0-1,-1 1 0,0-1 1,1 1-1,0 0 1,-1 0-1,2 0 0,-1 0 1,0 0-1,8-2 1,-1-2-8,0 1 5,0 0 1,0 1-1,0 0 0,0 1 0,14-3 0,-9 2-4,26-6 10,-26 8-11,32-8 1,-23 7-18,1 2 1,0 0 0,42 4-1,-62-2 8,0 0 0,-1 1-1,1 0 1,0 0 0,-1 0-1,11 4 1,-14-4 1,0 0 0,0 1 0,1-1 1,-1 1-1,0-1 0,0 1 0,-1 0 0,1 0 1,0 0-1,-1 0 0,1 0 0,-1 0 0,1 0 0,-1 0 1,0 1-1,0-1 0,0 0 0,1 4 0,1 12-46,0 0 0,-1 1-1,-1-1 1,-2 33 0,0-19 7,-3 46-136,0-53 73,-10 26 0,-1 3 7,13-42 46,-1-4 48,-23 26-130,25-32 108,8 8-886,1 1-3504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2336,'-18'17'14,"1"0"-1,0 1 1,2 1 0,0 1 0,-18 32 0,8 2 112,17-33-26,1-1 0,1 2 0,1-1 0,-3 25 0,7-35-68,0-5 5,1 0-1,0 0 1,1-1 0,0 1 0,1 9-1,51 199 666,-42-180-490,28 56 0,-32-75-175,-1-2 14,1 0 0,0 0 0,1-1 1,1 0-1,0-1 0,0 0 0,12 11 0,-17-18-33,13 9 136,-6-6-84,-1 0-38,0-1 1,0-1-1,1 0 0,-1 0 0,2-1 0,-1 0 1,0-1-1,15 3 0,131 15-474,-65-8-2645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596 156 3144,'-10'-10'0,"-1"-1"-1,0 0 0,-1 1-1,-1 0 1,1 1 0,-20-9 0,11 5-1,-53-31-20,47 31 21,21 12 1,-1 1 0,-7-3 25,1 2 1,-1 0-1,1 0 1,-1 2-1,0-1 1,1 2-1,-25 5 1,33-6 18,-1 1 0,0 0 0,1 1 0,-1-1 0,1 1 0,0 0 0,0 0 0,-8 7 1,6-5 1,-59 41 764,25-9-269,17-15-267,18-16-75,3-4-123,-1 1-1,2-1 1,-1 1-1,0 0 1,1 0-1,-4 5 0,5-7-54,1 1-1,-1-1 0,1 0 1,-1 1-1,1-1 0,0 0 1,0 1-1,0-1 0,0 0 1,0 1-1,0-1 0,0 1 0,0-1 1,1 0-1,-1 1 0,0-1 1,1 0-1,-1 1 0,1-1 1,-1 0-1,1 0 0,1 2 0,0 0-1,1 0-1,-1-1 1,1 1-1,-1-1 0,1 1 1,0-1-1,0 0 0,1 0 1,-1 0-1,0-1 1,0 1-1,1-1 0,-1 0 1,1 1-1,0-2 0,-1 1 1,1 0-1,-1-1 1,1 0-1,0 1 0,6-2 1,11 0 0,0-1 1,32-6 0,-36 5-4,50-9-1,74-37 29,-47 14 11,-89 34-34,3 1 11,-6 0 8,-2-1-23,1 0-1,0 1 0,0-1 1,-1 0-1,1 0 1,-1 0-1,1 0 1,-1 0-1,1 1 1,-1-1-1,1 0 0,-1 0 1,0 0-1,1-2 1,-4 1 6,1 1 0,-1-1 0,0 1 0,0 0 0,0 0 0,0 0 0,0 0 0,0 0 0,0 1 0,0-1 0,0 1 0,0 0 0,0 0 0,0 0 0,-6 1 0,3 1 79,4-1-88,1 0-1,-1-1 0,1 1 0,0 0 0,0 0 0,-1 0 0,1 0 0,0 1 1,0-1-1,0 0 0,0 0 0,0 1 0,0-1 0,1 1 0,-1-1 1,0 0-1,1 1 0,-1 0 0,1-1 0,-1 1 0,1-1 0,0 1 0,0 2 1,-1 6 30,0 0 1,3 19 0,0-7-6,17 145 82,-11-116-108,3 11-9,-1 1 1,0-3-3,1-9-2,0-15 0,2-7 0,3-1 0,-11-20 0,19 23 1,-23-29 0,0-1-1,1 1 1,-1 0 0,0-1 0,1 1-1,-1-1 1,1 0 0,-1 1-1,1-1 1,0 0 0,-1 0 0,1 0-1,0 0 1,0 0 0,0-1-1,0 1 1,0 0 0,0-1-1,0 1 1,2-1 0,1 1 1,2-1 19,-1 1-1,0-1 1,1 0-1,-1-1 1,0 1-1,1-1 1,8-3-1,37-13 262,-51 17-278,5-2 46,-1-1 1,0 1-1,-1-1 1,1 0-1,-1-1 1,1 1-1,-1-1 1,0 0-1,0 0 1,0 0-1,-1 0 1,0-1-1,1 1 1,-2-1-1,1 0 1,0 0-1,-1 0 1,0 0-1,0-1 1,-1 1-1,1-1 1,0-6 0,1-7 22,-2 1 1,1-1 0,-2 0 0,-1 0 0,-3-26 0,-7-105 135,12 149-206,-1 0 0,0 0 0,0 0 0,0 0 0,0 0 0,0 0 0,0 1 0,0-1 0,0 0 0,0 0 0,0 0 0,0 0 0,0 0 0,-1 0 0,1 1 0,0-1-1,-1 0 1,1 0 0,0 0 0,-1 1 0,1-1 0,-1 0 0,1 1 0,-1-1 0,0 0 0,1 1 0,-1-1 0,0 0 0,1 1 0,-1-1 0,0 1 0,-1-1 0,0 0 39,0 0-23,-4-3 2,1 5-2,3 1-17,-1 0 0,1 0-1,-1 0 1,1 1 0,0-1 0,0 1-1,0 0 1,0-1 0,1 1 0,-1 0 0,1 0-1,0 0 1,-1 0 0,1 0 0,1 0-1,-1 1 1,0-1 0,1 0 0,0 0 0,0 5-1,-1 39-1311,1 2-5250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5656,'99'137'-88,"-94"-128"66,-1 1-1,0-1 1,0 1 0,-1 0 0,0 1 0,0-1-1,-1 1 1,1 14 0,-3-20 14,-1 0 1,1 0 0,0-1-1,-1 1 1,0 0 0,0-1-1,-1 1 1,1-1 0,-1 1-1,0-1 1,0 0 0,0 0-1,-1 1 1,0-2 0,1 1-1,-1 0 1,-1-1-1,1 1 1,0-1 0,-1 0-1,0 0 1,-7 5 0,-5 1 1,0 0 0,-1-1 0,1-1 1,-20 6-1,31-11 3,-93 32-569,56-17-2255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95 2248,'-20'-26'141,"19"25"-125,0-1-1,-1 1 0,1 0 1,-1 0-1,1 0 0,-1 0 0,0 0 1,1 0-1,-1 0 0,0 0 1,-3 0-1,-15-8 140,11 4-28,0 0 0,0 0 0,0 1 0,-19-5 0,2 3 191,0 1 0,-1 2 0,-47-2 0,61 6-272,-32 4 281,36-4-293,-44 8 399,-69 19 0,109-23-325,1 1-1,-1 0 1,1 1 0,1 1-1,-18 13 1,19-13-13,6-6-67,1 1-1,0-1 0,0 1 1,0-1-1,0 1 1,0 0-1,1 0 1,-1 1-1,1-1 1,0 0-1,0 1 1,0-1-1,0 1 1,1 0-1,-1 0 0,1 0 1,0-1-1,0 1 1,0 0-1,1 0 1,0 0-1,-1 1 1,1-1-1,1 0 1,-1 0-1,2 7 0,-1-8-9,0 0 0,1-1 0,-1 1-1,1 0 1,0-1 0,0 1-1,0-1 1,0 1 0,0-1-1,0 0 1,1 0 0,-1 0-1,5 3 1,-4-3 2,-1 0-7,1 0 0,-1 0 0,0-1 0,0 1 0,1-1 0,-1 1 0,1-1 0,-1 0 0,1 0 0,-1 0 0,1 0 0,3 0 0,5 2 12,1 1-9,-4-1 5,-1-1-1,1 0 0,0-1 0,10 1 0,158 8 244,-105-10-169,-65-1-86,5 1 17,1 0-1,-1-1 1,0-1 0,0 0 0,-1 0-1,1-1 1,0 0 0,-1-1 0,0 0-1,0-1 1,0 0 0,16-11 0,66-48 363,-90 62-241,-2-3-67,0 0 0,0 0 0,-1-1 0,1 1 1,-1 0-1,-1 0 0,-2-8 0,3 11-64,0 0 1,0 0 0,-1 0-1,1 0 1,-1 0 0,1 0-1,-1 0 1,0 1 0,0-1-1,1 0 1,-1 1 0,0 0-1,-1-1 1,1 1 0,0 0-1,0 0 1,-4-1 0,0 0-12,-5-3 43,-1 0-1,1 2 1,-1-1-1,-15-2 1,16 7-44,10-1-5,0 1 0,0-1 1,1 0-1,-1 0 0,0 1 0,1-1 0,-1 0 0,1 1 0,-1-1 0,0 1 0,1-1 0,-1 1 0,1-1 0,-1 1 0,1-1 1,-1 1-1,1 0 0,-1 3-3,0 0 1,1-1-1,-1 1 0,1 0 1,0 0-1,1 0 1,-1-1-1,1 1 0,-1 0 1,1-1-1,0 1 1,0 0-1,1-1 1,-1 1-1,4 4 0,26 51-46,-25-50 44,15 19-43,-19-26 46,21 23-72,46 37-1,-58-54 67,-8-5 1,1 0 0,0-1 0,1 1 0,-1-1 0,0 0 0,8 3 0,116 33-236,-91-28-750,3 1-4867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4664,'0'0'491,"-4"11"-382,-10 23-86,5-7-22,10-18-1,0 0 0,-1 46 0,0-51 0,3 55 0,-5 85 31,1-140-26,0 1 1,0-1 0,-1 0 0,1 0-1,-1 0 1,0-1 0,0 1 0,0 0-1,-1-1 1,1 1 0,-1-1 0,0 0-1,0 0 1,-5 5 0,4-4 6,2-2 1,0 1 0,-1-1 0,1 0 1,-1 0-1,1 0 0,-1 0 0,1 0 0,-1 0 0,0-1 0,0 0 0,-4 2 0,-6 2 10,0 2-2,5-3 15,0 0 0,-1-1 1,0 0-1,-9 1 1,-15 6-12,-18 6-178,-86 13 0,91-24-3334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2696,'0'0'96,"0"0"-82,1 0-1,-1 0 1,0 1-1,1-1 1,-1 0 0,0 1-1,0-1 1,0 0 0,1 1-1,-1-1 1,0 0-1,0 1 1,0-1 0,0 1-1,0-1 1,0 0 0,1 1-1,-1-1 1,0 1-1,0-1 1,0 0 0,-1 1-1,-5 0 106,4 0 930,4-2-641,-1 0-379,0 0-1,0 1 1,1-1-1,-1 1 1,0-1-1,1 1 1,-1-1-1,0 1 1,1 0-1,-1 0 1,0 0-1,1 0 1,1 0-1,24-2 428,121-18 620,-131 19-1027,39 2 251,141 14 405,-179-14-675,25 7 163,-26-3-92,-1 1 1,0 0-1,0 1 0,20 12 1,-33-17-2,-1 13 37,-2-14-130,0 0 0,0 0 0,0 0 0,0-1 0,-1 1 0,1 0 0,0 0 0,0 0 0,-1 0 1,1 0-1,-1-1 0,1 1 0,-1 0 0,1 0 0,-1-1 0,0 1 0,1 0 0,-1-1 0,0 1 0,1-1 0,-2 2 0,-1 0 11,-3 4 5,-2-1 0,1 1 0,0-1 0,-1-1 0,0 0 0,-10 5 0,-55 17 66,54-19-60,-36 11 38,24-6-19,0 1 0,-37 22 0,58-28-41,-21 18 50,15-11-31,-43 46 67,54-55-86,1 0 0,0 0 0,0 1-1,0-1 1,1 1 0,-1 0 0,2 0 0,-1 0 0,-2 10 0,4-14-3,1 0 0,0 0 1,0 0-1,0 1 0,0-1 1,0 0-1,0 0 0,0 0 0,1 0 1,-1 0-1,1 0 0,0 0 1,-1 0-1,1 0 0,0 0 1,0-1-1,0 1 0,1 0 1,-1 0-1,0-1 0,1 1 0,-1-1 1,1 1-1,-1-1 0,1 0 1,0 1-1,-1-1 0,1 0 1,0 0-1,3 1 0,4 2 3,-1-1 0,1-1 1,0 0-1,0 0 0,9 1 0,-9-2-7,1 1 5,0 0 1,1 0-1,-1-2 1,0 1-1,1-1 1,-1-1-1,12-1 1,24-3 27,153-11 86,-179 16-113,-12-1 4,0 1 0,0-1 0,0-1 0,10-2 0,120-12 148,-136 16-152,1-1 0,-1 1-1,1-1 1,-1 0 0,1 0 0,-1 0-1,0 0 1,1 0 0,-1 0-1,0-1 1,0 1 0,0-1 0,2-2-1,9-5 45,-3 2-5,-6 4-10,1-4-6,-5 7-29,0 0 1,0 0-1,1 0 0,-1 0 1,0 0-1,0-1 0,0 1 1,0 0-1,0 0 0,0 0 1,0 0-1,0 0 0,0 0 1,0 0-1,0 0 0,0-1 0,0 1 1,0 0-1,0 0 0,0 0 1,0 0-1,0 0 0,0 0 1,0 0-1,0 0 0,0-1 1,0 1-1,0 0 0,0 0 1,0 0-1,0 0 0,0 0 1,-1 0-1,1 0 0,0 0 1,0 0-1,0 0 0,0 0 1,0-1-1,0 1 0,0 0 1,0 0-1,0 0 0,0 0 1,-1 0-1,1 0 0,0 0 0,0 0 1,0 0-1,0 0 0,0 0 1,0 0-1,0 0 0,0 0 1,-1 0-1,1 0 0,0 0 1,0 0-1,0 0 0,0 0 1,0 0-1,-12-5-300,1-1 0,-1 2 0,-15-5 0,-16-1-5813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6280,'5'2'-33,"0"-1"0,1 1 0,-1-1 0,0 0 0,1-1 0,-1 1-1,1-1 1,-1 0 0,1-1 0,-1 1 0,9-3 0,23 0-92,25 6-56,-12 0-13,54-3 0,-32-9 158,151-17 42,-126 15 76,192-1 1031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4664,'20'8'13,"-1"-1"1,0 2-1,-1 1 0,31 20 1,-35-20-10,24 19 78,81 94 217,-73-68-150,53 78 403,-62-81-264,-18-19 19,26 59-1,-37-77-279,-6-9 6,1 0 0,-1 0 0,0 0 0,0 0 1,1 9-1,2 13 79,1 39 0,-8-48 48,-5 4-86,0-1 0,-12 22 0,19-42-60,-1-1 1,0 0-1,0 1 0,0-1 0,0 0 0,0 1 0,0-1 0,0 0 0,0 0 0,-2 1 0,-19 14 58,0-1 0,-33 16 0,28-20 55,-183 45-921,80-28-3932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66 3320,'-68'0'129,"9"0"286,59 0-403,-1 0-1,1 0 1,0 0 0,-1-1 0,1 1 0,-1 0-1,1 0 1,0 0 0,-1 0 0,1 0 0,0-1-1,-1 1 1,1 0 0,0 0 0,0-1 0,-1 1-1,1 0 1,0 0 0,-1-1 0,1 1 0,0 0-1,0-1 1,0 1 0,-1 0 0,1-1 0,0 1-1,0 0 1,0-1 0,0 1 0,0 0 0,0-1-1,0 1 1,0-1 0,0 1 0,0 0 0,0-1-1,0 1 1,0-1 0,0 1 0,0-1 0,0 0-8,0 0 1,1 0 0,-1 1 0,0-1-1,1 0 1,-1 0 0,1 0 0,-1 0 0,1 1-1,-1-1 1,1 0 0,-1 0 0,1 1-1,0-1 1,-1 0 0,1 1 0,0-1-1,0 1 1,-1-1 0,1 1 0,0-1-1,1 1 1,0-1 3,10-3 6,-1 0 1,0 1-1,1 0 1,0 1-1,12-1 1,178-12 68,-179 14-79,-12 0 6,-1 0 1,1 1 0,14 2-1,-11-1-56,0 0 0,-1 1 0,1 1-1,-1 0 1,1 1 0,-1 0 0,0 1-1,23 13 1,-18-5-2547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1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5024,'-2'-2'-7,"-8"-7"9,8 7 268,3 18-142,12 21-670,-3-14-2485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2872,'3'-4'4,"0"1"1,0 0 0,0 0-1,0 0 1,0 1-1,1-1 1,-1 1 0,1 0-1,0-1 1,-1 2-1,1-1 1,0 0-1,0 1 1,5-2 0,11-2 51,28-4 0,-35 7-34,12-3 51,0 1 0,1 1 0,48 2 0,-46 1 40,-8 0-32,89-2 118,-40 2-512,-37 2-1694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 3504,'0'0'40,"1"-1"-37,-1 1 1,0 0-1,0 0 0,0-1 1,0 1-1,0 0 0,0-1 1,0 1-1,0 0 0,0 0 1,0-1-1,0 1 0,0 0 1,0-1-1,0 1 0,0 0 1,0 0-1,0-1 0,0 1 1,0 0-1,0-1 0,0 1 1,-1 0-1,1 0 0,0-1 1,0 1-1,0 0 0,0 0 1,-1 0-1,1-1 0,0 1 1,0 0-1,-1-1 0,-5 4 4,-8 0 2,0 2-1,0 0 1,1 0-1,0 1 1,0 1-1,1 0 0,0 1 1,0 0-1,0 1 1,-14 14-1,16-13-6,5-5 0,0 1 0,0 0 0,1 0 0,-7 9 0,-12 22 79,1 1-1,-26 64 1,40-82-60,3-6 54,0-1-1,-4 24 1,1-1 139,2 0 1,1 0-1,0 70 0,6-100-161,0 1 1,1-1-1,0 0 0,0 0 1,0 0-1,1 0 0,-1-1 0,2 1 1,-1-1-1,0 1 0,6 5 0,-3-3 7,6 6 241,5-3-196,0 0 0,0-1 0,30 13 0,-20-15 162,133 22 98,-125-26-138,267 6 309,-177-13-1427,-1 3-3682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627 101 4216,'-9'-7'21,"6"4"-13,0 0 0,0 0 1,-1 1-1,1 0 1,-1-1-1,0 2 0,-4-3 1,-39-23 11,38 21-11,-1 1 0,1 0 0,-1 0 0,0 1 0,0 0 0,0 0 0,-21-3 0,7 4 69,0 1 0,0 2 0,0 0 0,-42 7 1,51-6-61,10-1 0,1 0 0,0 0 0,-1 1 0,1 0 0,0 0 0,0 0 1,0 1-1,-5 1 0,-9 5 53,1 1-1,1 1 1,-1 0 0,2 1-1,-23 19 1,25-17-64,-36 35 258,44-43-227,0 1-1,0 0 1,1 0-1,0 0 1,-7 12-1,11-16-15,-1 1 0,1-1-1,-1 0 1,1 1 0,0-1-1,-1 0 1,1 1 0,0-1 0,1 0-1,-1 1 1,0-1 0,1 0-1,0 4 1,4 1 86,-4-6-98,0 0 1,0 1-1,1-1 0,-1 0 1,0 0-1,1 0 0,-1 0 0,1 0 1,-1 0-1,1-1 0,-1 1 1,1 0-1,0-1 0,-1 1 1,3 0-1,2 0 10,2 3-4,-3-3 2,1 1 0,-1-1 0,0 0-1,1 0 1,7 0 0,159 7 415,-113-11-195,-34 1-150,-4 0 64,0-1 1,1 0-1,-1-2 0,-1-1 1,35-13-1,-53 18-113,-1 1-38,-1 1 1,0-1-1,0 0 0,0 0 0,0 0 1,1 0-1,-1 0 0,0 0 1,0 0-1,0 0 0,1 0 0,-1 0 1,0 0-1,0 0 0,0 0 1,0 0-1,1 0 0,-1 0 0,0 0 1,0 0-1,0 0 0,1 0 1,-1 0-1,0-1 0,0 1 0,0 0 1,0 0-1,1 0 0,-1 0 0,0 0 1,0 0-1,0-1 0,0 1 1,1 0-1,2-2 55,-1 13-14,-2-7-40,0 0 0,0 0 1,-1-1-1,0 1 0,1 0 1,-3 4-1,-2 21 6,4 44 1,6 4-1,1-4 0,4-10 0,-9-53-6,11 38 4,13 54 85,-24-102-88,-1 1 0,0 0 0,0-1 0,1 1 0,-1-1 0,0 1 0,1-1 0,-1 1 1,0-1-1,1 1 0,-1-1 0,1 0 0,-1 1 0,1-1 0,-1 1 0,1-1 0,-1 0 0,1 0 0,-1 1 0,1-1 1,0 0-1,-1 0 0,1 1 0,-1-1 0,1 0 0,0 0 0,-1 0 0,1 0 0,0 0 0,-1 0 0,1 0 1,1-1-1,13-2 20,-15 3-22,17-8 147,0 0 0,0-2 0,-1 0 0,0 0 0,0-2-1,-2 0 1,1 0 0,14-18 0,-24 25-87,0-1 0,-1 1-1,0-1 1,0 1 0,0-1 0,-1-1-1,0 1 1,0 0 0,0-1 0,-1 1 0,2-9-1,-3 8 19,0 0 0,-1 1 1,0-1-1,-1-11 0,1 2 32,0 14-24,-2-1-1,2 2-95,-1 0 21,1 0 1,-1-1 0,1 1-1,-1 0 1,1 0-1,-1 0 1,1 0 0,-1 0-1,0 0 1,0 0-1,0 0 1,1 0 0,-1 0-1,0 0 1,0 1-1,0-1 1,0 0 0,0 1-1,-1-1 1,1 1-1,0-1 1,0 1 0,0-1-1,0 1 1,-1 0-1,-1-1 1,1 2 34,-8 6-1402,-1 1-5698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6280,'5'18'95,"-1"0"1,-1 0-1,-1 1 1,0-1-1,-1 1 1,-1-1-1,-3 22 1,1-26-87,-1-1-1,-1 0 1,0 0 0,-1 0-1,0-1 1,-1 1 0,0-1 0,-1 0-1,0-1 1,-1 0 0,0 0-1,-11 10 1,17-18-5,-1 0 1,1 0-1,-1-1 0,0 0 0,0 1 1,0-1-1,0 0 0,0 0 0,0-1 1,-7 4-1,-2 0 2,-37 15-823,1-2-3296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442 106 3864,'-5'-7'94,"-1"-1"-1,0 1 1,0 0 0,-1 1-1,0 0 1,0 0 0,0 0-1,-1 1 1,0 0 0,0 0-1,-14-5 1,-3-4 404,24 12-445,-1 1 0,0 0-1,0-1 1,0 1 0,0 0 0,-1 0-1,1 0 1,0 0 0,0 1-1,0-1 1,-1 0 0,1 1 0,0 0-1,-3-1 1,-51 6 595,54-5-541,-13 4 374,6-3-373,7-1 85,0 2-103,-7 6-4,8-7-73,-1 0-1,1 0 1,-1 0-1,0 0 0,1 0 1,-1 0-1,0 0 0,1 0 1,-1-1-1,0 1 1,-3 0-1,-19 7 74,4 5-19,1 0 1,0 1-1,1 1 0,1 1 1,-24 28-1,39-42-62,1 0 1,0 0-1,0 0 0,0 0 0,0 0 1,1 0-1,-1 0 0,0 0 1,1 0-1,0 0 0,-1 0 0,1 1 1,0-1-1,0 0 0,0 0 1,0 0-1,1 1 0,-1-1 0,1 0 1,-1 0-1,1 0 0,0 0 0,0 2 1,1-1 15,1-1 4,8 4 11,1-1-1,1 0 0,-1-1 0,1 0 0,0 0 0,24 2 1,-17-3-19,-10-1 27,0-2-1,0 1 0,0-1 0,0-1 0,0 0 0,0 0 0,0-1 0,0 0 0,0-1 0,-1 0 1,14-6-1,-14 5 62,1 0 1,-1-1-1,15-9 0,-21 11-61,0 0-1,0 0 1,0 0-1,0 0 0,-1 0 1,1-1-1,-1 1 0,0-1 1,0 0-1,2-5 0,-2 4 11,0 0 0,-1 0-1,1-1 1,-1 1 0,0 0 0,-1-1-1,1 1 1,-1-1 0,0 1-1,-1-8 1,0-19 177,1 30-190,-1 0 4,1 1-44,0 1 0,0 0-1,0 0 1,0 0 0,0 0-1,0-1 1,0 1 0,0 0-1,0 0 1,0 0 0,0-1 0,0 1-1,0 0 1,-1 0 0,1 0-1,0-1 1,0 1 0,0 0-1,0 0 1,0 0 0,0 0-1,-1 0 1,1-1 0,0 1-1,0 0 1,0 0 0,0 0-1,-1 0 1,1 0 0,0 0-1,0 0 1,0 0 0,0 0 0,-1 0-1,1-1 1,0 1 0,0 0-1,0 0 1,-1 0 0,1 0-1,0 0 1,0 0 0,0 0-1,-1 1 1,1-1 0,0 0-1,0 0 1,0 0 0,-1 0-1,1 0 1,0 0 0,0 0-1,0 0 1,0 0 0,-1 1 0,1-1-1,0 0 1,0 0 0,0 0-1,0 0 1,0 0 0,-1 1-1,-1 20 9,2-12-16,1 1 0,0-1 0,1 1 1,3 12-1,-3-16-3,1 0 0,0 1 0,0-1 1,1 0-1,0 0 0,0-1 0,0 1 1,1-1-1,-1 0 0,1 0 0,0-1 1,7 5-1,-4-3 0,-5-4 2,0 0-1,1 0 0,-1 0 0,0 0 0,1-1 0,-1 0 0,1 0 1,6 2-1,184 29-269,-153-27 261,-9 0-205,40 11 0,-43-9-835,24 7-5203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2160,'0'0'25,"8"10"54,-14-10-71,4 0 1311,4 1-941,60 10 699,115 7 0,-171-17-1039,4 0-6,21 0 130,-1 2-1,1 1 0,-1 2 1,0 1-1,37 14 0,-50-15-80,4 2 151,31 15 0,-51-23-225,-1 1 0,1-1 0,-1 1 0,1-1 0,-1 1 0,1-1 0,-1 1 0,0-1 0,1 1 0,-1 0 0,0-1 0,1 1 0,-1-1 0,0 1 0,0 0 0,1-1 0,-1 1 0,0 0 0,0-1 0,0 1 0,0 0 0,0-1 0,0 1 0,0 0 0,0 0 0,0-1 0,-1 2 0,-8 18 84,-5-4-45,-1-1-1,0-1 0,-1-1 1,0 0-1,-19 11 1,-45 36 148,7 4 78,70-62-259,0 0 0,0 1 0,1-1-1,-1 1 1,1 0 0,-1 0 0,1 0 0,0 0 0,0 0 0,1 0 0,-1 1 0,0-1 0,1 0 0,0 1 0,0 0 0,-1 3 0,2-5-7,-1-1 1,1 1 0,0 0 0,0-1 0,0 1-1,-1 0 1,2-1 0,-1 1 0,0 0-1,0 0 1,0-1 0,1 1 0,-1-1-1,1 1 1,-1 0 0,1-1 0,0 1-1,1 2 1,0-3 0,0 1 0,0 0-1,0-1 1,0 1 0,0-1 0,0 1-1,0-1 1,1 0 0,-1 0 0,0 0-1,4 1 1,26 9 84,-20-6-48,0-1 0,0-1 1,0 0-1,0 0 0,1-2 0,21 2 0,14-3 132,-20 0-113,40 1 536,101-13 1,-147 9-463,0 1 0,0 0 0,23 2 0,-61-11-111,-13-1-1388,-4-1-5463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4576,'9'4'8,"0"-1"1,0 0 0,0 0-1,0-1 1,1 0-1,-1-1 1,1 0-1,15-1 1,83-6 109,-76 3-97,48-3 84,93 6 291,-106-5-168,-35 1-159,2 0 585,67 0-1,-69 7-315,-3 1 721,50-1 0,-77-3-819,4 1 281,-5 1-357,-10 0-66,-32-7-994,31 5-5424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7448,'25'3'7,"31"9"0,-25-1-4,-13-2 1,0 0 1,-1 1-1,0 1 0,-1 1 0,28 25 0,-37-29 1,0 0-1,0 1 0,0 0 0,-1 0 0,-1 1 0,7 14 0,-7-14-2,4 9 2,-1 0 0,0 1 0,7 33 0,-10-32 0,22 87 50,-13-41 7,11 50 11,-23-107-49,-1 0 0,0 1 1,0-1-1,-1 0 0,0 1 1,-1-1-1,-4 18 0,3-15-1,0-6-1,1 0 0,-1 0 0,-1 0 0,0-1 0,0 1 0,0 0 1,0-1-1,-1 0 0,0 0 0,-1 0 0,1-1 0,-8 8 0,6-6-1,-13 8 94,-29 10-36,-60 24 0,63-36 23,-85 11 4,-42-7-1090,172-17 980,-176 13-5055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19:5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27 2248,'0'0'633,"5"-2"-334,5-3-78,1 1 1,0 0-1,1 1 1,-1 0-1,1 1 1,-1 1-1,24-1 1,-30 2-152,-1 1 0,1 0 0,0 0 0,-1 0 0,1 1 0,-1-1 1,0 1-1,1 0 0,-1 1 0,0-1 0,0 1 0,6 5 0,-7-6-43,-1 0-5,-1 0 0,1 0 0,-1 0 0,1 0 0,-1 1-1,0-1 1,1 0 0,-1 1 0,0-1 0,-1 0 0,1 1-1,0-1 1,-1 1 0,1-1 0,-1 1 0,0 0-1,0-1 1,0 4 0,-1 7 17,1 0 1,-2 0-1,0 0 0,0 0 0,-1 0 0,-1-1 1,0 1-1,-1-1 0,0 0 0,-1 0 1,-10 15-1,-4 3 38,-1 0 0,-2-2 0,-1 0 0,-34 30 0,-64 28 276,119-84-347,-26 21 182,27-21-127,-1 0 21,3-2-77,0 0 1,0 0-1,0 0 0,-1 0 1,1 0-1,0 0 0,0 0 1,0 0-1,0 1 0,-1-1 1,1 0-1,0 0 0,0 0 1,0 0-1,0 0 0,-1 0 0,1 0 1,0 1-1,0-1 0,0 0 1,0 0-1,0 0 0,0 0 1,0 1-1,-1-1 0,1 0 1,0 0-1,0 0 0,0 0 1,0 1-1,0-1 0,0 0 1,0 0-1,0 0 0,0 1 1,0-1-1,0 0 0,0 0 1,0 0-1,0 1 0,0-1 0,0 0 1,0 0-1,0 0 0,1 1 1,3 0 6,0-1 0,0 1 0,1-1 1,-1 0-1,0 0 0,6 0 0,18-2 88,13 2-38,94-5 176,-116 3-221,39-7 98,114-34 128,-95 22-191,-24 4-25,-8 2 5,1 2-1,54-8 0,-99 21-29,-1 0-1,0 0 1,1-1-1,-1 1 1,0 0 0,1 0-1,-1 0 1,0-1-1,0 1 1,1 0-1,-1 0 1,0 0 0,1-1-1,-1 1 1,0 0-1,0-1 1,0 1 0,1 0-1,-1-1 1,0 1-1,0 0 1,0-1-1,0 1 1,0 0 0,0-1-1,0 1 1,0 0-1,0-1 1,0 1 0,0 0-1,0-1 1,0 1-1,0-1 1,0 1-1,0 0 1,0-1 0,0 1-1,-4-13-1110,-2 0-4211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80 3680,'-11'-11'109,"0"1"1,-25-18-1,30 24-22,0 2 0,-1-1 0,1 1 0,0-1 0,-1 2 0,0-1 0,-12 0 0,7 0-28,-3-2 18,-1 2 1,0 0 0,0 1 0,1 0-1,-30 3 1,33-1-50,-13 3 99,-106 36 46,105-28-66,8-3-54,0 1-24,1 0 1,0 0 0,0 2 0,1 0 0,-18 18 0,-2 6 68,2 2 0,-35 50 0,58-72-83,6-8 2,0-1-1,1 1 0,0 0 1,1 0-1,-4 11 1,-33 120 93,13 36 51,25-152-147,0 10 53,3 16 15,1-1 1,18 89 0,-15-118-70,-4-12-1,1 0 0,0-1 0,1 1 0,-1-1 0,1 0 0,8 12 0,3 4 21,1 0 1,1-1-1,0 0 0,2-2 1,1 0-1,25 20 0,20 2-7,-35-27 35,138 44 30,-130-49-30,141 24 36,-145-30-3,136-10 35,-134 2-42,147-34 33,-147 29-39,116-48 34,-127 45-54,78-58 30,-98 68-80,-1 0 1,1 1 0,0-1-1,-1-1 1,1 1 0,-1 0-1,0-1 1,4-6 0,0-1 3,-4 8-8,0-1 1,-1 0 0,1 0-1,-1 0 1,0 0 0,0-1-1,0 1 1,-1 0 0,1-1-1,-1 0 1,0 1-1,-1-1 1,1 1 0,-1-10-1,1 2 1,-1 8-5,0-1 1,-1 1 0,1-1 0,-1 1 0,0-1 0,0 1 0,0 0 0,-3-8 0,-17-39 29,-2 1-1,-44-67 0,-20-7-1,81 116-30,-12-13 13,8 11-9,-2-3-2,-1 1 0,-1 0 0,0 1 0,0 0 1,-29-15-1,-9-2 3,-3-3-3,5 3 2,8 7-3,-14-9-2,51 27 139,4 2-200,0 0 0,0 1-1,0-1 1,0 0 0,0 1 0,0-1 0,0 1 0,-1-1 0,1 1 0,0-1 0,0 1 0,0 0 0,-1 0 0,1 0 0,0 0 0,-1 0 0,1 0-1,-1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4128,'0'0'0,"19"5"8,-5 1-8,1-1-2624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484 567 3232,'-3'2'-48,"-145"80"-405,88-42 394,16-9 26,-10 10 26,32-21 17,1 1 0,1 1 0,1 1 0,-25 40 1,36-50-3,-12 28 93,0 24 38,20-54 34,2-3-124,1-1 0,0 1 0,0-1-1,1 0 1,0 0 0,0-1 0,0 1 0,1-1 0,6 7 0,-1-3 15,0 0 1,1-1-1,19 14 1,-19-16 2,0-1 0,1 0 1,0-1-1,0 0 0,0-1 1,15 3-1,-10-2-22,-16-5-40,15 6 84,1 0 1,1-2 0,-1 0 0,1-1-1,0 0 1,30-1 0,-36-1-7,-4 0-49,0 0 1,1-1-1,-1 0 1,0 0-1,0-1 1,0 0-1,0 0 1,12-4-1,44-23 190,-60 26-203,1-1 0,-1 1-1,0-1 1,-1 0 0,1 0-1,-1 0 1,1 0 0,-1-1-1,0 0 1,0 1 0,0-1-1,-1 0 1,4-6 0,-4 5-3,0 1-1,0-1 0,0 0 0,0 0 0,-1 1-1,0-1 1,0 0 0,-1 0 0,1 0 0,-1 0 0,0 0 0,0 0 0,-1 0-1,0-5 1,0 3 4,-1-7 21,0 0-1,-1 0 0,0 0 0,-1 1 1,-12-26-1,10 24-19,-19-54 162,-21-45-12,40 100-126,-1-2-14,-1 0 1,0 1-1,-1 0 0,-1 0 0,-1 1 1,-20-23-1,-129-102 316,100 95-208,35 24-54,2-1 0,0-2 0,-22-28 0,42 46-72,0 0 1,1-1 0,0 1-1,0-1 1,0 0 0,0 1 0,1-1-1,0 0 1,0 0 0,1 0-1,0-8 1,0 5 1,1-6 65,0 9-54,0 1-14,0-1 0,0 1 0,1-1 0,0 1-1,0-1 1,0 1 0,1 0 0,0 0 0,0 0-1,0 0 1,0 1 0,1-1 0,7-6 0,8-5 38,0 1 1,2 1-1,-1 0 1,37-16-1,-40 22-40,-9 4 1,0 1 0,0 0 0,0 1 0,12-3 0,167-21 93,-149 23-71,72 3 0,-81 4-31,-26-3-5,0-1 1,0 1 0,0 0 0,-1 1-1,1-1 1,0 0 0,0 1-1,-1-1 1,1 1 0,-1 0-1,1 0 1,-1 0 0,0 0 0,0 0-1,0 1 1,0-1 0,0 1-1,2 3 1,-2-1-2,1 1 0,-1 0 0,0-1-1,-1 1 1,1 0 0,-1 0 0,0 0 0,-1 7-1,1 40-22,0-21 14,-1 16-16,-5 49 0,4-88 22,-1 0-1,0 0 1,0 0 0,-1 0 0,-6 14-1,0-3-7,2-5 6,-1 0 0,-1-1 0,-1 0 1,0 0-1,-21 21 0,-17 26-1057,37-48-3895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4760,'0'0'32,"0"1"-24,1-1 0,-1 1 1,0-1-1,0 1 0,0-1 1,0 1-1,0-1 0,0 0 1,0 1-1,0-1 0,0 1 1,0-1-1,0 1 0,0-1 1,0 1-1,0-1 0,-1 1 0,1-1 1,0 0-1,0 1 0,0-1 1,-1 1-1,1-1 0,0 0 1,0 1-1,-1-1 0,1 0 1,0 1-1,-1-1 0,-11 10 31,1 0 0,0 1-1,1 0 1,0 1 0,-8 14-1,9-13-22,-15 33 152,24-45-167,-70 166 561,64-150-531,-9 41 191,4 3 87,-4 96 1,15-87-244,2-42 88,5 5-47,18 51 0,-15-66 47,2-2-84,2-1 1,28 26 0,-23-32 69,19 3-40,50 7 0,-51-13 18,1-2 0,67-2 0,-43-2-40,149-2-986,-97-1-4032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510 129 2872,'-1'-20'533,"0"18"-494,0 0 0,0 0-1,0 0 1,0 0-1,0 0 1,0 0 0,0 0-1,-1 0 1,1 0 0,-1 1-1,1-1 1,-4-2 0,-6-7 230,6 5-178,0 1-1,-1-1 1,0 1-1,0 0 1,0 1-1,-1-1 1,-11-5-1,-5 3 147,-42-9 0,58 16-185,1-1 1,-1 1 0,0 0 0,0 0 0,0 1-1,1 0 1,-8 1 0,3 0-6,1 0 32,0-1 0,1 1 0,-1 0 0,1 1 0,-12 5 0,10-4-25,6-2-7,1 0-1,-1 0 1,0 1 0,1 0-1,0-1 1,0 1 0,0 0-1,0 1 1,-5 5 0,-14 12 211,5-5-36,2 0 0,0 1 0,0 1 1,-20 31-1,34-45-101,-2 3 30,3-6 2,4 4 9,-3-4-158,0-1 1,0 0 0,0 1-1,0-1 1,1 1-1,-1-1 1,0 0 0,0 1-1,0-1 1,0 0-1,0 1 1,0-1-1,0 0 1,1 1 0,-1-1-1,0 0 1,0 1-1,0-1 1,1 0 0,-1 0-1,0 1 1,1-1-1,-1 0 1,0 0 0,0 0-1,1 1 1,-1-1-1,0 0 1,1 0-1,0 0 1,22 3 116,1-1-1,0-1 1,0-1 0,0-2-1,25-4 1,12-6 35,-38 8-102,-5 2 36,-1-1 1,1-1-1,-1-1 0,0 0 1,25-13-1,-40 17-71,1-1 0,-1 0-1,1 0 1,-1 0 0,0 0 0,0 0 0,0 0 0,2-4-1,-2 4 61,-1 0-43,3-6 0,-3 6 53,-14 8-66,12-4-21,-1 0 0,1 1 0,0-1 0,0 1 0,0-1 0,0 1 0,0 0 0,1-1 1,-1 1-1,1 3 0,-1 0-1,-4 24 17,2 1-1,2 0 1,3 50 0,-1-65-15,-1-7 3,1-1 0,0 1 1,5 13-1,7 32 10,24 99 105,-36-148-114,0 0-1,1 0 1,-1 0 0,1 0-1,0 0 1,4 6 0,34 41 106,-39-50-105,1-1-1,-1 1 1,1-1 0,-1 1 0,1-1-1,0 0 1,0 0 0,0 0 0,0 0-1,0 0 1,0 0 0,0-1 0,0 1-1,0 0 1,0-1 0,0 0 0,0 1-1,0-1 1,0 0 0,0 0 0,1 0-1,-1-1 1,0 1 0,0 0 0,0-1-1,4-1 1,1 0 30,0-1-1,0-1 1,-1 1-1,1-1 1,-1 0-1,11-9 1,-9 6 1,-1 0 1,1 0-1,-1-1 0,-1 0 0,1-1 1,-1 1-1,-1-1 0,6-11 0,-4 3 66,0-1-1,-1 0 0,6-34 1,-1-6 147,-11 56-238,0 0 0,1 0-1,-1-1 1,-1 1 0,1 0 0,0 0 0,0 0 0,-1 0 0,1 0 0,-1 0 0,0 0 0,1 0 0,-1 0 0,0 0 0,0 0 0,-1 0 0,1 0 0,0 1 0,0-1 0,-1 0 0,1 1 0,-1 0 0,-2-3 0,2 2-1,0 1 1,-1-1-1,1 0 1,-1 1-1,0-1 1,1 1 0,-1 0-1,0 0 1,0 0-1,1 0 1,-1 1-1,0-1 1,0 1-1,0-1 1,-5 1 0,6 1-5,0-1 0,0 0 1,0 1-1,1-1 1,-1 1-1,0-1 0,0 1 1,1 0-1,-1 0 0,0 0 1,1 0-1,-1 0 1,1 0-1,-1 0 0,1 1 1,0-1-1,-1 0 1,1 1-1,-2 2 0,1 1-295,0-1 0,0 1 1,0 0-1,1 0 0,-2 7 0,-3 13-7674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7984,'4'1'4,"5"6"13,-6-5-16,-1 0 0,1 0-1,-1 0 1,0 0 0,1 1 0,-1-1-1,0 1 1,-1-1 0,4 6 0,-1 1 0,2 0 0,10 21 9,-8-10-1,-2 0-1,-1 0 0,0 1 1,-1 0-1,1 35 1,-6 21 39,1-76-46,0 1-1,-1-1 1,1 0 0,0 0 0,-1 0-1,1 1 1,-1-1 0,1 0 0,-1 0-1,0 0 1,1 0 0,-1 0 0,0 0-1,0 0 1,0 0 0,0 0 0,0 0 0,0 0-1,-2 1 1,-1 1 3,-3 4-2,4-4 0,0 1-1,-1-2 1,1 1-1,-1 0 1,0-1-1,-4 3 1,-20 10 15,-1-2 1,-1 0-1,-32 8 0,-2-3-966,-2 0-3818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479 140 1888,'3'-6'2,"8"-18"208,-10 20-13,-1-6 27,-1 7-170,1 1 1,-1 0-1,0-1 0,0 1 0,1 0 0,-1-1 0,-1 1 0,1 0 0,0 0 1,0 0-1,-1 0 0,0 0 0,1 0 0,-4-3 0,-27-21 373,25 21-430,4 2 124,-1 0-1,0 0 0,0 0 1,0 1-1,0 0 0,0-1 1,-1 1-1,1 1 1,-1-1-1,1 1 0,-8-2 1,6 3 3,0 0 0,1 0 0,-1 1-1,1 0 1,-1 0 0,1 0 0,-1 1 0,1 0 0,-8 3 0,2-1-62,-23 12 307,22-8-274,-119 64 994,81-43-777,-18 11 6,64-39-204,3 2-1,0-2-105,1 0 1,-1 0-1,1 0 1,-1 0-1,1 0 0,0 0 1,0 0-1,-1 0 0,1 0 1,0 1-1,0-1 0,0 0 1,0 0-1,0 0 1,0 0-1,1 0 0,-1 0 1,0 1-1,1-1 0,-1 0 1,0 0-1,1 0 0,-1 0 1,1 0-1,0 0 1,-1 0-1,1 0 0,1 1 1,1 1 11,1 0 0,-1 0 0,1 0 1,0-1-1,-1 1 0,1-1 0,8 3 1,3 1 22,0-1-1,1 0 1,17 2 0,22 0 77,-20-4 31,52-3-1,-40-5-36,-39 4-93,18-2 73,32-8 0,-48 9-68,0-2 1,0 1 0,-1-1 0,0 0-1,1-1 1,-2 0 0,10-7-1,-16 11 48,0-2-1,-1 1-59,1-1-1,-1 0 1,0 0 0,0 0 0,0 0-1,-1 0 1,1 0 0,-1 0-1,1 0 1,-1 0 0,0 0 0,0 0-1,-1 0 1,1 0 0,-1 0-1,1 0 1,-1 0 0,0 0-1,0 0 1,0 0 0,0 1 0,-1-1-1,1 0 1,-1 1 0,0-1-1,0 1 1,0 0 0,0-1 0,0 1-1,0 0 1,-4-2 0,-29-24 204,34 27-209,-1-1 0,0 1-1,1 0 1,-1 1 0,0-1 0,1 0-1,-1 0 1,0 1 0,0-1-1,0 1 1,1 0 0,-1-1 0,0 1-1,-3 0 1,3 0 18,-2 4 6,3-4-32,0 0-1,1 0 1,-1 1 0,1-1 0,-1 0 0,1 1 0,-1-1-1,0 1 1,1-1 0,0 0 0,-1 1 0,1-1 0,-1 1-1,1-1 1,-1 1 0,1 0 0,-1 0 0,2 1 4,-9 16 7,5-16-10,1 3 1,5 25-1,2-3-2,3 2 0,-6-24-1,0 1 0,1 0 0,0-1 0,-1 1 0,2-1 0,-1 0 0,1 0 1,-1 0-1,1 0 0,1-1 0,-1 1 0,1-1 0,0 0 0,-1-1 0,2 1 0,-1-1 1,10 5-1,16 7 1,0-4 6,40 8 0,-54-14-4,19 5-1356,-2 0-5426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0 6816,'10'6'78,"1"1"0,-1 0 0,0 0 0,-1 1 0,0 1 0,0-1 0,13 17 0,-16-15-65,0 0 0,-1 1 0,0 0 0,0-1 0,-1 2 1,4 17-1,-8-27-11,0-1 0,1 1 1,-1-1-1,0 1 0,0-1 1,-1 1-1,1 0 0,0-1 1,0 1-1,-1-1 0,1 0 1,-1 1-1,1-1 0,-2 2 1,-1 6 2,1 1-1,1-7 1,1 0 0,-1-1-1,0 1 1,0 0-1,0-1 1,0 1 0,0-1-1,0 1 1,-1-1 0,1 1-1,-5 3 1,-4 7 12,-1-1 1,-1-1 0,-16 14-1,10-16 57,-185 53 204,116-42-1190,-2 1-3734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57 1352,'0'0'17,"7"1"-8,-8-1-4,1 0 0,0 0 0,0 0 0,0-1-1,0 1 1,0 0 0,0 0 0,0 0 0,0 0-1,0 0 1,0 0 0,0 0 0,0 0 0,0 0-1,-1 0 1,1 0 0,0 0 0,0 0 0,0-1-1,0 1 1,0 0 0,0 0 0,0 0 0,0 0-1,0 0 1,0 0 0,0 0 0,0 0 0,0 0-1,0 0 1,0-1 0,0 1 0,0 0 0,0 0-1,0 0 1,0 0 0,0 0 0,0 0 0,0 0-1,1 0 1,-1 0 0,0 0 0,0 0 0,0-1-1,0 1 1,0 0 0,-12-7 127,-1 0 1,0 0-1,0 1 0,0 1 1,-1 0-1,-18-4 1,20 7 83,1 0 1,-1 0 0,0 1 0,0 1 0,0 0 0,1 1-1,-20 3 1,4 4 418,-1 1 0,-25 14-1,42-19-440,1 1 0,0 1-1,0 0 1,1 0-1,0 1 1,0 0-1,0 1 1,1 0 0,-8 9-1,8-6-52,2-4-39,0 1 0,1-1 1,1 1-1,-6 11 0,7-5-6,0 0 0,0 19 0,1-17-84,2-12 4,0 0 0,0 0 0,1-1 0,-1 1 0,1 0 0,0-1 0,0 1 0,0-1 0,0 1 0,1-1 0,-1 1 0,1-1-1,0 0 1,0 0 0,0 0 0,0 0 0,1 0 0,-1 0 0,1-1 0,0 1 0,3 2 0,-5-5-15,2 3 10,0-1-1,0 0 1,0 0-1,0 0 1,0 0 0,1-1-1,-1 1 1,0-1-1,1 0 1,0 0-1,-1 0 1,1-1 0,0 1-1,5-1 1,16 3 17,0-1 0,-1-1 0,1-2 1,0 0-1,41-9 0,-50 7-22,7 0 18,-1-2-1,1 0 0,-1-2 0,0 0 0,0-2 0,22-12 0,-38 18 9,0-1 0,-1 0 0,0-1 0,0 1 0,0-1 0,0 0 0,-1 0-1,0-1 1,0 1 0,0-1 0,-1 0 0,0 0 0,0 0 0,0 0 0,-1-1 0,0 1 0,2-10 0,-4 13-13,0 1 0,0 0 0,0 0 0,-1 0 0,1-1 0,0 1 1,-1 0-1,0 0 0,1 0 0,-1 0 0,0 0 0,0 0 0,0 0 0,0 0 1,-1 0-1,1 1 0,0-1 0,-1 0 0,1 1 0,-1-1 0,0 1 0,1-1 1,-1 1-1,0 0 0,-4-2 0,-4-3 36,1 1 0,-2 0 0,-12-4 0,11 5-17,0 0-1,-1 1 1,0 1-1,1 0 1,-16 0-1,25 2-26,1 1-1,-1-1 1,1 1 0,-1 0-1,1 0 1,-1 0-1,1 0 1,0 0-1,0 0 1,-1 1-1,1-1 1,0 1 0,0 0-1,0-1 1,1 1-1,-1 0 1,0 0-1,1 0 1,-1 0-1,1 1 1,0-1 0,-1 0-1,0 5 1,-2 0-6,3-6-4,0 0 0,0 1-1,1-1 1,-1 1 0,1-1 0,-1 1-1,1-1 1,-1 1 0,1-1 0,0 1 0,0-1-1,0 1 1,0 0 0,0 2 0,0 4 0,0 32 1,1-27-4,1 0 1,0-1 0,7 19-1,-3-20-23,22 14-27,51 35 1,-75-57 47,9 8-1,-9-8-5,1 1 1,-1-1-1,1 0 1,0 0-1,7 3 1,30 11-79,1-1 1,46 11-1,-30-9-1639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3504,'4'-1'2,"13"-6"152,-13 6-99,-1 1 0,0-1 0,1 0 0,-1 1 0,0 0 0,1 0 0,-1 0 1,0 0-1,1 0 0,-1 0 0,0 1 0,1 0 0,-1 0 0,0 0 0,5 2 0,11 2 181,25 11 309,-1 1 0,47 27 0,-30-13-164,-24-7-120,-1 1-1,58 55 0,-46-28-181,-37-42 3,-1 1 0,-1 0 0,9 14 0,-2-1-30,3 0-23,22 34 189,-33-48-203,46 79 278,-45-74-225,0 1-1,-2-1 1,1 2 0,4 20-1,-11-23 128,-4-5-148,0 1-1,0-1 1,-1 0 0,0 0-1,-9 12 1,-1-8 160,-108 47 78,89-48-97,-157 42 83,148-44-71,-231 50-1230,110-26-5316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2968,'0'0'365,"1"-4"-226,-1 3-135,0-4 27,1-1 0,0 1 0,0 0 0,1 0 0,-1 0 0,1 0 0,3-5 0,-2 5-17,1 0 1,0 0-1,0 1 0,0-1 1,0 1-1,1 0 0,6-4 1,-3 1-8,-5 5 1,0-1-1,0 1 0,1 0 0,-1 0 0,0 0 1,1 1-1,5-2 0,15-5 32,0 1 0,0 1 0,0 2 0,34-3 0,-42 6-27,-11 1 1,0-1 0,1 1 0,-1 1-1,1-1 1,-1 1 0,11 2 0,37 14 105,-53-17-115,1 0 1,-1 0-1,0 0 1,0 0-1,1 0 1,-1 0-1,0 0 1,0 0-1,0 1 1,1-1-1,-1 0 1,0 0 0,0 0-1,0 0 1,1 1-1,-1-1 1,0 0-1,0 0 1,0 0-1,0 1 1,0-1-1,1 0 1,-1 0 0,0 1-1,0-1 1,0 0-1,0 0 1,0 1-1,0-1 1,0 0-1,0 1 1,0 3-32,0 0 1,0 1 0,0-1-1,-1 0 1,1 1 0,-1-1-1,0 0 1,-1 0-1,1 1 1,-1-1 0,0 0-1,-2 4 1,-14 31-2433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3056,'24'-2'167,"1"-1"0,46-13 0,1 1 119,14 3-72,150-14 210,-208 22-407,35 1 126,59 11 135,-119-8-245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4216,'6'3'-21,"-4"-2"-12,-1 0 0,1 0 0,-1 0 0,1-1 0,-1 1 0,1-1 0,0 1 0,0-1 0,-1 1 0,1-1 0,2 0-1,39-9-86,-43 9 122,12-4 1,0 0 1,0-1-1,18-9 0,-20 8 19,1 0 0,1 1 0,-1 1 0,1 0 0,23-5 0,137-28 825,-161 36-658,3-1 136,-1-1 0,0-1 0,13-4 0,-23 7 1211,-13 4-2301,0-1-3735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25 3768,'-4'-3'14,"0"0"0,-1 1 1,1-1-1,0 1 0,-1 0 1,0 0-1,0 0 0,1 1 1,-1 0-1,0-1 0,0 2 0,0-1 1,0 1-1,-1-1 0,1 1 1,0 1-1,-9 1 0,6-1 15,6 0-7,0-1 0,0 0 0,-1 1 0,1 0 0,0 0 0,0 0 0,0 0 0,0 0 0,0 0 0,0 0-1,1 0 1,-1 1 0,-3 2 0,-9 11 148,1 0-1,1 0 1,0 1 0,0 1-1,2 0 1,-12 27 0,1-6 25,1 0 40,2 0 1,-17 51-1,29-70-205,3-12-6,1 0 0,0 0 0,1 0 0,0 0 0,0 0 0,0 12 0,0 124 160,4-113-64,39 114 42,-42-141-151,1 0-1,0-1 1,1 1 0,-1-1-1,0 1 1,1-1-1,-1 0 1,4 4-1,6 8 23,1-1 0,18 16 0,-11-15-16,31 19 0,-50-33-17,35 17 74,181 53 24,-168-58-43,216 34-860,-121-23-3575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568 129 3416,'-2'-7'37,"1"1"1,-1 0-1,0 0 0,0 0 1,-1 0-1,0 1 0,0-1 1,0 1-1,0-1 0,-1 1 1,0 0-1,0 1 0,-1-1 1,1 1-1,-1 0 0,0 0 1,0 0-1,0 0 0,-1 1 1,1 0-1,-1 0 0,0 1 1,-8-3-1,-5 0 59,-1 1 0,1 2 0,-1 0 0,0 0 0,0 2 0,0 1 0,-30 4 0,35-3 3,1 0 1,-1 1-1,1 1 1,0 0-1,1 1 0,-27 12 1,9 0 299,1 2 0,-40 32 0,68-49-354,0 1 0,-1 0 1,2 0-1,-1 0 0,0 0 0,0 0 0,1 0 0,0 0 0,0 0 1,0 0-1,0 1 0,0-1 0,1 0 0,-1 1 0,1-1 1,0 1-1,0-1 0,0 0 0,0 1 0,1-1 0,0 5 0,0-7-23,-1 1-1,1-1 1,0 0-1,-1 0 0,1 0 1,0 1-1,0-1 1,0 0-1,0 0 0,0 0 1,0 0-1,0 0 0,0-1 1,0 1-1,0 0 1,1 0-1,-1-1 0,0 1 1,0-1-1,1 1 1,-1-1-1,0 1 0,2-1 1,17 2 60,-1 0 0,0-2 0,0 0 0,22-4 1,32 0 75,-48 2-66,0 0 1,-1-2-1,28-7 0,-41 7-74,26-12 91,-19 8-52,-10 5 11,1-1 0,0 0 0,15-11 0,-22 14-27,0-1 0,0 1 0,0-1 0,0 0 0,0 0 0,-1 0 0,1 0 0,-1 0 0,1 0 0,-1-1 0,0 1 0,0 0 0,0-1 0,0 1 1,0-1-1,0 1 0,-1-1 0,1 1 0,-1-1 0,1-3 0,-1-5-1,0 9 128,-3 2-112,-5 0-14,4 3-20,-5 15-9,4 3-9,2 12 1,0 15-3,0 11-2,-2 7 0,1 1 0,7-5 0,1-9 0,1-10 0,-5-30-1,0-8 2,1 0-1,-1 0 0,1 0 0,0 0 0,0 0 1,1-1-1,3 8 0,-4-4 2,11 22 4,-6-18 1,-3-7 1,5 3 2,-7-7-8,-1-1 0,1 1 0,0-1-1,-1 0 1,1 1 0,0-1 0,0 0-1,-1 0 1,1 1 0,0-1 0,0 0-1,0 0 1,-1 0 0,1 0 0,0 0-1,0 0 1,0 0 0,-1 0 0,1 0-1,1-1 1,0 1 3,6-1 27,-1 1-1,1-2 1,-1 1 0,0-1 0,1 0 0,-1 0 0,0-1 0,0 0 0,0 0 0,-1-1-1,1 0 1,-1 0 0,0 0 0,0-1 0,0 0 0,-1 0 0,0-1 0,0 1 0,0-1-1,0 0 1,-1 0 0,0-1 0,5-10 0,1-12 59,-5 12 58,1 0-1,11-20 0,-16 35-134,0 0 0,-1 0 0,1 0-1,0 0 1,-1 0 0,0 0 0,0 0 0,1 0 0,-1-1 0,0 1 0,-1 0 0,1 0-1,0 0 1,-1 0 0,1 0 0,-1 0 0,0 0 0,1 0 0,-1 0 0,0 0-1,0 0 1,0 1 0,0-1 0,-1 0 0,-1-2 0,0 0 9,-1 0 1,1 1 0,0-1-1,-1 1 1,0 0 0,0 0-1,0 0 1,0 0 0,-8-3-1,11 6-19,0 0-1,0 0 0,0 0 0,0 0 1,0 0-1,0 0 0,0 1 1,0-1-1,0 0 0,-1 1 0,1-1 1,1 0-1,-1 1 0,0-1 1,0 1-1,0 0 0,0-1 0,0 1 1,0 0-1,1 0 0,-1-1 1,0 1-1,-1 2 0,-17 24 31,15-21-21,-5 7-1579,1 0-6280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7352,'25'48'-1,"-23"-44"1,1 1-1,-1 0 1,1 0-1,-1 0 1,-1 0-1,1 0 1,-1 0-1,0 0 1,0 0-1,0 0 1,-1 6 0,1-2-1,1 5 5,1 14 8,0 36 0,-3-55 4,-1-1 0,0 1 0,0 0 0,-1 0 1,0-1-1,0 1 0,-1-1 0,-7 14 0,8-18 10,0-1 0,-1 1 0,1-1-1,-1 0 1,0 0 0,0 0-1,0-1 1,-7 5 0,7-5-8,0 1 0,0-1 0,0 0-1,0 1 1,0 0 0,1 0 0,-3 3 0,4-4 50,-2 0 4,-14 6-984,-1 2-3721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1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625 105 2872,'-1'-2'224,"-1"-5"37,0 3-148,-1 0 1,0 0-1,-1 0 0,1 0 1,-1 0-1,0 1 0,1-1 0,-2 1 1,1 0-1,-7-3 0,-2-3 55,10 6-127,0 1 1,0 0-1,-1-1 1,1 1-1,-1 1 1,0-1-1,0 0 1,-5-1-1,-14-4 112,10 2-61,-1 2 0,1 0-1,0 1 1,-27-1 0,-9 3 192,16 4 108,-62 14 0,44-1-56,27-7-173,1 0 1,0 2-1,1 0 1,-25 19-1,44-29-139,0 1 0,0-1 0,0 1-1,0-1 1,0 1 0,0 0 0,1 0 0,0 0 0,-1 0 0,1 1-1,0-1 1,1 1 0,-1-1 0,0 1 0,1-1 0,0 1 0,0 0-1,0 0 1,1 0 0,-1-1 0,1 1 0,0 0 0,0 0 0,0 0-1,0 0 1,2 6 0,-1-9-17,-1 0-1,1-1 1,0 1-1,0 0 1,0-1-1,0 1 1,0 0-1,-1-1 1,1 1-1,0-1 1,0 1-1,0-1 1,0 0 0,0 0-1,1 1 1,-1-1-1,1 0 1,4 2 8,4 2-3,-4-2 3,0 0 0,0 0 0,0-1 0,0 0 0,7 1 0,43 2 120,90-4 0,-52-5-12,-82 5-85,23-1 55,48-7 0,-79 8-81,7-2 41,0 0 0,21-7 0,-30 8-33,1 1 0,-1-2 0,1 1-1,0 0 1,-1 0 0,0-1 0,1 1-1,-1-1 1,0 0 0,0 0 0,0 1 0,0-1-1,0-1 1,0 1 0,-1 0 0,1 0-1,-1-1 1,1 1 0,0-4 0,-1 4-3,-1-1 0,1 1 1,-1 0-1,0-1 0,0 1 0,0 0 1,-1-1-1,1 1 0,0 0 1,-1-1-1,0 1 0,1 0 0,-1 0 1,0 0-1,0 0 0,0 0 1,-2-3-1,-1-1 10,-1 0 1,0 0 0,0 0-1,-9-7 1,9 9 2,1 0 1,-1 0-1,0 0 0,0 1 1,0 0-1,0 0 0,-1 0 0,1 0 1,-1 1-1,0 0 0,0 1 1,1-1-1,-1 1 0,-8-1 1,13 3-29,0-1 0,0 1 0,0 0 1,0-1-1,1 1 0,-1 0 1,0 0-1,0 0 0,1 0 0,-1 0 1,1 0-1,-1-1 0,0 2 0,1-1 1,0 0-1,-1 0 0,1 0 1,0 0-1,-1 0 0,1 0 0,0 0 1,0 0-1,0 0 0,0 1 0,0-1 1,0 1-1,0 2-2,0 0 1,1 0-1,-1 0 0,1-1 1,0 1-1,-1 0 0,1-1 1,3 6-1,0 0 0,14 31 0,3-5-10,1-1 1,27 33-1,-29-40 1,-12-16-1,1 0 0,0-1-1,1 1 1,0-2 0,12 10-1,-16-14 5,2 1-5,1-1-1,-1 1 0,1-2 0,0 1 0,1-1 1,-1 0-1,14 3 0,-9-3 1,2 2-59,1-1 1,0-1-1,-1 0 1,1-1-1,1-1 1,26 0-1,-13-1-808,57 4-5402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650 152 6280,'-5'-1'-18,"-1"-1"0,0 1-1,1-1 1,0 0 0,-1 0 0,1-1 0,0 0 0,0 0-1,0 0 1,1 0 0,-6-5 0,-16-11-32,19 15 43,1-1-1,0 0 1,1-1 0,-10-10 0,11 11 15,1 1 0,-1 0 0,0 0 0,0 0 0,0 0 0,-1 0 1,1 1-1,-1 0 0,0 0 0,0 0 0,0 1 0,-1-1 0,-7-1 0,-7-1 133,-1 2 0,0 0 0,-29 1 0,37 2-36,-1 1 0,1 1 0,0 0 0,0 1 0,1 0 0,-24 10 0,-6 5 59,12-9-46,6-2-13,-26 11 0,43-16-68,0 2-1,0-1 1,1 1 0,-1 0 0,1 0-1,0 1 1,0 0 0,-8 9-1,11-10 27,-2 6-3,5-9-56,0 0-1,0 0 1,0 0-1,0-1 1,0 1-1,0 0 1,0 0-1,1 0 1,-1-1-1,0 1 1,1 0-1,-1 0 1,0-1-1,1 1 1,-1 0-1,1-1 1,-1 1-1,1 0 1,0-1-1,-1 1 0,1-1 1,0 1-1,0 0 1,0 0 3,5 3-1,1 1 0,0-1 0,0 0 0,0-1 0,0 0 0,1 0 0,-1 0-1,1-1 1,0 0 0,9 0 0,-1 2 1,122 28 154,-8-15 79,-71-14-136,-48-2-52,0-1-1,0-1 1,1 0-1,-1 0 1,0-1 0,0-1-1,0 0 1,-1 0-1,14-6 1,-21 4 87,-2 2-114,0-1 0,0 1 0,0-1 0,-1 0 0,0 1 0,0-1 0,0 1 0,0-1 0,0 1 0,-1-1 0,0 1 0,0-1 0,0 1 0,0-1 0,0 1-1,0 0 1,-1-1 0,0 1 0,0 0 0,0 0 0,0 0 0,0 0 0,0 1 0,-1-1 0,1 1 0,-6-5 0,6 5-11,0 0 1,0 0-1,0 0 0,-1 0 0,1 1 0,0-1 0,-1 1 0,1-1 1,-1 1-1,1 0 0,-1 0 0,0 0 0,0 0 0,1 0 0,-1 1 1,0-1-1,0 1 0,0 0 0,0 0 0,1 0 0,-1 0 0,0 0 1,0 1-1,0-1 0,0 1 0,1 0 0,-6 2 0,7-2 21,-2 8 18,2-8-50,0 0-1,1 1 1,-1-1 0,1 1 0,-1-1 0,1 0 0,-1 1 0,1-1 0,0 1 0,0-1 0,0 1 0,0 2 0,1 4 1,1 1 0,0-1 0,1 0 1,-1 0-1,7 12 0,16 19 0,10 0 1,12 5-3,10-1-2,8-7 0,-37-23-3,57 16 1,-39-15-32,46 17-1271,-54-19-5055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4312,'51'28'25,"-13"-2"1,16 19-20,-40-32-4,0 2 0,12 17 0,-9-8-1,16 31 0,-9-9 27,26 72 1,-35-78 66,36 96 202,-38-98-13,16 76 1,-29-111-253,0-1 1,1 0 0,-1 0-1,0 1 1,0-1 0,0 0 0,-1 0-1,0 5 1,-7 22 105,-1 0 1,-22 49-1,30-75-110,-1-1 0,1 1 0,-1 0 0,0-1 0,1 1 1,-1-1-1,-1 1 0,1-1 0,-4 4 0,-19 17 115,-35 25-1,-51 21-39,111-69-103,-24 14-615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244 118 2784,'42'-62'83,"-40"60"-65,0-1 0,0 1 0,1 0 1,-1 0-1,0 0 0,1 0 0,0 0 1,-1 0-1,1 1 0,0-1 1,0 1-1,3-2 0,10-4 191,-8 3-140,1 1 0,-1-1 0,1 2 0,0-1 0,0 1 0,0 0-1,0 1 1,11-1 0,-4 4 9,-1 1-1,0 0 1,0 1 0,0 1-1,0 0 1,-1 1 0,0 0-1,18 11 1,-23-9 2,-4 0-63,0 1 0,-1-1 0,0 1 0,0 0 0,-1 0 0,0 0 0,0 0 0,-1 1 0,-1-1 0,1 11 0,1 10 13,-3 45 0,-13 81 49,9-120-72,0-2 20,-28 137 9,13-80 3,-18 104-1,9 24-2,26-177-9,2 160 12,3-161-6,24 159 10,-19-163-29,40 116 10,-37-130-16,22 25 4,-26-41-11,-1 0 0,1 0 0,1 0-1,13 9 1,-11-10 1,0 0-1,1 0 0,20 7 1,-12-7-2,34 5 1,19 0-1,-9-6 0,-53-4 2,1-1 0,-1 0 0,0 0 0,1-1 0,-1 0-1,0-1 1,0 0 0,0-1 0,0 0 0,13-5 0,-21 6 5,0 0 0,0 0 0,0 0 0,0-1 0,0 1 0,0 0 0,0-1 0,-1 1 0,1-1 0,-1 0 0,0 0 0,0 1-1,0-1 1,0 0 0,0 0 0,0 0 0,-1 0 0,1-4 0,-1 6 0,2-35 90,-2 35-90,0 0 0,0 1-1,-1-1 1,1 0 0,0 0 0,-1 1-1,1-1 1,-1 0 0,1 1 0,-1-1-1,1 1 1,-1-1 0,0 1 0,1-1-1,-1 1 1,0-1 0,1 1 0,-1-1-1,0 1 1,0 0 0,1-1 0,-2 1-1,-1-1 12,-12-5 78,0 1 0,-30-6 0,34 9-104,6 1 32,0 1-1,-1 0 0,1 0 1,0 0-1,-1 0 0,1 1 0,0 0 1,0 0-1,0 1 0,-7 2 1,4-2-1,3 0 1,0-1 0,0 1 0,0 0 0,0 0 0,0 1-1,1-1 1,-1 1 0,1 0 0,0 0 0,-5 5-1,5-4-2,-2 1 24,1 1 0,0-1-1,1 1 1,-1 0 0,1 0-1,0 0 1,1 1 0,-1-1-1,-2 11 1,1-2-4,0 1 0,-2 17 0,7-32-42,-4 23 69,1 1 0,1 41-1,1-42-48,-3 168 198,4-162-177,0 243 148,-4-185-172,1-50 12,-23 169 16,20-167-16,-65 246 164,35-185-32,-25 55 36,47-124 32,-81 115 107,93-143-295,-1-1 0,0 0 0,0 0 0,0 0 1,0 0-1,-5 3 0,-37 25 150,-73 37 0,79-52-2,-174 56 60,190-65-1393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5560,'0'0'1269,"-6"7"-1042,2-3-184,1-1-27,0 0 1,1 1 0,-1-1 0,0 1-1,1 0 1,0 0 0,0 0 0,0 0-1,0 0 1,1 1 0,0-1 0,-1 0 0,2 1-1,-1-1 1,0 1 0,1-1 0,0 1-1,1 8 1,10 102 160,-6-83-109,1 0-1,12 36 0,-10-40-49,-5-17 9,-1-1 0,2 1-1,0 0 1,7 14 0,-1-4-7,-2-2-5,-2-6 22,0 0 1,13 18 0,29 45 92,-45-72-113,0 0-1,0-1 1,1 1-1,-1-1 0,1 0 1,0 1-1,-1-2 1,2 1-1,-1 0 0,0-1 1,0 0-1,9 3 1,-6-2 0,5 0 70,-2-4-237,-1 0 1,1-1-1,-1 0 1,0 0-1,15-6 0,16-8-4856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5112,'-3'4'48,"-1"0"1,1 1 0,-1 0-1,1 0 1,0 0-1,1 0 1,-1 0 0,1 0-1,0 0 1,1 1-1,-3 10 1,3-5 104,-1 0 0,2 0 1,1 21-1,0-13-48,9 35 0,-1-5-6,17 153 164,-23-184-248,12 53 99,-7-33-54,27 98 455,-34-134-529,-1 0 0,1 1 0,-1-1 1,0 0-1,1 0 0,-1 0 0,0 1 1,0-1-1,-1 0 0,1 0 0,0 0 1,-1 1-1,1-1 0,-1 0 0,0 0 1,0 0-1,0 0 0,0 0 0,0 0 1,0 0-1,0 0 0,0-1 0,-1 1 0,1 0 1,-1-1-1,0 1 0,-3 2 0,-11 11-4672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4848,'6'6'32,"14"11"5,0-1 1,1-1-1,39 22 0,-44-29-30,-10-4-5,0-1 0,0 0 0,1-1 0,-1 0 0,1 0-1,10 2 1,126 19 14,-21-11-2,-17-5-12,105-6-551,-103-4-2231</inkml:trace>
  <inkml:trace contextRef="#ctx0" brushRef="#br0" timeOffset="1">1149 30 3504,'-26'-8'-43,"12"3"257,1 1-1,-1 1 1,0-1-1,0 2 1,-24-2 0,36 5-170,0-1 1,0 0 0,0 1 0,1-1 0,-1 1 0,0-1 0,0 1-1,0 0 1,0 0 0,1 0 0,-1 0 0,0 0 0,1 0 0,-1 0-1,1 0 1,-1 1 0,1-1 0,-1 1 0,1-1 0,0 1 0,0 0 0,0-1-1,0 1 1,0 0 0,-1 2 0,0 2 5,0 1-1,1 0 1,0 0-1,0-1 1,0 1-1,1 12 1,2 14 92,1 1 0,10 39 0,2-15-16,10 19-5,-22-61-34,-6 14-29,-8 45 1,8-63-826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2248,'8'-3'16,"6"-1"11,6-3 141,0 1 1,0 1-1,1 1 1,27-2-1,-45 6-104,1 1 1,-1-1-1,0 1 0,0 0 0,1 0 0,-1 0 1,0 1-1,4 1 0,-1 0-16,1 0 15,-2 0 1,1 1 0,0-1-1,-1 1 1,1 0 0,-1 0 0,0 1-1,-1-1 1,1 1 0,-1 0 0,0 0-1,6 10 1,3 3 77,-6-7-39,0 0 1,0 1-1,-1 1 0,7 19 1,9 19 513,-21-49-495,-1 0 4,0-1-103,0 0 0,1 0 0,-1 0 0,0 0-1,0 1 1,0-1 0,1 0 0,-1 0 0,0 0-1,-1 0 1,1 0 0,0 0 0,0 0 0,0 0-1,0 0 1,-1 0 0,1 0 0,-1 0-1,1 0 1,-1 0 0,1 0 0,-1 0 0,1-1-1,-1 1 1,0 0 0,1 0 0,-1 0 0,0-1-1,0 1 1,0 0 0,1-1 0,-1 1 0,0-1-1,0 1 1,0-1 0,0 1 0,-1-1-1,-4 2 73,-8 1-8,9-3-4,-5-3-4,9 3-70,0-1-1,0 1 0,0-1 1,0 0-1,0 1 0,1-1 1,-1 0-1,0 1 0,0-1 1,1 0-1,-1 0 0,1 0 1,-1 0-1,0 1 0,1-1 1,0 0-1,-1 0 0,1 0 1,0 0-1,-1 0 0,1 0 1,0 0-1,0 0 0,0-2 1,-1-24 94,2 22-86,-1-6 36,0-1 0,2 1 0,-1 0 0,1 0 0,1 0 0,0 0 0,1 1 0,0-1 0,0 1 0,9-13 0,-3 4 97,-5 10-77,-1 1 1,1 0-1,0 1 1,12-14 0,41-33 271,-55 51-330,1-1 1,-1 1 0,1 0 0,0 1-1,0-1 1,0 1 0,7-4 0,53-12 41,-52 16-53,0 3 4,2 8-1,-2 15-4,-3 6-2,0 7 0,-1 0 0,1 16 97,-4 1 1,0 71 0,-4-117-34,0-1 1,0 0-1,0 1 0,6 12 0,-7-18 11,5 0 4,9 2-195,1-1 0,0 0 0,-1-1 0,1 0 0,0-1 0,0-1 0,22-2 0,-7-2-5884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3864,'10'-83'339,"-10"81"-131,0 0 0,0 0 1,-1 1-1,1-1 1,0 0-1,-1 0 0,1 0 1,-1 1-1,0-1 1,1 0-1,-1 1 0,-2-3 1,-2 47 4,2-4-42,1-4-70,1 0-1,1 0 1,2 0 0,7 36 0,0-33-7,1-2 1,18 40 0,-26-73-84,0 1-1,0-1 1,0 0 0,1 1 0,-1-1 0,1 0-1,0 0 1,0-1 0,0 1 0,0-1 0,0 1 0,6 2-1,-4-1 3,1-1 2,0 1 0,0-1-1,0 0 1,0-1 0,0 0 0,1 0-1,-1 0 1,1 0 0,10 0-1,-9-1-1,2 1 8,0-1 0,0-1 1,1 0-1,-1 0 0,0-1 0,20-4 1,-17 3-3,3-1 41,0-1-1,0 0 1,26-11 0,-23 8-31,-13 4-2,1 1 0,-1-1-1,0 0 1,0-1 0,0 0 0,0 1-1,0-2 1,-1 1 0,0-1-1,6-6 1,-6 5 0,-1 3 20,-1-1 0,1 0-1,-1 0 1,0 0-1,-1 0 1,1-1 0,-1 1-1,0-1 1,0 1-1,0-1 1,1-9 0,-1 2 45,-1 1 0,0-1 0,-2-16 0,0 3 167,1 23-112,-18-25 329,17 24-264,-1 1-131,-3-6-6,3 7 34,6 25-54,8 26-47,-2-11-8,8 3 0,-12-31-3,0 0 1,1-1 0,0 1-1,1-2 1,0 1 0,1-1-1,0 0 1,0-1 0,1 0 0,0-1-1,1 0 1,-1 0 0,1-1-1,17 7 1,-14-10-11,16-2 3,0-2 0,-1-2 0,1-1 0,42-10 0,-17-2-1,-41 10 9,37-16 1,22-24 2,-69 44 0,0-1 1,0-1-1,-1 1 0,1-1 1,-1 1-1,0-1 1,0 0-1,0 0 0,-1 0 1,4-7-1,-2 4 1,-2 3 2,0 0-1,-1 0 1,1 0-1,-1 0 1,0-1-1,0 1 0,0 0 1,-1 0-1,1-1 1,-1-6-1,0 4 2,0 3-1,0 0 1,-1 0-1,0 0 0,0 0 0,0 1 1,0-1-1,0 0 0,-1 0 1,0 1-1,0-1 0,0 1 0,0-1 1,-4-4-1,2 3 3,-6-11 23,-1 1 0,0-1 0,-2 2 0,0 0 0,-16-14 0,10 13 22,-1 2-1,-1 0 0,-29-14 0,1 3 45,38 19-74,-4-2 20,0 1-1,0 0 1,-1 1-1,-20-4 0,31 8-6,-2-1 6,5 2 13,2 2-48,-1-1-6,1 0 0,0 0 0,0 0 0,-1 0 1,1 0-1,0 1 0,0-1 0,0 0 0,0 0 0,1 0 0,-1 0 0,0 0 0,0 0 0,1 0 0,-1 0 0,1 0 0,-1 0 0,1 0 0,-1 0 0,1 0 0,-1 0 0,1 0 0,0 0 0,1 1 1,2 2-1,22 26 0,11 7 0,4-1 0,-6-11-27,1-1 0,47 24 1,-63-38-35,0 2 0,0 0 1,-1 1-1,0 0 1,-1 2-1,18 19 1,87 111-340,-122-143 397,0 0 1,0-1 0,0 1 0,0 0-1,0 0 1,-1 0 0,1 0-1,-1 0 1,1 1 0,-1-1 0,0 0-1,0 0 1,0 0 0,0 0-1,0 0 1,0 0 0,-1 1 0,1-1-1,-1 0 1,1 0 0,-1 0 0,0 0-1,0 0 1,0 0 0,0 0-1,0-1 1,0 1 0,0 0 0,-1-1-1,-1 3 1,1-1 1,0 0 0,-1-1 0,1 1 0,-1 0 0,0-1 0,0 0 0,0 0 1,0 0-1,-5 3 0,-16 1 1,-28-5-1344,26-1-5376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7264,'0'0'-63,"0"6"15,0 1 42,0 0 3,-9 29 4,4-17 9,0 1-1,1 0 1,1 0-1,1 0 1,0 0-1,3 30 1,0-33 5,-1-10 7,0 0 1,0-1-1,1 1 1,1 0-1,-1-1 1,1 1-1,3 7 0,-4-11 28,10 7-861,-1 1-3482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4488,'-5'-28'194,"3"23"-101,1-1 1,0 1-1,0-1 1,0 1-1,0-10 0,2 13-76,-1 0-1,0 0 0,1 1 1,-1-1-1,1 0 0,-1 0 0,1 1 1,0-1-1,0 1 0,-1-1 0,1 1 1,0-1-1,1 1 0,-1-1 1,0 1-1,0 0 0,1 0 0,-1 0 1,0-1-1,1 1 0,-1 0 1,1 1-1,1-2 0,-2 2-4,0 0 0,0 1-1,-1-1 1,1 0 0,0 0-1,-1 1 1,1-1 0,-1 1-1,1-1 1,0 0 0,-1 1-1,1-1 1,-1 1 0,1-1-1,-1 1 1,1 0 0,-1-1-1,0 1 1,1 0 0,-1-1-1,1 2 1,-1-2 2,9 19-651,-3 1-2670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4400,'50'17'0,"-20"-8"35,-20-6-1,0 0 1,0 0 0,0 1 0,0 1 0,-1 0 0,0 0-1,17 12 1,-3-6 184,-21-10 2,-2 0-98,1 1 16,0-2-59,0 0 1,1 0 0,-1 1 0,0-1 0,0 0-1,0 1 1,1-1 0,-1 1 0,0-1-1,0 1 1,0 0 0,0-1 0,0 1 0,0 0-1,0 0 1,0 0 0,0 0 0,0-1-1,-1 1 1,1 0 0,1 2 0,4 3 260,-1-2-41,8 2-17,-7-1-46,2 6-6,-4-6 1,3 3-3,-5-5 1135,-5-4-1225,1-1-119,0 0 1,0 1-1,0-1 1,0 0 0,0 0-1,0 0 1,1 0 0,-1 0-1,0 0 1,1 0-1,0-1 1,-1 1 0,1-1-1,0 1 1,1-1-1,-1 1 1,0-1 0,1 1-1,-1-1 1,1 0-1,0 1 1,0-1 0,0 0-1,0 1 1,0-1-1,1-4 1,0-1 17,1 1-1,0-1 1,0 1 0,0 0 0,1-1-1,0 1 1,0 0 0,1 1-1,7-11 1,-6 10-11,25-33 199,-2 0-1,24-48 1,-29 51-105,-21 35-86,0 1-26,11-2-7,-11 4-2,0-1 0,1 1 0,-1 0 0,0 1 0,0-1 0,1 0 0,-1 1 0,2 1 0,2 2-1,0 1 1,0 0 0,0 0 0,-1 0 0,0 0 0,6 10-1,4 6-4,3 6-5,0 0 1,-3 2-1,0 0 1,11 35-1,-14-34-19,19 33 1,-25-50 14,2-1 1,0-1 0,1 0-1,19 22 1,-23-30-9,0 1 1,1-1-1,-1 0 1,1-1-1,0 1 1,10 3-1,7 5-1364,11 9-5754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516 206 6816,'-6'0'65,"1"-1"-59,0 0-1,-1 0 1,1 0-1,0-1 1,0 0 0,0 0-1,0 0 1,0-1-1,1 0 1,-1 1-1,1-2 1,0 1 0,-1 0-1,2-1 1,-1 0-1,-6-7 1,-17-35-32,23 39 22,-22-37 1,20 37 4,4 5 0,0-2 23,0 1 0,0-1-1,-1 1 1,1 0-1,-1 0 1,0 0 0,0 0-1,0 0 1,0 1-1,0-1 1,-1 1-1,1 0 1,-1 0 0,0 0-1,1 0 1,-8-1-1,6 2 32,-1 0-1,1 0 1,0 1-1,-1 0 0,1 0 1,-1 0-1,1 1 1,0 0-1,-1 0 0,1 0 1,0 1-1,0-1 0,0 1 1,0 0-1,0 1 1,0 0-1,0-1 0,-4 5 1,-36 30 229,31-25-218,-1 0 55,0 1 0,1 1 1,1 0-1,0 1 0,-21 31 0,27-34-8,0 1 1,-8 23-1,14-32-97,0 0 0,0-1 0,0 1 0,0 0 0,0-1 0,1 1 0,0 0 0,0 0 0,0-1 0,0 1 0,0 0 0,1 0 0,0-1 0,0 1 0,0 0 0,2 5 0,-2-8-8,0 0 0,0 0-1,0 1 1,0-1 0,0 0 0,1 0-1,-1 0 1,0 0 0,0 0 0,1 0-1,-1 0 1,1-1 0,-1 1 0,4 1-1,4 2 10,1 3-6,-6-4-2,0-1 1,0 1 0,1-1-1,-1 0 1,0 0-1,9 2 1,-3-1 16,-2 1-14,0-2-1,0 1 1,0-1 0,0 0 0,0-1 0,1 0 0,-1 0 0,0 0 0,12-2 0,124-25 251,-128 23-251,-10 2 2,-1 0-1,0-1 0,0 1 0,0-1 1,0 0-1,7-4 0,2-1 29,-1 0 1,16-12-1,-24 16-27,0-1-1,-1 0 1,0 0-1,0 0 1,0 0 0,0-1-1,-1 1 1,0-1 0,0 0-1,4-7 1,-7 9 8,1-1 0,-1 0-1,1 0 1,-1 0 0,0 0 0,0 0 0,-1 0 0,1 0-1,-1 0 1,0 0 0,0 0 0,0 0 0,-1 1-1,1-1 1,-1 0 0,0 1 0,-3-4 0,3 3-3,-1 1 0,0-1 1,0 1-1,0 0 1,0 0-1,-1 1 0,1-1 1,-1 1-1,0 0 0,0 0 1,0 0-1,0 0 1,0 0-1,0 1 0,0 0 1,0 0-1,0 0 0,-1 0 1,1 1-1,-5 0 1,7 0-16,0 1 1,-1 0-1,1 0 1,0 0-1,0 1 1,0-1-1,0 0 1,0 1 0,0 0-1,1-1 1,-1 1-1,0 0 1,1 0-1,-1 0 1,1 0-1,-2 2 1,2-2-2,0 0-2,-1 0 1,0 0-1,1 0 0,0 0 0,-1 1 0,1-1 0,0 0 0,0 1 0,0-1 1,0 3-1,-2 5 1,-7 33 1,9-35-3,1 0 1,0 0-1,1 14 0,10 24 1,-5-27-7,2-1 0,1-1 0,0 0 0,1 0 0,18 23 0,-17-26 3,18 25-13,66 129-9,-55-89 16,-9-22 7,1 13 1,-4-11 0,-10-12 0,-12-35 0,-3-8 0,-1 1 0,0 0 0,-1 0 0,1 1 0,-1-1 0,0 0 0,0 7 0,7 29 1,-7-38 1,-1 0 0,0-1 0,0 1 0,1 0 0,-2-1 0,1 1 0,0 0 0,-1-1 0,1 1 0,-1 0-1,0-1 1,0 1 0,0-1 0,0 1 0,0-1 0,0 0 0,-1 1 0,1-1 0,-1 0 0,0 0 0,0 0 0,1 0 0,-1 0 0,-1-1 0,1 1 0,-4 2 0,-2 1 6,-1 0 1,0-1-1,0 0 1,-18 5-1,23-8-10,-9 2 16,-1 0 0,1 0 0,0-1 0,-1-1 0,-23-1 0,25 0-6,-8 0 36,0-2 0,0 0 0,0-1 0,0-1 0,-30-10 0,38 10-30,-22-11 107,22 7-58,1 0 1,0 0-1,1-1 1,0-1-1,0 1 1,-13-18-1,22 24-49,0 1 0,0-1 1,0 1-1,0-1 0,0 0 0,0 0 1,1 1-1,0-1 0,-1 0 1,1 0-1,0 1 0,0-1 0,0 0 1,1 0-1,-1 0 0,2-3 0,-2 3 4,2-12 45,1 0-1,8-26 1,-7 27-46,0 1 10,0 1-1,1-1 1,1 1-1,0 0 1,8-12-1,-6 10-13,5-10 46,22-29-1,5-6 7,-7 5-20,44-72-1662,-58 98-6683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7896,'0'0'881,"5"9"-649,9 27-86,-1 1-1,-2 0 1,7 44 0,-3 8-18,-11-58-88,9 62 92,-10-80-82,0 0 0,1 0-1,0 0 1,1 0 0,8 14-1,-11-23-28,0-1 0,0 0 0,0 0 0,1 0 0,-1-1 0,1 1 0,-1 0-1,1-1 1,0 0 0,0 1 0,0-1 0,0-1 0,1 1 0,-1 0 0,1-1 0,-1 1-1,1-1 1,6 1 0,-3-1-143,0-1-1,0 1 0,0-2 1,0 1-1,0-1 0,0 0 1,0 0-1,-1-1 1,10-3-1,16-6-6110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92 5560,'-46'-27'105,"17"14"88,0 2 1,-48-13-1,62 19-160,-20-2 210,11 5-41,-1 0 0,-48 3-1,62 1-168,7-2 0,1 0 0,-1 1 0,1 0 0,0 0 0,-1 0 0,1 0 0,0 1 0,-4 1 0,-57 27 305,61-29-306,1 0-1,-1 1 1,1-1-1,-1 1 1,1-1-1,-1 1 0,1 0 1,0 0-1,0 0 1,0 0-1,-3 4 0,-4 4 26,-1 0-22,6-7-7,1 0 1,0 0-1,-1 1 0,2-1 0,-1 1 1,0 0-1,-2 4 0,-9 20 70,1 0 0,2 1-1,0 1 1,2-1 0,-9 53 0,15-57-55,0 1 1,2-1-1,1 1 1,3 25-1,-2-28-24,0-11 10,-1 0 0,2 1 0,-1-1 0,5 14 0,0-4-8,-3-1-7,-2-14-4,0-1-1,1 1 1,0 0 0,0-1-1,1 0 1,-1 0-1,5 6 1,0 2 15,1 0 0,1-1 0,0 0 0,1 0 0,0-1 0,1-1 0,0 1 0,21 15 0,17 0 1,-26-18 35,122 22 34,-22-18 71,-36-6-128,-54-5 63,-16-2-54,6 0 1,0 0 0,1-2 1,-1-1-1,40-9 0,-63 12-45,29-8 88,1-1 0,-2-1 0,40-20 0,50-31 146,-99 48-50,-9 4-145,-2 0 0,1-1 0,-1-1 1,0 1-1,8-18 0,-15 27-31,-1 0 1,1 0-1,-1-1 1,1 1-1,-1 0 0,1-1 1,-1 1-1,0-1 0,0 1 1,0 0-1,0-1 1,0-1-1,-2-27 59,-2 0 0,-8-31-1,2 34 65,4 14-84,-4-6-11,0 0 1,-1 1 0,-1 0 0,-1 0 0,-24-25 0,21 26 16,1-1-21,-2 1 0,0 1 0,-1 0 0,-27-17 0,-7 0 89,-98-48 1,127 72-113,11 3 4,0 2 1,0 0 0,-24-5 0,27 7-9,-34-7 20,0 2 1,-1 1-1,-69 0 0,81 7-23,13 4-3,18-5 4,1 0 0,-1 1 0,1-1 1,-1 0-1,1 0 0,0 1 1,-1-1-1,1 0 0,0 0 0,-1 1 1,1-1-1,0 0 0,-1 1 0,1-1 1,0 1-1,0-1 0,0 0 1,-1 1-1,1-1 0,0 1 0,0-1 1,0 1-1,0-1 0,0 1 1,0-1-1,0 0 0,0 1 0,0-1 1,0 1-1,0-1 0,0 1 1,0-1-1,0 1 0,0-1 0,0 1 1,0-1-1,1 0 0,-1 1 0,0-1 1,0 1-1,0-1 0,1 0 1,-1 1-1,0-1 0,1 0 0,-1 1 1,0-1-1,1 0 0,-1 1 1,0-1-1,1 0 0,-1 0 0,1 1 1,28 18-862,-22-15-241,27 17-6644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587 733 4936,'-9'-10'20,"2"2"38,0 0 1,1 0-1,0 0 1,0-1 0,1 0-1,0 0 1,0 0-1,1 0 1,-3-11-1,-1-38 289,8 49-277,-1 0 0,0 1 0,-1-1 0,0 0 0,0 0 0,-4-10 0,4 16-19,0 0-1,0 0 0,0 0 0,0 1 0,-1-1 0,1 1 0,-1-1 0,0 1 0,1 0 0,-1 0 0,-6-3 0,-32-14 219,33 16-265,3 1 36,-1 0 0,0 1 1,0-1-1,0 1 1,0 0-1,0 1 0,0 0 1,0 0-1,-10 1 0,8 0-5,-11 0 93,-1 1 0,-26 7 0,25-5-89,3 0 45,1 1 0,-1 0 0,1 1 0,0 1 0,0 1 0,0 0 0,1 1 0,1 1 0,0 1 0,0 0 0,-13 13 0,26-22-66,0 0 0,0 1 0,0-1 0,1 1 0,-1-1 0,1 1 0,-1 0 0,1-1 0,0 1 0,0 0 0,0 0 0,0 0 0,1 0 0,-1 0 0,1 0 0,0 0 0,0 0 0,0 0-1,0 0 1,1 0 0,-1 0 0,1 3 0,1-1 6,-1 0 1,1-1-1,0 1 0,0 0 0,1-1 0,-1 0 0,1 1 0,0-1 0,0 0 0,1 0 0,-1-1 1,1 1-1,4 3 0,3 0 12,1 0 0,0-1 0,0 0 0,0-1 0,0 0 0,1-1 1,0-1-1,0 0 0,17 2 0,-17-3-15,-2-1 18,0-1-1,1 0 0,11-1 1,-17 0-24,27 0 111,0-2 0,57-12 0,-78 11-103,-9 3-8,0 0 1,1 0-1,-1 0 0,0-1 1,0 1-1,0-1 0,0 0 0,0 0 1,0 0-1,-1 0 0,4-3 1,8-8 145,1 0 1,-2-1-1,0 0 1,14-20 0,-25 31-132,-1 0 0,0 0 0,0-1 0,0 1 1,0 0-1,-1 0 0,1 0 0,-1-1 0,0 1 0,0 0 1,0-1-1,0 1 0,-1 0 0,1 0 0,-1-1 0,0 1 1,0 0-1,0 0 0,0 0 0,0 0 0,-1 0 1,0 0-1,1 0 0,-1 1 0,0-1 0,0 0 0,-1 1 1,1 0-1,-4-4 0,-4-3 45,9 7-66,-1 0-1,1 0 1,-1 1 0,0-1 0,0 0-1,0 1 1,0 0 0,0-1 0,0 1-1,0 0 1,-1 0 0,1 0 0,0 0-1,0 1 1,-1-1 0,1 0-1,-1 1 1,1 0 0,0 0 0,-1-1-1,1 1 1,-5 1 0,6-1-9,0 0 0,0 0 0,0 0 1,0 0-1,0 0 0,0 1 0,0-1 0,0 0 1,0 1-1,0-1 0,0 0 0,1 1 0,-1-1 1,0 1-1,0 0 0,0-1 0,0 2 0,-1 5 0,2-7 0,-1 5-8,1 0 1,0 0-1,1 0 1,-1 0 0,1 0-1,0 0 1,0 0-1,1 0 1,3 8-1,-5-11 7,2 3-10,1 0 0,-1 0 1,1 0-1,0 0 0,0-1 1,0 1-1,1-1 0,0 0 0,0 0 1,0 0-1,8 6 0,-4-5-1,0 0 0,1 0 0,0 0 0,0-1-1,13 4 1,-8-6-14,40-5-11,104-18 0,-95 6 31,-24 4 6,-14-2 0,8-6 0,-29 14 0,0-1 0,-1 4 9,0-1 0,0 1 1,-1-1-1,0 0 1,1 0-1,-1 0 0,0 0 1,0 0-1,1-4 1,-2 1 6,1 0 0,-1 0 1,-1 0-1,1 0 0,-1-11 1,3 21-11,31 36-4,-16-27-4,-9-8-3,7 3-18,1 0 1,0-1-1,0-1 1,1-1-1,0 0 1,0-1-1,33 2 0,-38-4 24,5 0-21,1-1 1,-1-1-1,0 0 1,1-2-1,19-3 1,-19 2 7,111-19-109,-107 17 111,-12 3 3,0-1 0,0 0 0,-1-1-1,0 0 1,0 0 0,0-1 0,0 0 0,12-10 0,-14 10 3,1-1 1,0-1 0,-1 0 0,1-1 0,-2 1-1,1-1 1,-1-1 0,0 0 0,-1 0 0,0 0 0,-1 0 0,8-19 0,4-18 4,-1-52 8,-15 87-3,0 0-1,-1 0 0,-1 0 1,0 0-1,0 1 1,-5-20-1,3 16 0,1 8 0,0 0 0,0 0 0,0 0 0,0 0 0,-1 1 0,0-1 0,-1 1 0,1 0 0,-1 0 0,0 0 0,-7-7 0,5 5 3,2 3 1,0-1-1,-1 1 1,1 0 0,-1 0 0,0 0-1,-1 1 1,1-1 0,0 1 0,-1 1-1,0-1 1,-6-1 0,7 2-2,-3-1 7,0 1-1,0 0 1,-1 0 0,1 1-1,0 0 1,-1 0 0,-14 2-1,13-1-6,1 0-1,0 1 1,0 0-1,0 1 1,0 0-1,0 0 1,0 1-1,0 0 0,-13 7 1,13-6-4,-7 5 11,-18 21-1,27-22-12,0 0 0,0 0 0,-6 12 0,8-10 0,-1 0 1,2 0-1,-4 11 0,-6 35 1,11-37-3,2 0 1,0 36-1,2-49 0,0 1-1,0-1 1,1 0 0,0 0-1,0 0 1,0 0-1,0 0 1,1-1-1,0 1 1,7 9 0,-5-8-2,6 5-16,12 5 8,35 19 1,-51-32 5,1 0 0,-1-1 0,1 0 0,0 0 0,14 3 0,2 0 1,-1 1 2,-7-2-6,0 0 1,23 2-1,203 19-17,-139-21-1467,3 0-5968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0 992,'119'13'164,"-30"-4"157,-79-7-106,0 1 0,0 0 0,15 6 0,11 3 529,-35-11-695,0 0 0,1 0 0,-1 0 0,0 0-1,0 0 1,0 0 0,1 1 0,-1-1 0,-1 0-1,1 1 1,0-1 0,0 0 0,0 1 0,-1-1-1,1 1 1,-1-1 0,1 3 0,0-1 44,0 0 0,0-1 0,0 1 0,-1 0 0,0 0 0,1 0 0,-1 0 0,0 0 0,-1 5 1,-1-1-4,0 0 1,-1 0 0,0 0 0,-1-1 0,1 0 0,-1 0 0,0 0 0,-1 0 0,1 0 0,-1-1 0,-11 9 0,-4 2 223,-1 0-1,-24 12 1,5-4 112,30-17-360,-2 1 179,0-1 0,0 0 0,-15 5 1,22-8-25,-5 7-2,6-6-14,-5 3-4,7-5 566,14-25-488,-10 19-263,15-6 166,-15 8-169,0 0-1,1 0 1,-1 1-1,0-1 1,1 1-1,-1-1 0,1 1 1,-1 0-1,0 0 1,1 0-1,-1 1 1,1-1-1,2 1 0,16 1 57,204 18 102,-152-10-129,-45-6-33,51 2 0,-58-5-194,0-2 1,1 0 0,-1-1-1,0-1 1,0-1-1,31-10 1,-12-2-6269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947 108 4848,'-17'-11'0,"-19"-10"1,9 7 25,-1 2-1,-1 0 0,-58-14 1,70 21-18,11 3 2,1 1 0,0 0 0,0 0 0,0 0 1,-1 1-1,1 0 0,-7 0 0,-14 1 76,1 2 0,-1 0 0,-42 12 0,56-11-57,-25 13 255,-35 26 64,67-40-289,0 0-1,0 0 1,0 1 0,0-1-1,1 1 1,-1 0 0,-5 8 0,-4 4 11,-1-2-24,-33 40 251,-55 78 29,82-102-132,11-16-121,-8 12 19,1 1 0,1 0 0,-22 50 0,-4 36 156,38-93-81,3 8-53,5 38 1,1-45 32,5 0-80,1 1 0,0-1 0,2-1 0,0 0 0,1-1 0,29 30 0,12-4-16,-31-29 70,107 51 62,-103-56-22,132 23 71,-124-31-65,156-6 81,-154 0-8,132-27 88,-141 20-128,-2-3-107,-1-1 0,44-32 1,-50 27 107,55-87 76,-65 85-122,-6 11-91,-1 2-40,0 0 0,0 0 0,-1 0 0,0 0 0,-1 0 0,0-1 0,0 1 0,-1 0 0,0-1 0,0 1 0,-2-10 0,-4-6 58,-2 1-1,0-1 1,-1 1-1,-22-38 1,-12-7 37,15 26-34,-1 1 1,-44-46 0,60 74-74,0 1 10,-1 0 0,-16-11 1,22 17-8,-5-5-2,-1 1 0,0 1 0,-1 0 0,0 1-1,0 0 1,-27-8 0,-152-41 84,181 53-80,1 4-11,-3 2-6,15-1-4,0 0 1,0 0-1,0 0 1,0 0-1,0 0 1,0 0-1,0 0 1,1 0-1,-1-1 1,0 1-1,1 0 1,-1 0-1,0 0 1,1 0-1,-1 0 0,2 1 1,14 13-1594,3 0-6363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30 224 2248,'-2'-1'16,"0"0"0,0 0 0,0 0 0,1 0 0,-1 0 0,0-1 0,0 1 0,1 0 0,-1-1 0,1 0 0,-1 1 0,1-1 0,0 0 0,0 0 0,-3-3 0,3 1 185,6-11 109,-4 10-145,1 1 0,1-1 1,-1 1-1,1-1 1,0 1-1,0 0 1,0 0-1,0 0 1,1 1-1,0-1 0,-1 1 1,1 0-1,1 0 1,-1 0-1,7-3 1,5-2 195,-1 0-1,2 2 1,21-6 0,61-5 526,-97 16-863,2 0-35,11 7 227,-11-4-192,-1 1-1,0 0 1,0-1 0,0 1-1,0 0 1,-1 0-1,1 1 1,-1-1 0,0 0-1,3 7 1,3 2 41,-4-6-18,1 0 0,-1-1 0,-1 1 0,1 0 0,-1 0 0,0 1 0,0-1 0,0 1 0,-1-1 0,0 1 0,-1 0 0,2 14 0,-2-18-11,-1 13 20,-14 14 33,12-26-66,-2 4 6,3-8-26,0 0 0,0 1 0,1-1 0,-1 0-1,0 1 1,0-1 0,0 0 0,0 0 0,0 0-1,0 0 1,0 0 0,0 0 0,0 0 0,0 0-1,0 0 1,-2-1 0,3 1 1,-4 0 13,0 0 0,0 0-1,0-1 1,0 0 0,0 0 0,0 0-1,0 0 1,1 0 0,-1-1-1,0 0 1,1 1 0,0-2-1,-5-2 1,6 4-6,1-1 0,-1 1-1,1 0 1,0-1 0,0 1 0,-1-1 0,1 0-1,0 0 1,0 1 0,1-1 0,-1 0 0,0 0-1,1 0 1,-1 0 0,1 0 0,-1 0-1,1 0 1,0 0 0,0 1 0,0-1 0,0 0-1,0 0 1,0 0 0,1 0 0,-1 0 0,1 0-1,-1 0 1,1 0 0,1-2 0,2-5 36,0 0 0,0 1 0,1-1-1,1 1 1,-1 1 0,1-1 0,0 1 0,1 0 0,0 0 0,0 1 0,1 0 0,-1 0 0,16-8 0,8 0 104,43-13-1,6-2-78,-63 20-69,-9 4 4,-5 3 2,6-1 4,-4 2-2,6 1 2,-8 0 11,-1 2-16,6 5-8,-7-6 0,0 0 0,0 0-1,-1 0 1,1 0-1,-1 0 1,1 1 0,-1-1-1,1 0 1,-1 0-1,1 0 1,-1 1 0,0-1-1,0 0 1,0 0 0,0 1-1,0-1 1,0 0-1,0 0 1,0 1 0,-1 0-1,1 8-12,0 223-158,0-156 125,6 114-65,-7-181 102,0-2 3,1 0-1,0 0 1,1-1-1,1 12 1,2-15-1,0-2 7,-1-1-1,1 1 1,-1-1-1,1 0 1,-1 0-1,1-1 1,0 1-1,0-1 1,-1 0-1,1 0 1,0 0-1,-1 0 1,1-1-1,0 0 1,-1 1-1,1-1 1,0 0-1,3-2 1,32-16-1260,3-1-5040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2696,'-2'1'56,"-7"5"1957,11-6-1706,4-1-219,-1-1 1,1 1-1,-1-1 0,1 0 1,-1-1-1,6-3 0,-1 1 16,-1 1 0,1 0-1,12-4 1,81-14 448,-81 21-649,1 1-1,0 1 1,30 4 0,-39-1-3923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2872,'0'0'745,"5"0"-426,36 0 522,-1 2 0,0 2 1,74 16-1,36 17 395,-62-8-587,-82-27-580,0-1-1,0 0 0,0 0 0,8 0 0,19 4 119,-31-4-186,31 10 346,34 18 0,-65-28-199,-1 1-89,5 7-6,-4-5-9,0 2-1,-4-2-14,-4-1-21,1-1-1,-1 0 1,0 0 0,1 0 0,-1-1-1,0 1 1,0-1 0,0-1-1,0 1 1,0-1 0,0 0-1,-6-1 1,1 0 15,-1-1 1,1 0-1,0-1 0,0 0 0,0 0 0,-17-9 1,4 0 49,1-1 0,-30-23 1,50 33-61,0-1 0,-1 0 0,1 0 0,0 0 0,1 0 0,-1 0 0,1-1 0,0 1 0,-3-10 1,2 6-3,-1 0 5,2 0-1,-1-1 1,1 1-1,0-1 1,1 0 0,0 1-1,0-12 1,0 7-5,0-5 20,0 0 1,1-1-1,4-22 0,-3 25-20,1 0 15,0 1-1,1-1 1,0 1-1,11-28 0,-11 34-16,1-1 7,0 0 0,0 1 0,1 0 0,0 0 0,1 0 0,0 1 0,12-13 0,-11 12-4,-1 2 12,1-1 0,1 1 1,-1 1-1,1-1 0,0 1 0,11-6 0,-7 5-6,-7 3 6,1 0 0,0 1 0,0 0 0,0 0 0,1 1 0,-1-1 0,12-2 0,-12 4-9,-2 0 2,1 1 0,-1-1 1,0 1-1,1 0 1,-1 1-1,0-1 1,1 1-1,-1 0 0,0 0 1,0 0-1,1 0 1,-1 1-1,0-1 0,0 1 1,3 3-1,4 3-1507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8072,'0'0'586,"4"6"-420,8 12-68,-1 1 0,-1 0 0,11 30 0,-17-39-81,1-1 0,0 1 1,1-1-1,0-1 0,0 1 0,0-1 1,1 0-1,1-1 0,-1 1 0,1-2 1,1 1-1,-1-1 0,1 0 0,0-1 1,0 0-1,1 0 0,-1-1 0,20 6 1,-16-6-12,-9-2 1,1-1 1,0 0-1,0 0 0,0 0 0,0-1 0,6 1 0,131-7 223,-82 1-84,11-6 7,-69 10-141,0 1-1,-1 0 1,1-1-1,-1 1 1,1-1-1,-1 0 1,1 1-1,-1-1 1,1 0-1,-1 0 1,0 0-1,1 0 1,-1 0 0,0 0-1,0-1 1,0 1-1,0 0 1,0 0-1,1-3 1,2-1 17,2-1-6,-4 4-11,0 0-1,-1 0 0,1 0 0,-1-1 0,1 1 0,-1 0 0,0-1 0,0 1 0,0-1 0,0 1 0,0-1 1,0 1-1,0-6 0,1-1 24,0-1 0,0 1 0,-1-1 0,0 1 1,-1-1-1,0 0 0,0 0 0,-1 1 0,-1-1 1,1 1-1,-2-1 0,1 1 0,-1 0 0,-7-15 1,-3 0 96,-28-36 1,32 51-59,-1 0 0,-17-13 1,15 14-66,8 5 38,-4 0 6,4 1-9,-6-3-3,5 7-19,-7 12-9,11-11-13,0 0 1,0 0-1,0 0 0,0 0 1,1 0-1,-1 0 0,1 3 1,0 34-1,4 10 0,12 37-3,-14-81 0,0-1 0,0 1 1,0 0-1,1 0 0,0-1 0,0 0 0,0 1 0,0-1 1,1-1-1,8 10 0,-6-8-2,0 0-3,0 1 0,1-1 0,-1-1 0,2 0-1,-1 0 1,0 0 0,13 5 0,-7-3 0,-1 0-12,1 0 1,0-1 0,0 0 0,1-1 0,0-1 0,0 0 0,0-1-1,0 0 1,1-1 0,15 0 0,-23-2-37,0-1-1,-1 0 1,1 0 0,-1-1-1,0 0 1,1 0 0,-1 0-1,0-1 1,0 0 0,-1 0-1,1 0 1,5-5 0,4-1-819,32-19-5731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2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5024,'0'-31'217,"0"216"255,4-112-305,9 159 317,-5-101-184,-5-89-260,-2-26 55,0-1 0,5 26 0,-2-20-54,-1 0-12,-3-15-4,1 1 1,1-1-1,-1 1 1,1-1 0,0 0-1,0 1 1,4 5 0,-3-5-42,0 0 1,1 0-1,0 0 1,0 0-1,0 0 0,1-1 1,0 1-1,0-1 1,1-1-1,0 1 1,0-1-1,0 0 1,0 0-1,14 6 0,3 0-4550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23 411 5112,'9'0'0,"2"0"1,51-1 21,-22-2-21,1-2-1,-5-3 1,-23 5 2,0-2-1,0 1 1,19-11 0,-28 13 12,0 0 1,-1-1-1,1 1 1,-1-1 0,1 0-1,-1 0 1,0 0-1,0 0 1,0-1-1,-1 1 1,1-1-1,-1 1 1,0-1 0,3-7-1,-4 3 34,0-1 0,0 0 0,-1 1 0,0-1 0,-1 1 0,0-1 0,0 1 0,-4-12 0,3 16-15,1-1-1,-1 1 1,0 1-1,0-1 1,0 0-1,0 0 1,-1 1-1,1-1 1,-1 1-1,0 0 1,0 0-1,-6-5 1,4 4 6,0 0 26,0 0 0,0 0 0,0 1 0,-1 0 0,1 0 0,-8-3 0,2 1-22,3 1 37,0 1 0,-1 0-1,1 0 1,-1 1 0,0 0 0,1 1 0,-19-1 0,16 1 5,-7 1 42,0 0-1,-28 4 1,43-3-109,0-1 1,1 1 0,-1 0-1,1 0 1,-1 0-1,0 1 1,1-1 0,0 1-1,-1-1 1,1 1 0,0 0-1,0 0 1,0 0-1,0 0 1,0 0 0,0 0-1,-2 4 1,2-1 7,-1 0 1,1 0-1,0-1 1,0 1 0,0 1-1,1-1 1,-1 6-1,2-7-14,0 1 0,0-1 0,1 1 0,-1 0 0,1-1 0,0 1 0,0-1 1,1 0-1,-1 1 0,4 5 0,-2-3-2,1 3 0,0 0 0,1 0-1,0-1 1,0 0 0,1 0 0,0 0 0,11 12 0,-9-12-5,4 6 7,0-2 0,1 0 1,0 0-1,17 12 0,-19-17-10,1 1 7,1 0-1,0 0 0,26 11 0,-24-12-4,3 0 12,-1 0 1,25 7 0,-24-9-3,-10-3 4,1-1 0,0 1 0,0-2 1,0 1-1,0-1 0,0-1 0,0 0 0,0 0 1,12-2-1,-11 1 1,-2 0 15,1 0 1,0-1-1,-1 0 1,1 0-1,-1-1 1,0 0-1,0-1 1,9-4 0,-8 3-7,3-4 138,0-7-88,-1 0 0,12-22 0,-17 20 109,-4 0-109,-1 0 0,0 0 1,-2 0-1,0 0 0,-1 0 0,-1 0 0,-6-23 0,5 27-48,2 9-9,1 0-1,-1 1 0,0-1 1,0 1-1,-1-1 0,0 1 0,1 0 1,-5-4-1,-101-121 595,65 88-284,40 38-240,-1-5 0,3 6-8,-3-5 55,20 36-127,-8-17-19,1-1 0,0 0 0,1 0 0,0-1 0,1 0 0,15 11 1,72 45-70,-76-51 43,0 2 0,22 21 0,46 39-30,-82-69 61,-5-5 0,0-1 0,0 1 0,-1 0 1,1 0-1,-1 0 0,1 1 0,2 5 0,47 85-15,-35-61 17,-6 0 0,-10-4 0,-6-3 0,-7-3 1,8-19 0,0 0 0,1-1 0,-1 1 0,0-1 0,-1 0 0,1 0 0,-1-1 0,1 1 0,-9 2 0,-1 0 2,0 0 1,-19 2 0,-24 1-1,-56-6 6,103-3-1422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3144,'0'0'1529,"8"4"-1110,26 10-260,-31-13-109,-1 0 0,1 0 1,-1 0-1,1 0 1,-1 0-1,0 1 1,1-1-1,-1 1 1,0 0-1,0-1 1,0 1-1,2 2 1,3 4 46,0-1 17,-1 0-1,0 0 1,0 1 0,0 0 0,-1 0 0,0 0 0,4 11-1,-8-16-69,0 1 0,-1 0 0,1 0 0,-1 0-1,0 0 1,0 0 0,0 0 0,0-1 0,-1 1-1,0 0 1,0 0 0,0 0 0,0-1-1,-3 7 1,2-5 9,0 0-6,0 1 0,-1-1 0,0 0 1,0 0-1,-1 0 0,1 0 0,-1-1 1,0 1-1,0-1 0,-1 0 0,1 0 0,-9 5 1,7-4-4,-11 5 170,-81 32 70,87-39-1208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2784,'0'0'397,"-2"-4"151,-6-14 126,7 14 1015,0 3-1655,1 1 1,0 0-1,0 0 1,0-1-1,0 1 1,0 0-1,-1 0 1,1 0-1,0-1 1,0 1-1,0 0 1,-1 0 0,1 0-1,0 0 1,0 0-1,-1-1 1,1 1-1,0 0 1,0 0-1,-1 0 1,1 0-1,0 0 1,0 0-1,-1 0 1,1 0-1,0 0 1,0 0-1,-1 0 1,1 0-1,0 0 1,-1 0-1,1 0 1,0 0-1,-1 1 1,1-1-11,-1 0 1,1 1 0,-1-1-1,1 0 1,-1 1-1,1-1 1,0 1 0,-1-1-1,1 1 1,-1-1-1,1 1 1,0-1 0,0 1-1,-1-1 1,1 1-1,0 0 1,0-1 0,0 1-1,-1-1 1,1 1-1,0 0 1,-2 13 281,0-6-205,1 1 1,0-1 0,1 0 0,1 16 0,15 140 771,-13-141-836,10 41 237,1-12-31,2 0 0,30 66 0,-45-116-228,0 1 1,0-1-1,0 0 1,1 0-1,-1 1 1,1-1-1,-1 0 1,1 0-1,0 0 1,0-1-1,0 1 0,0 0 1,0-1-1,0 1 1,0-1-1,4 2 1,14 9-851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6008,'-1'-2'2,"-1"1"-1,1-1 1,-1 0 0,1 1 0,0-1-1,-1 0 1,1 0 0,0 0 0,0 0 0,1 0-1,-1 0 1,0 0 0,1 0 0,-1-4-1,1 5 14,11-14 9,-9 13-21,0 0 0,0 0 0,0 0 0,0 0 0,0 0 0,0 1 1,1-1-1,-1 1 0,1-1 0,-1 1 0,1 0 0,0 0 0,4-1 0,38-4 128,-25 3-68,25-4 219,106-6 742,-16 11 80,-56 3-247,-76 0-721,6 2-3,-6 0-3,1 3-6,-4-4-15,1-1-93,0 0 0,0 1 0,0-1 0,-1 0 0,1 0-1,0 1 1,-1-1 0,1 0 0,-1 1 0,0-1 0,1 1 0,-1 2 0,-5 12 35,0 0 0,-1 0 0,-1-1 0,-1 1 0,0-2 0,-1 1 0,-20 25 0,20-29-30,-1-1 0,-1 0 1,0-1-1,0 0 0,-15 9 1,5-6 27,0-2 0,0 0 1,-31 9-1,50-19 34,5-3-70,17-9-1337,4-5-5309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6280,'0'0'120,"-2"4"-71,-9 14 7,10-18-54,1 0 0,0 0-1,0 0 1,0 1 0,0-1-1,-1 0 1,1 0 0,0 0-1,0 0 1,0 1 0,0-1-1,0 0 1,0 0 0,0 0-1,0 1 1,0-1 0,-1 0-1,1 0 1,0 0 0,0 1-1,0-1 1,0 0 0,0 0 0,0 0-1,0 1 1,1-1 0,-1 0-1,0 0 1,0 1 0,0-1-1,0 0 1,0 0 0,0 0-1,0 0 1,0 1 0,0-1-1,1 0 1,8 16 32,-5-8 93,1 0 0,0 0 0,1 0 0,-1-1 0,1 0 0,9 8 0,10 7 743,-22-19-767,1 1-1,0-1 1,-1 0-1,1 1 1,0-2-1,1 1 1,-1 0-1,6 2 1,0-3-38,0 0 1,0-1-1,-1 0 0,1 0 0,0-1 1,0 0-1,0-1 0,11-2 0,-4 1-31,16-1 214,37-8 0,-38 5-42,-23 4-169,66-15 296,-65 14-199,-1 1-1,0-2 0,-1 0 1,1 0-1,-1 0 0,16-11 1,-23 14-115,0 0 0,0 0 1,-1 0-1,1 0 0,0 0 0,0 0 1,-1 0-1,1 0 0,-1 0 1,1 0-1,-1 0 0,1 0 1,-1-1-1,1 1 0,-1 0 0,0 0 1,0-1-1,0 1 0,0 0 1,0 0-1,0-1 0,0 1 1,0 0-1,0 0 0,0 0 0,-1-1 1,1 1-1,-1 0 0,1 0 1,-1 0-1,1 0 0,-2-3 1,0 1 6,0 0 0,0 1 0,0-1 0,-1 0 0,1 1 1,-1-1-1,0 1 0,1 0 0,-5-3 0,4 3-13,-7-3 36,0-1 0,0 2 1,-16-6-1,24 9-38,-1 0 1,0 1-1,0-1 0,0 1 0,0-1 1,0 1-1,-1 0 0,1 1 1,0-1-1,0 0 0,0 1 1,0 0-1,1-1 0,-1 1 1,0 0-1,0 1 0,-4 1 1,2-1-13,-9 6 34,12-6-28,-1 1-1,1 0 1,0 0-1,1 0 1,-1 0-1,0 0 1,1 0-1,-2 4 1,-1 11 0,4 0-3,0-14-3,1 0 1,0 0-1,1 0 1,-1-1-1,1 1 1,-1 0-1,1-1 1,0 1-1,1-1 1,-1 0-1,0 0 1,1 0-1,0 0 1,0 0-1,3 3 1,2 0-2,0-1 0,0 1 1,1-1-1,17 7 1,31 9-6,-48-17-115,-2-1-88,0 0 0,0 0 0,0-1-1,0 0 1,1-1 0,9 2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6728,'0'0'562,"5"-2"-476,89-42 28,-82 39-104,-1 1-1,0-2 1,0 1 0,-1-2-1,1 1 1,15-14-1,-23 16-4,-1 0-1,1 1 1,-1-1 0,0-1-1,0 1 1,0 0 0,0 0-1,-1-1 1,0 1 0,0 0-1,0-1 1,0 1 0,-1-1-1,0-5 1,1 4 2,-1-2 7,1 0-1,-1 0 1,-1 0-1,1 0 0,-1 0 1,-1 0-1,0 0 0,-4-13 1,3 14-4,-1-5 27,-1 1 0,-1 0 0,0 0 0,0 0 0,-1 1 0,-11-13 0,3 3 41,0-3-21,7 11 60,1 1 1,-2 0-1,-17-18 0,23 26 16,-5 0 0,5 2-2,-4 2 0,5 0-14,-5 14 12,7-14-124,0 0-1,0-1 1,0 1-1,-1 0 1,1 0-1,0 0 1,0 0-1,0 0 1,0-1-1,0 1 1,1 0-1,-1 0 1,0 0-1,0 0 0,0 0 1,1-1-1,-1 1 1,0 0-1,1 0 1,0 0-1,1 3 9,4 14 11,0 0 0,15 26 0,25 54-4,-27-60-15,-2-8-3,10 9-2,-21-33 1,-1 1 0,1-1 0,9 8 1,17 16 69,-28-27-18,5 2 12,-7-3-35,0 1 1,0-1-1,0 1 0,0 0 0,0-1 0,-1 1 0,1 0 0,-1 0 0,0 0 0,0 0 1,0 0-1,0 0 0,0 0 0,-1 0 0,1 1 0,-1-1 0,0 0 0,0 4 0,0-5 44,14 27 255,-11-25-298,0 0 1,-1 1-1,0-1 1,0 1-1,0 0 1,-1 0-1,3 8 0,-4-11-22,0-1 0,0 1 0,0-1 0,0 0 0,0 1-1,-1-1 1,1 1 0,0-1 0,-1 1 0,1-1 0,-1 1-1,1-1 1,-1 0 0,1 1 0,-1-1 0,0 0 0,0 0-1,0 0 1,0 1 0,0-1 0,0 0 0,0 0 0,0 0-1,0 0 1,0-1 0,-1 1 0,1 0 0,0 0 0,-1-1-1,1 1 1,0-1 0,-1 1 0,1-1 0,-1 0-1,-1 1 1,-19 0 51,0 0-1,0-2 0,-27-3 1,39 2-109,0 0 1,0-1-1,0 0 1,0-1-1,0 0 0,1 0 1,0-1-1,0-1 1,0 1-1,1-1 1,-10-9-1,9 9-471,-20-16-6513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 7984,'-45'-9'6,"42"8"29,3 1-27,-1 0 0,0 0 0,1 0 0,-1 0 0,0 1 0,1-1 0,-1 0 0,0 0 0,1 0 0,-1 1 0,0-1 1,1 0-1,-1 1 0,0-1 0,1 1 0,-1-1 0,1 1 0,-1-1 0,1 1 0,-1-1 0,1 1 0,-1-1 0,1 1 0,0-1 0,-1 1 0,1 0 0,0-1 0,-1 1 0,1 0 0,0-1 0,0 1 0,0 0 0,0-1 0,0 1 0,0 0 0,-1 0 0,2-1 0,-1 1 0,0 0 1,0-1-1,0 1 0,0 0 0,0 0 0,0-1 0,1 1 0,-1-1 0,0 1 0,1 0 0,0 0 0,3 7 72,0 0 0,0-1 0,9 11 1,-6-9-56,3 5-4,19 29 162,30 78 32,24 79 410,-62-152-484,51 140 926,-71-183-1107,0 1 0,0 0 0,0 0 0,0 0 0,-1 0 0,0 1-1,0-1 1,-1 0 0,0 0 0,0 0 0,0 0 0,-1-1 0,0 1 0,0 0 0,-5 10 0,-9 12-6920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3232,'250'4'3217,"-165"-10"-2562,-82 6 129,-25-11-467,20 9-289,0 2 4,-6 0-980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6280,'15'-10'0,"-6"3"2,-6 5 2,0 0 0,0 0 0,0 0 0,0 1 0,0-1 0,0 1 0,0 0 0,5-2-1,15-4 33,98-24 157,27-7 1798,-138 35-1676,1 1 0,-1 0 0,1 1 0,21-1 0,-24 2-83,-4 0-31,2 1-10,-1 1-31,7 2-16,-10-3-128,1 0 0,-1 1 0,0-1 0,0 0 0,0 1 1,0 0-1,0-1 0,0 1 0,0 0 0,0 0 0,-1 0 0,1 0 1,-1 0-1,0 1 0,1-1 0,-1 0 0,0 1 0,0-1 1,0 0-1,0 4 0,1 5 13,0-1 0,0 0 1,-1 16-1,0-12-13,6 170 164,-6-178-159,3 3 8,2-4-3,17 6-4,1-2-1,-1 0 1,2-2 0,-1 0 0,1-2 0,50 5 0,29 5 19,-96-13-1447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65 2968,'0'0'225,"-4"-4"-33,3 3-218,-4-4 277,-1-1 1,0 0-1,0 1 0,0 0 0,0 1 1,-1 0-1,0 0 0,0 0 0,0 0 0,0 1 1,-1 1-1,-10-4 0,3 5-51,0 0 0,-1 1-1,1 1 1,0 0 0,0 2 0,0-1 0,1 2-1,-28 9 1,24-6-106,0 1 0,1 0 0,0 2-1,0 0 1,1 0 0,-23 20 0,33-24-64,0 1 0,0 0 1,1-1-1,-1 2 1,2-1-1,-1 1 0,1-1 1,0 1-1,0 1 0,1-1 1,-2 10-1,0-5 22,4-11-43,1 1 1,-1-1-1,1 1 0,-1-1 1,1 1-1,0-1 1,0 1-1,0-1 0,1 1 1,-1 0-1,0-1 1,1 1-1,0-1 1,0 0-1,-1 1 0,1-1 1,1 0-1,-1 1 1,0-1-1,1 0 0,-1 0 1,1 0-1,-1 0 1,1 0-1,0 0 1,0-1-1,0 1 0,0 0 1,0-1-1,0 0 1,3 2-1,6 0 11,-1 0 0,0-1 1,1 0-1,-1-1 0,12 0 0,-13 0-21,9 1 10,-9-1 10,1 0-1,-1-1 1,17-1 0,-5 0 3,-4 1 8,0 0 0,0-2 1,0 0-1,0 0 0,-1-2 1,1 0-1,-1-1 0,20-9 1,-34 13-21,63-37 166,-60 34-121,0 0 0,0 0 0,0 0 0,0-1 0,-1 1 1,0-1-1,0 0 0,0 0 0,6-11 0,-9 13-13,0-1 1,-1 1-1,1-1 0,-1 1 1,1-1-1,-1 1 0,0-1 1,-1 1-1,1-1 1,0 1-1,-1 0 0,0-1 1,0 1-1,0-1 0,0 1 1,-3-5-1,2 5 12,-1 0 1,0 0-1,0 1 0,0-1 1,0 1-1,0 0 0,-6-3 0,2 0-1,4 3-13,1-1 0,-3-2-37,-3 1 48,8 4-51,-1 1 0,1-1 0,-1 0 0,1 1 0,-1-1 1,1 1-1,0-1 0,-1 1 0,1-1 0,0 1 0,-1-1 0,1 1 0,0-1 0,0 1 0,-1-1 0,1 1 0,0-1 0,0 1 0,0 0 0,0-1 0,0 1 0,0-1 0,0 1 0,0 0 0,0-1 0,0 1 0,0-1 0,0 1 0,0-1 0,0 1 0,1 0 0,-1-1 0,0 1 0,1 0 1,0 1-1,12 66-3,5 17-42,-15-75 27,0 0 1,1-1-1,0 0 1,0 1-1,11 14 0,-12-21 11,0 0 0,0 0 0,0 0 0,0-1 0,0 1 0,0-1 0,1 0 0,-1 0 0,1 0 0,0 0 0,0-1 0,-1 0 0,1 1 0,0-2 0,0 1 0,5 0-1,7 1-3,0-1 0,23-2-1,-23 1 10,67-3-294,-61 1-881,13 0-5936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3504,'0'0'1040,"8"-2"-551,101-20 658,-94 20-1013,1 1 1,0 1-1,-1 0 0,1 1 0,-1 1 1,18 4-1,-17-3 5,-6-1-47,0 0 0,-1 0 1,1 1-1,-1 1 1,1-1-1,-1 2 1,0-1-1,15 11 0,-17-9-42,0 1-1,-1 0 0,0 0 0,0 0 0,0 1 0,-1 0 0,0 0 0,0 0 1,-1 0-1,3 10 0,-5-13-23,0-1-1,-1 1 1,1 0 0,-1-1 0,-1 1 0,1 0 0,-1 0-1,1 0 1,-1-1 0,-1 1 0,1 0 0,-1 0-1,0 0 1,0-1 0,0 1 0,0 0 0,-1-1 0,0 1-1,0-1 1,-4 7 0,4-9-5,-1 0 0,1 0 0,-1 0 0,1 0-1,-1 0 1,0 0 0,0-1 0,0 0 0,0 1 0,0-1 0,0 0-1,0 0 1,0-1 0,-1 1 0,1-1 0,-5 1 0,-1 0 26,1 0 0,-1-1-1,1 0 1,0 0 0,-1-1 0,-8-2 0,14 3-21,-1-1 1,1 0-1,0 0 0,0-1 1,1 1-1,-1 0 0,0-1 1,0 0-1,1 0 0,-1 0 1,1 0-1,-1 0 0,1 0 1,0-1-1,0 1 0,0-1 1,0 1-1,1-1 0,-1 0 1,-2-5-1,3 1 7,-1 0 1,1 1-1,1-1 1,-1 0-1,1 0 1,0 0-1,1 1 0,0-1 1,0 0-1,0 0 1,1 1-1,0-1 0,0 1 1,4-9-1,-4 11-13,0 1 0,1-1 0,-1 0 0,1 1 0,0-1 0,0 1 0,0 0 0,0 0 0,6-5 0,-2 3 47,5-5-6,1 1 0,1 0 1,0 1-1,0 0 0,0 1 0,19-6 1,109-27 293,-123 35-292,26-3 151,-42 5-201,2 2-33,21 4 346,-24-2-320,1 1-1,-1-1 1,0 0 0,0 1-1,0 0 1,-1-1 0,1 1-1,0 0 1,-1 0 0,1 0 0,-1 0-1,2 4 1,-2-5-1,3 4-1,-1 1 1,0-1 0,-1 0 0,1 1-1,-1 0 1,0 0 0,0-1 0,-1 1-1,0 0 1,1 12 0,-1-11-1,1 9 6,0-1 0,-2 0 0,0 23 0,-1 28 19,3-44-18,-1 17 29,2 1-1,15 70 0,-17-107-30,-1-1-1,1 0 1,-1 1 0,1-1-1,0 0 1,0 1-1,0-1 1,0 0 0,0 0-1,1 0 1,-1 0-1,0 0 1,1 0-1,0 0 1,-1 0 0,1-1-1,0 1 1,0-1-1,0 1 1,0-1 0,0 0-1,0 1 1,1-1-1,3 1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1440,'0'0'419,"6"0"-69,6-1-233,0-1-1,1 0 1,-1-1-1,0-1 1,0 1 0,0-2-1,-1 0 1,1 0-1,-1-1 1,0 0-1,16-14 1,11-9 352,38-37 1,-64 54-429,16-19 235,-17 18-164,-2-1-1,1 0 1,-2-1 0,0 0 0,0 0 0,9-32-1,-17 38 123,-3-3-138,-1 1 1,-1 0 0,0 0-1,0 0 1,-1 1-1,-1-1 1,1 2 0,-17-19-1,19 24-26,-1 0 0,0 1 1,1-1-1,-1 1 0,0 0 0,-9-3 0,4 1-18,4 2 68,0 0 0,0 0 0,-1 0 0,-10-2 1,-8-3 139,24 7-172,-3 1-9,3-1-67,0 1 0,-1 0 1,1-1-1,0 1 0,0 0 0,-1 0 0,1 0 0,0 0 0,0 0 0,-1 0 1,1 1-1,0-1 0,0 0 0,0 1 0,-1-1 0,1 1 0,-1 0 0,1 0-10,1 1 0,0 0 0,0-1 0,0 1 0,0 0 0,0-1 0,0 1 0,0 0 0,1-1-1,-1 1 1,1-1 0,-1 1 0,2 3 0,10 19 1,10 10-3,8 5 0,10-3 0,7-3 0,3-3 0,3 1 0,-1 3 0,0-3 0,0 0 0,-3 2 0,-21-12 16,-1 1 1,-1 0-1,0 2 1,-2 1 0,-2 1-1,21 31 1,-29-35 35,-14-19-27,-2 5 4,1-6-26,1-1 0,-1 0 1,1 0-1,-1 1 0,0-1 0,0 0 0,0 0 0,1 0 0,-1 0 0,0 0 0,0 0 0,-1 0 0,1 0 0,-2 1 0,-3 2 3,-6 5 2,-2-2 0,1 0 0,-1 0 0,0-1-1,-1-1 1,-17 5 0,28-9-7,0 0 0,0 0 1,0-1-1,0 1 0,0-1 0,0 0 0,0 0 0,0 0 1,-5-1-1,-6-1 0,-87-9-1006,78 11-4188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34 131 6104,'0'0'257,"-5"6"-138,3-4-131,-1 1 29,1 0 1,-1 0-1,1 0 1,-1 0-1,1 0 0,0 1 1,1-1-1,-1 1 1,0-1-1,1 1 1,0 0-1,-1 6 0,2-9-12,0 0-1,0 0 0,0 1 0,1-1 1,-1 0-1,0 0 0,1 0 0,-1 1 1,1-1-1,0 0 0,-1 0 0,1 0 0,0 0 1,1 2-1,2 2 6,-1 1-4,1-1 0,0 0-1,-1 0 1,1-1 0,1 1 0,-1-1 0,1 0 0,0 0 0,8 6-1,-4-5-1,-7-4-2,1 1-1,0-1 1,0 1-1,0-1 1,0 0-1,0 0 0,0-1 1,0 1-1,0-1 1,0 1-1,0-1 1,4 0-1,76 2 59,93-9 0,-163 7-21,-1-1 0,0-1 0,19-5 1,-10 2-17,0 1-5,-14 3 12,0 0-1,1-1 1,-1-1 0,0 1-1,11-6 1,-17 8-28,12-6 71,1-1 0,-1 0-1,17-12 1,-26 16-28,0 0 0,0 0 0,-1 0 0,1-1 0,-1 1 0,1-1 0,-1 0 0,0 0 0,-1 0 0,1 0 0,-1-1 0,0 1 0,0-1 0,0 1 0,-1-1 0,1 0 0,0-6 0,-2 7-12,1-1-1,-1 1 1,-1 0 0,1 0 0,-1-1 0,1 1 0,-1 0 0,0 0-1,-1 0 1,1 0 0,-1 0 0,1 0 0,-1 0 0,-1 1-1,1-1 1,0 0 0,-1 1 0,0 0 0,1 0 0,-1 0 0,-1 0-1,1 0 1,-4-2 0,0 1 8,1 0 0,-1 0 1,0 1-1,0 0 0,-1 0 0,1 1 0,-1 0 1,1 0-1,-1 1 0,1 0 0,-14 0 0,16 2-21,0 0-1,-1 0 1,1 0 0,0 1-1,0 0 1,0 0-1,1 0 1,-9 5-1,11-5-17,1 0-1,-1 0 1,1 0 0,0 0-1,-1 0 1,1 0-1,0 1 1,0-1-1,1 0 1,-1 1-1,0-1 1,1 0-1,-1 1 1,1-1-1,0 1 1,0 2 0,-1 2-2,-4 48 3,5 12-3,7 7 0,33 147-8,-35-203 7,14 37-5,-1-12 5,3 7 1,1 5 0,-1 9 0,-4 0 0,-8-5 0,-6-35 1,1 3 5,-2 0 0,0 1 0,-5 49 0,2-70 1,0 0 1,-1 0-1,0 0 0,0-1 0,0 1 1,-1 0-1,0-1 0,-1 0 0,1 0 1,-8 9-1,6-7 0,4-6-2,-1 0-1,1 0 1,-1 0 0,1 0-1,-1-1 1,1 1-1,-1-1 1,0 1 0,0-1-1,0 1 1,0-1 0,0 0-1,-4 2 1,-11 4 26,1-1-1,-1-1 1,0 0 0,-28 4-1,10-4 12,-36 0 0,37-4 46,-58-7 0,89 6-75,-1 0 0,0-1 0,0 0 0,0 1-1,0-1 1,1 0 0,-1-1 0,0 1-1,-5-4 1,-3-1 6,-23-10 13,23 7 56,3-3-60,0 0-1,1 0 1,0-1 0,1 0 0,1 0-1,0-1 1,0 0 0,-2-15-1,2 12-15,4 11 0,0-1-1,0 1 1,1-1 0,0 0 0,0 1 0,1-12 0,5-90 88,1 87-33,44-74 22,-37 78-41,9-4-479,1 2 0,30-21 0,6 1-6349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43 269 5920,'-6'-6'65,"3"2"-76,-1 0 41,-1-1 0,1-1-1,0 1 1,-5-10 0,8 13-10,0-1-1,0 0 1,0 0 0,0 1-1,0-1 1,1 0 0,-1 0-1,1 0 1,0 0 0,0 0-1,0 0 1,0 0 0,0 1-1,1-1 1,-1 0-1,3-5 1,-1 0 1,0 2 0,1-1-1,0 0 1,0 0 0,1 1 0,0 0-1,0 0 1,0 0 0,1 0-1,0 1 1,0-1 0,0 1 0,1 0-1,0 1 1,0 0 0,0 0 0,0 0-1,1 0 1,9-3 0,-6 3 31,1 1 1,0-1 0,0 2-1,0 0 1,1 0-1,-1 1 1,0 0 0,15 2-1,-14 0 39,0 1-1,0 0 1,0 1-1,0 1 1,18 7-1,-25-9-42,0 1 1,1 0-1,-1 0 0,-1 0 0,1 1 1,0 0-1,-1 0 0,0 0 0,0 0 1,0 0-1,0 1 0,-1 0 0,1 0 0,4 10 1,16 63 331,-23-75-365,-1 0 1,1 0 0,-1 0-1,0 0 1,0 0 0,-1 0-1,1 0 1,0 0 0,-1 0-1,0-1 1,0 1 0,0 0-1,0 0 1,-2 4 0,-31 48 148,34-54-162,-8 10 61,-1 0-1,0-1 1,-1 0 0,0 0-1,-20 14 1,29-23-50,0 0-1,-1-1 1,1 1 0,0-1-1,-1 1 1,1-1 0,0 1-1,-1-1 1,1 0 0,-1 0-1,1 0 1,-1 0 0,1 0-1,0 0 1,-1 0 0,1 0-1,-1-1 1,1 1 0,0 0-1,-1-1 1,1 0 0,0 1-1,-1-1 1,1 1 0,0-1-1,0 0 1,0 0 0,0 0-1,-1 0 1,1 0 0,0 0-1,1 0 1,-1 0 0,0 0-1,-1-2 1,0-1 3,-1 0 0,0 0 1,1 0-1,0 0 0,0 0 0,0-1 0,1 1 0,-2-9 0,1 3-3,1 7-3,1-1-1,-1 1 1,1-1 0,0 1-1,0-1 1,0 1 0,1-1-1,-1 1 1,3-6 0,0-9 61,2 0 1,0 1 0,16-34-1,51-50 339,-62 79-234,-9 21-170,1 0 1,-1 0 0,1 0-1,-1 0 1,1 0 0,0 0-1,-1 0 1,1 1 0,0-1-1,0 1 1,0-1 0,-1 1-1,4-1 1,-3 1 2,0-1-3,0 1-1,0 0 1,0-1 0,0 1-1,0 0 1,1 0-1,-1 0 1,0 0-1,0 1 1,0-1 0,0 1-1,0-1 1,0 1-1,2 0 1,6 3 17,13 6-4,-1 1 1,0 1-1,39 30 0,-27-15-16,-3 1 2,-10-4-3,3 7-2,-14-13 0,-11-10 0,0-4 0,0 31 0,1-35 0,1 1 0,-1-1 1,0 1-1,0 0 1,0-1-1,0 1 0,0-1 1,0 1-1,0 0 1,0-1-1,0 1 0,0-1 1,0 1-1,-1 0 1,1-1-1,0 1 0,0-1 1,0 1-1,-1-1 1,1 1-1,0-1 0,-1 1 1,1-1-1,-1 1 0,1-1 1,0 1-1,-1-1 1,1 1-1,-1-1 0,1 0 1,-1 1-1,1-1 1,-1 0-1,1 0 0,-1 1 1,0-1-1,1 0 1,-1 0-1,1 0 0,-1 0 1,0 0-1,1 0 1,-1 1-1,1-1 0,-1-1 1,0 1-1,1 0 1,-1 0-1,1 0 0,-1 0 1,0 0-1,1 0 1,-1-1-1,1 1 0,-1 0 1,1-1-1,-1 1 0,1 0 1,-1-1-1,0 0 1,-1-1 2,1 1-1,0-1 1,-1 0 0,1 0 0,0 0 0,0 0 0,0 0 0,0 0-1,0 0 1,1 0 0,-1 0 0,1-1 0,-1 1 0,1 0 0,0 0-1,0-1 1,0 1 0,0 0 0,0 0 0,1-1 0,-1 1 0,0 0-1,1 0 1,1-4 0,2-6 16,1 0-1,1 0 0,6-11 1,-8 15-11,5-6 46,0 0 1,1 1-1,1 0 1,0 1-1,18-17 1,16-17 147,-44 44-148,10-28 144,-10 27-163,-1 2-24,0 0-1,1 0 1,-1 0-1,0 0 1,1 0-1,-1 0 1,1 0 0,-1 0-1,1 1 1,-1-1-1,1 0 1,0 0-1,0-1 1,11 4-8,-7 2-4,0-1 0,0 2 1,-1-1-1,0 0 1,0 1-1,0 0 1,0 0-1,-1 0 1,0 0-1,3 7 0,25 57-9,-27-60 8,4 11-13,-2-1 1,0 1-1,-1 0 0,-1 0 1,2 34-1,-1 5-45,-5-53 60,7 36-79,-7-39 70,1 0-1,0 0 0,0 0 1,0 0-1,0 0 0,1 0 1,0 0-1,-1 0 0,1 0 1,0-1-1,3 4 0,-4-5 6,0 0-1,0-1 0,0 1 0,0-1 0,0 1 1,-1-1-1,1 1 0,0-1 0,0 0 1,0 1-1,0-1 0,0 0 0,0 0 0,0 0 1,2 0-1,4 1-5,1 1 4,-4-2 3,0 1 0,-1-1-1,1 1 1,0-1 0,-1 0 0,1 0 0,4-1 0,82-12-1472,-38 3-5811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61 6456,'-35'-45'242,"34"42"13,-7-5 49,0 3 24,2 10 63,5-5-381,1 0 0,-1 1 0,1-1 0,-1 1 0,1-1 0,-1 0 1,1 1-1,0-1 0,-1 1 0,1-1 0,0 1 0,-1-1 0,1 1 0,0-1 1,0 1-1,-1-1 0,1 1 0,0 0 0,0-1 0,0 1 0,0-1 0,0 1 1,0 0-1,0-1 0,0 1 0,0 0 0,0 46 137,3-1-1,10 57 1,-3-44-68,35 180 90,-39-207-127,2 0 1,17 48-1,-15-52 6,10 21-13,-5-14-470,17 63-1,-29-86-5024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4488,'14'-7'5,"-10"5"0,-1 0 0,1 0 0,0 1 0,0 0 0,7-2 1,7 1 4,33 0 0,-39 1-10,-7 0 0,0 1 0,1 0 0,-1 0 1,0 0-1,0 1 0,8 1 0,-6-1 2,0 0 0,0 1 0,-1 0 0,8 3 0,-6-1 31,0-2 0,0 1 0,0-1 0,14 2 0,-19-4 10,0 1 0,-1-1 0,1 1 0,0 0 0,-1 0 1,1 0-1,-1 0 0,1 1 0,-1-1 0,0 1 0,5 2 0,-5-1 184,-1-3-179,0 1 0,0 0 1,0-1-1,0 1 0,0 0 0,0 0 1,0 0-1,0 0 0,0 0 0,0 0 1,0 0-1,-1 0 0,1 1 0,-1-1 0,1 0 1,0 0-1,-1 0 0,0 1 0,1-1 1,-1 2-1,8 29 564,-3 94 99,-5-122-699,0 1 5,0 0 0,0 0 0,-1 0 0,0 0 0,0 0 0,0 0 0,-1-1 0,0 1 0,0 0 0,0-1 0,0 1 0,-1-1 0,1 0 0,-1 1 0,-4 3 0,1-2-1,1 0 1,-1-1-1,0 1 0,0-1 1,0-1-1,-9 5 0,-32 16 50,28-18-226,0-1 1,0 0 0,-34 4-1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43 5560,'-25'-19'0,"17"15"-3,0 1 0,0 0 1,0 1-1,-1-1 0,1 2 0,-15-2 1,7 0-2,7 2 66,1 1 1,-1 0-1,0 0 0,1 1 0,-1 0 0,0 1 1,1 0-1,-1 0 0,1 1 0,0 0 0,0 0 1,0 1-1,0 0 0,0 0 0,1 1 0,0 0 1,0 0-1,0 1 0,-7 7 0,13-11-28,-1-1-1,1 1 0,0-1 1,-1 1-1,1 0 0,0-1 1,0 1-1,0 0 1,0 0-1,1 0 0,-1 0 1,0 0-1,0 3 0,-1 5 33,-3 1-22,4-6-6,-1 0 1,1 0-1,-1 0 0,1 0 0,1 0 0,-1 7 0,-4 120 562,5-117-575,0-10 0,0 1 0,1 0 0,0 0 0,0 0 0,2 5 0,-2-4 2,0-1-1,1 0 1,0 0 0,0 0 0,0 0 0,1-1 0,0 1 0,0-1 0,1 1-1,-1-1 1,1 0 0,5 5 0,-3-6-3,1-1 1,-1 1-1,1-1 0,-1-1 1,1 1-1,0-1 0,0 0 1,0 0-1,0-1 1,11 1-1,6-1 83,40-4 0,-63 3-105,19 0 16,33-6 100,-40 4-100,14-2 67,40-12 0,-55 13-51,-1-1 1,-1 0-1,1-1 1,0-1-1,-1 1 1,0-2-1,16-13 1,-20 16 2,-1-1-1,0 0 1,-1-1 0,1 1-1,-1-1 1,0 0 0,-1 0-1,1 0 1,4-12 0,-7 12 3,1-1-1,-1 1 1,0-1 0,0 1 0,-1-1 0,0 0 0,-1-7 0,0 10-8,0-1 1,0 1 0,-1-1 0,1 1 0,-1 0 0,0 0 0,0 0 0,-1 0-1,1 0 1,-1 1 0,-5-7 0,-1 2 20,1-1 0,-1 2 0,-1-1 0,1 1 0,-2 0 0,1 1 1,-16-7-1,-6 0 94,-56-15 1,56 19-91,-94-24 279,121 31-326,-13 0-1381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1 728 4760,'21'0'210,"1"-2"0,-1 0 0,40-9 0,105-38 594,-145 41-728,-1-1 1,0-1-1,0 0 0,-1-1 1,-1-1-1,17-15 0,-25 19-58,-7 6-10,-1 0 1,1 0-1,-1 0 1,0 0-1,0-1 0,0 1 1,0-1-1,0 0 1,-1 1-1,1-1 1,1-4-1,4-11 47,0 1-1,-1-1 1,-1 0-1,-1 0 0,0-1 1,1-30-1,-4 32-30,0 9 7,-1 0 0,0 1 0,-1-1 0,0 1 0,-3-15 0,-9-27 240,-30-78 0,37 113-176,-1 0 0,0 0-1,-1 1 1,-10-14-1,14 23-42,0 0-1,0 0 1,0 0-1,-1 1 1,1-1-1,-1 1 1,0 1-1,0-1 0,0 0 1,0 1-1,0 0 1,-1 0-1,-5 0 1,9 1-34,-1 1 0,0 0 0,0 0 0,0 0 0,0 0 1,0 0-1,0 1 0,0-1 0,1 1 0,-1 0 0,0 0 0,0 0 1,1 0-1,-5 3 0,2-2-12,1 1 0,0 0 1,0 0-1,0 0 0,0 0 0,-5 8 1,4-4-5,0 1 1,1-1 0,0 1-1,1 0 1,-1 0 0,-1 11-1,-7 34 0,9-13-4,3 0 0,1 0 0,8 54 0,1-22-6,-2-39-3,1 0 1,17 40 0,-4-34 9,4-5 1,7-3 0,-17-22 0,0 0 1,0-1 0,35 12-1,-50-20 0,27 9 10,0-1-1,33 5 1,-36-8-8,-13-3-1131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2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85 2336,'-9'-5'146,"-3"-4"795,11 9-917,1-1 0,0 1 1,0-1-1,0 1 1,0-1-1,0 1 1,0-1-1,0 1 0,0-1 1,0 1-1,0-1 1,0 1-1,1-1 1,-1 1-1,0-1 0,0 1 1,0-1-1,1 1 1,-1 0-1,0-1 1,0 1-1,1-1 0,-1 1 1,0 0-1,1-1 1,-1 1-1,1-1 1,1-1 189,-1 0-166,0 1 1,1-1-1,-1 1 0,0 0 0,1-1 1,-1 1-1,1 0 0,-1 0 0,1 0 0,-1 0 1,1 0-1,0 0 0,0 0 0,2 0 1,31-8 279,-25 7-199,22-4 156,-1 1 0,34 0 0,-5 0 191,-13 0-133,-46 5-74,1 2-130,4 6-3,-6-7-127,0 0 0,1 0 0,-1-1 1,0 1-1,0 0 0,0 0 0,0-1 1,0 1-1,0 0 0,-1 0 0,1-1 1,0 1-1,0 0 0,-1-1 0,1 1 1,0 0-1,0-1 0,-1 1 0,1 0 1,-1-1-1,1 1 0,-1-1 0,1 1 0,-2 0 1,2 0 8,-36 32 189,22-21-179,-26 24 96,-70 50 134,98-77-246,10-8 22,0 1-1,-4 4-15,-2 2 248,8-7-263,0-1 0,0 0-1,0 0 1,0 1 0,0-1-1,0 0 1,0 0 0,0 1-1,0-1 1,0 0 0,0 0 0,0 1-1,0-1 1,1 0 0,-1 0-1,0 0 1,0 1 0,0-1-1,0 0 1,0 0 0,1 0 0,-1 0-1,0 1 1,0-1 0,0 0-1,1 0 1,-1 0 0,0 0-1,0 0 1,1 0 0,-1 0-1,0 1 1,0-1 0,1 0 0,-1 0-1,0 0 1,0 0 0,1 0-1,-1 0 1,0 0 0,1 0-1,121 26 258,-115-25-232,0 0-1,-1 0 0,1 0 0,0-1 1,-1 0-1,1 0 0,9-2 0,1 0 41,-3 1-39,0 1 0,0 1 0,0 0 0,0 0 1,0 2-1,-1-1 0,26 10 0,66 11 70,-105-23-98,2 1 2,1-1 0,-1 0 0,0 1 0,0-1 0,0 1 0,0 0 0,1 0 0,-1 0 0,0 0 1,0 0-1,-1 0 0,1 0 0,0 1 0,0-1 0,-1 1 0,3 1 0,10 10 10,-1 0-11,-3 7-2,-8-16 0,1 3 0,-7 12 0,3-14-1,-9 18 3,8-19 1,-1-1 0,1 0 1,-1-1-1,1 1 0,-1 0 0,0-1 1,0 1-1,0-1 0,-4 3 0,-34 17 61,32-17-55,-5 2 15,1 0-1,-1-1 1,-1-1 0,1 0-1,-29 6 1,23-9 0,7-2 27,0 2 1,0-1-1,0 2 1,-20 6-1,24-7-9,0 0 1,0 0-1,-13 1 0,14-3-15,1 1 0,0 0 0,-1 0 0,1 1 0,0 0-1,0 1 1,-9 3 0,12-5 20,-4 1 3,3-2-19,-5 0-3,6 1-8,-3 1 1,5-1-3,-16-2 263,47-2-1622,4 1-5399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4128,'0'0'657,"3"7"-431,4 15 122,-1 1 1,5 34 0,-7-27-70,-4-20-160,1 0 0,1 0 0,-1 0 0,1 0 0,1 0 0,0 0 1,1 0-1,4 8 0,-7-16 81,-1-1-181,1-1 1,-1 1 0,0-1-1,1 1 1,-1 0-1,1-1 1,-1 0 0,1 1-1,-1-1 1,1 1-1,-1-1 1,1 1 0,-1-1-1,1 0 1,0 0 0,-1 1-1,1-1 1,0 0-1,-1 0 1,1 1 0,-1-1-1,1 0 1,0 0-1,0 0 1,-1 0 0,1 0-1,0 0 1,-1 0-1,1 0 1,0-1 0,-1 1-1,1 0 1,-1 0 0,1 0-1,0-1 1,-1 1-1,1 0 1,-1-1 0,1 1-1,0-1 1,-1 1-1,1 0 1,-1-1 0,0 1-1,1-1 1,-1 1-1,1-2 1,3-17-985,1-4-3995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4312,'-3'-11'0,"-3"2"-1,3 5-5,-4-9 8,9 9 7,10 7 10,-11-3-18,24 21-61,-20-15-265,11 10-2042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5384,'1'1'0,"4"5"7,2 0 0,-1 0-1,1-1 1,0 0-1,0 0 1,0-1 0,1 0-1,-1 0 1,10 3 0,-10-4 25,0 0 1,0 1-1,0 0 1,6 5-1,-3-3 92,-1 0 1,1-1-1,12 6 0,-19-9 30,1 6 14,-1-6 33,5-1 12,-6 0-2,0 18 429,-1-17-583,-1 0 0,1 0 0,-1 0 0,0 0 0,0 0 0,0 0 0,0 1 0,0-1 0,0 0 0,-1 0 0,1 0 0,-1 0 0,1 0 0,-1 0 0,0 0-1,0 0 1,-2 4 0,2-4 417,-24 3 127,23-5-373,1 0-199,0-1 0,0 0 0,0 1 0,0-1 0,0 0 0,0 0 0,0 0 0,0 0 0,0 0 0,-1-2 0,2 3-15,0-1 0,-1 1 0,1-1 0,0 0 0,0 1 0,-1-1 1,1 1-1,0-1 0,0 0 0,0 1 0,0-1 0,0 0 0,0 1 0,0-1 0,0 1 1,0-1-1,1 0 0,-1 1 0,0-1 0,0 1 0,0-1 0,1 0 0,-1 1 1,0-1-1,1 0 0,0 0 25,1-5 14,0 1 1,1 0-1,0 0 0,0 0 0,0 0 0,0 0 0,1 1 0,0 0 0,0 0 0,0 0 0,1 0 0,-1 0 0,1 1 0,0 0 1,7-4-1,17-10 53,0-1 303,38-17 1,-65 34-334,-2 1-67,1-1 1,-1 0-1,1 0 1,-1 1-1,1-1 1,-1 0-1,1 1 0,-1-1 1,1 0-1,0 1 1,-1-1-1,1 1 1,0-1-1,-1 1 1,1-1-1,0 1 0,0-1 1,0 1-1,-1 0 1,1 0-1,0-1 1,0 1-1,0 0 1,1 0-1,0-1 10,3 14 3,-3-9-22,-1 1 1,1 0-1,-1-1 0,-1 1 0,1 0 1,-1 0-1,1 0 0,-2 5 0,3 19-7,37 110-34,-35-132 24,-1 1 0,1-1 0,0 0 1,1-1-1,-1 1 0,1-1 0,1 0 1,-1 0-1,1 0 0,0-1 0,0 1 0,1-2 1,13 9-1,-15-11 5,0 1 0,0-1 1,0-1-1,0 1 0,0-1 0,0 0 1,1 0-1,-1 0 0,10 0 0,-6-1-2,0 1-30,-1-1-1,0 0 1,0 0 0,0 0 0,0-1 0,10-3-1,4 1-1265,14-2-5983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7352,'0'0'1494,"-3"9"-1356,0 0-115,0 0 0,1-1 1,0 1-1,0 0 0,1 0 0,0 0 1,1 1-1,0-1 0,0 0 0,4 16 1,22 187 316,-13-114-215,-4-36 49,23 82 0,-30-136-136,1-1 0,1 1 0,-1-1 0,1 0 0,9 13 0,-5-10-13,-4-4-1,0 0-1,1-1 1,0 0 0,0 0-1,0 0 1,1-1-1,-1 0 1,10 6-1,-7-5-4,6 5 86,1 0-1,0-1 1,30 13-1,-38-19-221,0-1-1,1 0 1,-1 0-1,1-1 1,-1 0 0,1 0-1,0-1 1,0 0-1,14-2 1,-4 0-6416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5744,'0'0'160,"2"-12"233,5 7-348,2 0-1,-1 0 1,1 0 0,-1 1-1,1 0 1,1 1 0,-1 0-1,0 0 1,18-2 0,6 1-33,41 0 0,-52 4 10,42-1 42,-43 2-54,46 2-1,53 6-782,-66-4-3127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4216,'-14'1'31,"0"0"-1,1-1 1,-1-1 0,1 0-1,-25-5 1,35 6-1,0 0 0,0 0 0,1 1 0,-1-1 0,0 1 0,0 0 0,1-1 0,-1 1 0,0 1 1,1-1-1,-1 0 0,1 1 0,-1-1 0,-1 3 0,-7 2 84,-3 1-9,10-6-63,-1 1-1,1 0 1,0 0-1,-1 0 0,1 1 1,0 0-1,1 0 1,-1 0-1,0 0 0,1 0 1,0 1-1,-1-1 1,1 1-1,1 0 1,-1 0-1,1 0 0,-1 0 1,-2 8-1,2-4 46,1 1 1,0 0-1,0 0 0,1 0 1,-1 14-1,2-18-31,0 0 0,0 0 0,1 0 0,-1 0 1,1 0-1,0 0 0,1 0 0,-1 0 0,1 0 0,0-1 0,0 1 0,0-1 0,4 6 0,45 41 456,-48-49-483,0 1 0,0-1 0,1 0-1,-1 0 1,1 0 0,0-1-1,-1 1 1,1-1 0,0 0-1,0 0 1,0 0 0,0 0 0,0-1-1,6 1 1,-4-1 10,8 2 114,1-1 0,23-2 1,6 0 142,-19 0-138,-1-1 1,1-1-1,-1-1 0,28-9 1,-36 8-121,23-11 204,-32 12-210,34-19 266,-39 22-278,1-1 1,-1 0-1,0 0 1,1 0-1,-1 0 1,0 0-1,0-1 1,-1 1-1,1-1 1,0 1-1,-1-1 1,0 1-1,3-6 1,-4 7-10,0-1 0,0 1 0,0 0 0,0 0 1,0 0-1,-1 0 0,1-1 0,0 1 0,-1 0 0,1 0 0,0 0 0,-1 0 1,1 0-1,-1 0 0,0 0 0,1 0 0,-1 0 0,0 0 0,0 0 0,-1-1 1,-1-1 14,-1-4-3,2 5-10,0 0 1,0-1-1,0 1 1,0 0-1,0 0 1,0 0-1,-1 1 0,1-1 1,-1 0-1,-4-1 1,-37-19 156,-66-24 1,43 25-96,45 14-55,-28-8 53,-56-10-1,81 25-1427,12 3-5511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6816,'0'0'1017,"-4"5"-745,-10 16-180,13-20-84,1-1 0,0 0 0,0 1 1,-1-1-1,1 0 0,0 1 0,0-1 0,-1 1 0,1-1 0,0 0 0,0 1 0,0-1 1,0 1-1,0-1 0,0 1 0,-1-1 0,1 1 0,0-1 0,0 1 0,1-1 1,-1 1-1,0 0 0,15 250 756,-14-173-600,-2-52-110,1 7 72,0 1 1,2 0 0,7 34 0,-6-34 357,-2-30-321,5 4-2,-6-7-175,0-1 0,1 0-1,-1 1 1,1-1 0,-1 0 0,0 0 0,1 1-1,-1-1 1,1 0 0,-1 0 0,1 0 0,-1 0 0,1 1-1,-1-1 1,1 0 0,-1 0 0,1 0 0,-1 0-1,0 0 1,1 0 0,-1 0 0,1 0 0,-1 0-1,1-1 1,-1 1 0,1 0 0,-1 0 0,1 0-1,-1-1 1,1 1 0,-1 0 0,0 0 0,1-1-1,-1 1 1,1 0 0,-1-1 0,0 1 0,1 0 0,-1-1-1,0 1 1,0-1 0,1 1 0,-1 0 0,0-1-1,0 1 1,0-1 0,1 1 0,-1-1 0,0 0-247,8-10-6232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6456,'0'0'-31,"7"0"10,-2 0 20,-1 1 1,1-1-1,0 1 0,0 0 1,-1 0-1,1 0 0,4 3 1,0-4 0,21-2 1,-4 1 7,52-11 0,114-33 140,-114 26-23,-23 4 6,-48 13-102,0-1-1,-1 0 1,1 0 0,-1 0-1,0 0 1,0-1-1,9-7 1,-8 4-9,-4 5-8,-1 0-1,0 0 1,0-1 0,0 1-1,0-1 1,0 1-1,-1-1 1,1 0-1,-1 1 1,1-1-1,0-4 1,5-13 68,8-31 1,-15 36 46,-2 1-64,-1 0 1,0 0 0,-2 1-1,1-1 1,-1 1-1,-14-23 1,13 27-5,-1 1 1,0 0-1,0 1 0,-17-14 1,21 18-37,-1 1-1,1-1 1,-1 1 0,0-1 0,0 1 0,0 0-1,0 1 1,-1-1 0,1 1 0,0 0 0,-1 0-1,1 0 1,-8 0 0,9 2-12,1-1 0,-1 1 0,1 0 0,0 0 0,-1 0-1,1 1 1,0-1 0,0 1 0,0-1 0,0 1 0,0-1 0,0 1 0,-2 3 0,1-2-1,2-2-5,-1 1 0,1-1 1,0 0-1,0 1 1,0-1-1,-1 1 0,1 0 1,1-1-1,-1 1 0,0 0 1,0-1-1,1 1 0,-1 2 1,-3 5 5,-1 2-3,-8 28 34,9-13-19,1 0 0,-1 42 0,6-16-11,-1-11 3,10 69-1,-8-97-12,9 27 22,7 14-1,-10-25 36,22 47 0,-27-67-25,1-1 1,0-1-1,1 1 1,0-1-1,0 0 1,1 0-1,-1-1 1,1 1-1,1-2 0,-1 1 1,16 8-1,-16-11 5,-1 1-1,1-1 1,0-1-1,-1 1 1,1-1-1,0-1 1,0 1-1,1-1 1,-1 0-1,0-1 1,0 0-1,0 0 1,1 0-1,-1-1 1,0 0-1,0 0 1,0-1-1,0 0 1,0 0-1,0-1 1,9-5-1,-14 6-28,1-1 0,0 1 0,-1-1 1,1 0-1,-1 0 0,0 0 0,0 0 0,0-1 0,0 1 1,-1 0-1,1-1 0,1-7 0,0-4-6,-2 3 1,0 1-6,-1 9-11,1 4-171,3 6 137,-3-3 26,1 0 1,0-1 0,0 0-1,0 1 1,1-1 0,0 0-1,-1 0 1,1 0 0,1-1-1,-1 1 1,1-1 0,-1 0-1,1 0 1,0 0 0,7 4-1,2 1 8,-8-4-3,1-1 0,0 0 0,1 0 0,-1 0 0,10 2 0,-9-2-6,6 1 3,0 1 1,1-2-1,-1 0 1,1 0-1,-1-1 0,28-1 1,71-6-45,-106 5 56,0-1 1,1 0-1,-1 0 0,0 0 0,0 0 0,11-6 0,0 1 1,0 1 2,-12 4 0,0-1 1,1 1 0,-1-1 0,0-1 0,0 1-1,8-6 1,23-14-6,-31 18 8,0 1 0,0-1-1,-1-1 1,1 1 0,3-5 0,-5 4 0,0 0 0,-1 0 1,1 0-1,-1 0 0,0-1 0,0 1 1,0 0-1,-1-1 0,0 1 0,1-10 1,-1-4 8,-2-31 0,1 50-9,-4-51 35,2 39-14,-1-1 0,-1 1 0,0 1 0,-1-1 0,-11-20 0,13 26-7,-1 1 0,1 0 1,-1 0-1,-1 0 0,1 1 0,-1 0 0,1 0 0,-1 0 0,0 0 0,-1 1 0,1-1 0,0 1 0,-1 1 0,0-1 0,0 1 0,0 0 0,0 0 0,0 1 0,0 0 0,0 0 1,0 0-1,-1 1 0,-11 0 0,4 1-5,0 1 0,0 0 1,-16 4-1,2 5-5,7 4 1,2 8-3,16-18-4,0 0 0,0 0 0,1 0 1,-1 0-1,1 1 0,0-1 0,1 0 1,-1 1-1,1 0 0,0-1 0,1 1 1,-1 0-1,1-1 0,0 1 0,1 9 1,4-4-18,45 51-1,-46-59 17,-1 1 1,1 0-1,0-1 1,0 1-1,0-1 0,0 0 1,0 0-1,9 3 1,2 2-2,31 14 0,-27-16-1,35 4 4,17-2 1,85-7-1179,-74-3-4714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2872,'42'-9'33,"127"-9"619,-141 13-251,-1-2 0,1 0 0,44-20 0,-68 26-351,0-1 1,-1 0-1,1 0 0,-1 0 1,1 0-1,-1-1 0,0 1 1,0-1-1,0 0 0,0 0 0,0 0 1,-1 0-1,1-1 0,-1 1 1,0-1-1,0 1 0,0-1 1,-1 0-1,1 1 0,-1-1 0,0 0 1,0 0-1,0 0 0,0 0 1,-1-1-1,0 1 0,0 0 1,0-6-1,-1 1-6,-1 0 1,0 1 0,0-1-1,-1 0 1,0 1 0,0 0-1,-1 0 1,0 0-1,-1 0 1,1 0 0,-2 1-1,-5-8 1,3 6-26,5 5-1,1 1 0,-1-1 0,-1 1-1,1 0 1,0 0 0,-8-4 0,-98-75 263,67 54-186,27 20-54,0 1 1,0 0 0,-1 1-1,-31-8 1,45 14 120,2 1-160,1 1 0,0 0 0,0-1 0,-1 1-1,1-1 1,0 1 0,0-1 0,0 0 0,1 1-1,-1-1 1,0 0 0,2 2 0,3 2 1,33 32 9,-21-20-5,19 18 41,82 59 0,-3-13 45,-66-50 219,-1 2-1,58 52 1,-83-64-128,-13-12-99,0 0-1,-1 1 1,0 0-1,-1 0 1,0 1-1,12 19 1,-20-28 15,-2 1 0,1-1-91,0-1 1,-1 1 0,1-1-1,-1 1 1,0 0-1,1-1 1,-1 1 0,0-1-1,0 0 1,0 1-1,0-1 1,0 0 0,0 1-1,0-1 1,-1 0-1,1 0 1,0 0 0,-1 0-1,1 0 1,-3 1 0,-30 11 24,28-11-25,-5 1 20,0 0-1,0-1 1,-1 0-1,1 0 1,-1-1-1,-19-2 1,19 1-9,-5-1 44,1-1 0,-1 0 0,1-2 0,0 0 0,0 0 0,-18-9 0,8 4 52,-28-9 107,49 16-289,-6-1-4,0-2 0,1 1-1,-1-1 1,1 0 0,0-1-1,0-1 1,1 1 0,0-1 0,0-1-1,-13-14 1,0-8-7083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7984,'0'0'720,"-1"9"-607,3 32-6,1 0-1,9 43 1,-3-27-76,-2 52 139,-4-27-68,2-27 40,16 71 1,-3-69 5,-13-37-96,-3-10 9,1 1 0,0-1-1,1 1 1,0-1 0,0 0 0,1 0-1,0-1 1,7 10 0,-10-18-55,9 12 140,0 0-1,1-1 1,16 13 0,-26-24 2,6 17-1309,0 0-5559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36 3416,'0'0'145,"-5"-5"7,2 2-109,-1 0 0,1 0-1,-1 0 1,0 0 0,0 1-1,0-1 1,0 1 0,0 0-1,0 0 1,-1 1 0,-4-2-1,-1 3 0,1-1 0,0 2 1,0-1-1,0 1 0,-1 1 0,1 0 0,1 0 0,-1 1 0,-15 6 0,-3 3 126,-41 25 1,64-34-133,-1 1 0,1 0 1,0-1-1,0 2 0,0-1 1,0 0-1,1 1 0,-1 0 1,1-1-1,-4 10 1,7-12-17,-1 0 0,1 0 0,0 0 1,0 0-1,0 0 0,0 0 0,0 0 1,0 0-1,0 0 0,1-1 1,-1 1-1,0 0 0,1 0 0,0 0 1,0 0-1,-1-1 0,1 1 1,2 1-1,-2 1 2,1-1-1,0 0 1,0 0 0,0 0 0,0 0-1,1 0 1,-1-1 0,1 1 0,-1-1 0,1 1-1,0-1 1,0 0 0,0 0 0,1 0-1,-1-1 1,0 1 0,6 1 0,1-1 37,0 1 0,0-1 0,0-1 0,0 0 1,1 0-1,-1-1 0,17-1 0,-4-5 52,-1-1-1,0-1 1,26-13-1,-26 11-93,-14 6 25,1 0 1,-1-1-1,0 1 0,-1-2 1,1 1-1,-1-1 1,0 0-1,7-8 0,-12 12-33,0 0 46,-1-4 13,-1 5-62,1 1 0,-1-1 0,0 1 0,1-1-1,-1 1 1,0-1 0,0 1 0,1-1 0,-1 1 0,0-1 0,0 1 0,0-1 0,0 1 0,0-1-1,1 0 1,-1 1 0,0-1 0,0 1 0,-1-1 0,1 0 0,0 1 0,0-1 0,0 0-1,-17-26 201,15 24-125,-1 1 4,1 1-74,1-1 0,-1 1 0,-1 0 0,1 0 0,0 0 0,0 0 0,0 0 0,-1 1 0,1-1 0,0 1 0,-1-1 0,1 1 0,0 0-1,-1 0 1,1 0 0,0 0 0,-1 0 0,1 0 0,-3 1 0,-29 5 38,32-5-35,-1 0-1,2 0-11,-1 0-1,1 1 1,0-1 0,-1 0-1,1 0 1,0 1-1,0-1 1,0 1 0,0-1-1,0 1 1,0 0-1,1-1 1,-1 1 0,0 0-1,1-1 1,0 1-1,-1 0 1,1 0 0,0 0-1,0-1 1,0 1 0,0 0-1,0 0 1,0 0-1,0-1 1,1 1 0,-1 0-1,1 0 1,0 2-1,1 2 5,1-1-1,-1 0 0,1 1 1,0-1-1,0 0 0,0 0 1,1-1-1,0 1 0,0-1 0,5 5 1,2-1 10,1 1 0,0-2 0,1 0 0,0 0 0,0-1 0,18 5 0,-20-7-8,25 3 88,-24-5-74,2 1 34,1-2 1,-1 1-1,1-2 0,0 0 0,0 0 0,-1-2 1,24-4-1,-2 2-283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7448,'7'-23'154,"-6"22"-143,-1 1-1,1-1 0,-1 1 1,1-1-1,-1 1 0,1-1 0,0 1 1,-1 0-1,1-1 0,0 1 1,-1 0-1,1-1 0,0 1 1,-1 0-1,1 0 0,0 0 0,0 0 1,-1 0-1,1 0 0,0 0 1,-1 0-1,1 0 0,1 0 0,13 2 13,-15-2-17,12 1 27,0 1 1,-1-2-1,1 0 0,13-1 0,-12 0-24,45-3 41,-39 2-29,0 1 1,31 3 0,144 17 187,-171-17-198,-11-1-2,1 0 1,25-2 0,164-12 35,-148 5-43,-44 6-3,38-9-10,-45 10 9,0 1 1,0-1-1,0-1 0,0 1 1,-1 0-1,1-1 0,0 1 1,-1-1-1,1 0 0,-1 0 1,0 0-1,3-2 0,-5 3-1,0 1 0,0-1 0,1 0 0,-1 1 0,0-1 0,0 1 0,0-1 0,0 0 0,0 1 0,0-1 0,0 1 0,0-1 0,-1 1 0,1-1 0,0 0 0,0 1 0,0-1 0,-1 1 0,1-1-1,0 1 1,-1-1 0,1 1 0,0-1 0,-1 1 0,0-1 0,0-1-4,-4-5-30,-2-1 1,1 1 0,-1 1 0,-1-1-1,-14-10 1,-43-25-146,59 38 174,-10-5-16,0 0 0,-1 0 0,-18-6 0,7 7 27,22 9-1,2 1-1,-3 1 33,0-1-1,0 1 1,1 0-1,-1 1 1,1 0-1,0 0 1,0 0-1,-7 7 1,2-3 50,-10 10 107,1 0 0,0 1 1,-16 21-1,24-27-9,9-10-145,1 0-1,-1 0 1,1 0 0,0 0 0,-1 1 0,2-1-1,-3 6 1,3-8 59,1 0-90,0-1 0,-1 0 1,1 1-1,0-1 0,0 0 0,0 1 0,0-1 1,0 1-1,0-1 0,0 0 0,0 1 0,0-1 0,0 1 1,0-1-1,0 1 0,0-1 0,0 0 0,0 1 1,0-1-1,0 0 0,1 1 0,-1-1 0,0 1 1,0-1-1,0 0 0,1 1 0,-1-1 0,0 0 1,0 1-1,1-1 0,-1 0 0,0 0 0,1 1 0,-1-1 1,0 0-1,1 0 0,-1 0 0,1 1 0,3 3 5,-2-2-6,-1-1 0,1 1 1,0-1-1,-1 0 0,1 1 0,0-1 0,0 0 0,0 0 0,0 0 0,0 0 0,0-1 1,3 2-1,21 4 33,1 0 0,0-2 0,0-1 0,47-1 0,79-2 60,-142 0-90,15 0 7,47-6 0,-56 2-13,-8 0-4,-8 3 2,-1 1 0,0 0-1,1 0 1,-1-1 0,0 1-1,0 0 1,1 0 0,-1-1-1,0 1 1,0 0 0,1-1-1,-1 1 1,0-1 0,0 1-1,0 0 1,1-1 0,-1 1-1,0-1 1,0 1 0,0 0-1,0-1 1,0 1 0,0-1-1,0 1 1,0 0 0,0-1-1,0 1 1,0-1 0,0 1-1,-1 0 1,1-1 0,0 1-1,0-1 1,0 1 0,0 0-1,-1-1 1,1 1 0,0-1-1,-15-14-16,5 9 1,-1 0 0,-21-8 0,28 13 6,0-1 0,0 1 0,0 0 0,0 0 1,0 1-1,0-1 0,0 1 0,0 0 0,0 0 1,0 0-1,0 1 0,0-1 0,-5 2 0,5 0-36,-2 4-12,5-6 53,0 1 1,0 0-1,1-1 0,-1 1 0,0 0 0,1 0 0,-1-1 0,0 1 0,1 0 0,-1 0 0,1 0 0,-1 0 0,1 0 1,0 0-1,-1 0 0,1-1 0,0 1 0,0 0 0,0 0 0,-1 0 0,1 0 0,0 0 0,0 0 0,1 0 0,-1 0 1,0 0-1,0 0 0,0 0 0,1 0 0,-1 0 0,0 0 0,1 0 0,-1 0 0,1 0 0,-1 0 0,1 0 1,-1-1-1,1 1 0,0 1 0,3 1-10,0 1 0,-1-1 0,1 0-1,0 0 1,1 0 0,-1 0 0,9 3 0,122 42-220,-79-33 149,-2-7-674,93 3 1,-78-9-4314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522 120 3864,'0'0'8,"-6"-7"-1,-18-20-3,12 18 9,-104-43 179,104 47-175,-26-6 174,18 8-96,0 0 1,-26 0-1,37 3-16,0 0 0,0 1-1,-1 0 1,1 1 0,0 0-1,0 0 1,-16 7 0,17-5 35,0 1 0,1 0 0,-1 0 1,1 1-1,0 0 0,1 0 0,0 1 1,-10 12-1,7-6 95,0 0 0,1 1 1,-12 25-1,17-30-70,0 0 0,0 1 0,0-1 0,1 1 1,-1 19-1,2-16-61,0 0 94,0 0 0,1 0 0,1 0 0,0 0-1,5 21 1,-2-14-21,-3-16-126,0-1 1,0 1-1,1 0 1,-1-1-1,1 0 1,0 1-1,0-1 1,0 0-1,0 0 1,1 0-1,3 3 1,-3-2 0,-1-2-10,0 0 1,-1 1-1,1-1 1,0-1 0,0 1-1,1 0 1,-1 0-1,0-1 1,1 1 0,-1-1-1,0 0 1,5 2-1,4 2 15,1 2-10,-7-4-7,-1-1 0,1 0 0,0 0-1,-1 0 1,1 0 0,0-1 0,0 0 0,7 1 0,107 16 127,-3-10 89,-36-4-153,-75-4-122,89 3 271,-78-4-490,-1 0 1,1-1-1,-1 0 1,29-9 0,-6-2-5857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5208,'0'0'8,"-5"-6"-3,3 3 1,2 5 39,2 6-36,0 1 1,-1-1 0,0 1-1,0-1 1,0 14-1,2 31 110,6 71 395,-9-120-445,1 1-1,1 0 0,-1 0 0,1-1 0,0 1 0,0-1 0,0 0 1,1 0-1,-1 1 0,1-1 0,0-1 0,0 1 0,0 0 0,1-1 0,4 4 1,-1 0-48,-6-6 12,1 1-1,0 0 0,0-1 0,0 1 1,0-1-1,0 0 0,0 0 0,1 0 1,-1 0-1,0 0 0,1 0 0,-1 0 1,4 0-1,5 2 30,3 1-16,-5-1 18,0 0 0,1-1 0,-1-1-1,15 1 1,119 5-700,-62-7-4137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27 5208,'-67'-11'32,"40"5"13,0 2-1,0 1 1,-39 1 0,52 3-34,8-1 3,0 1 0,0 0 0,0 0 0,0 1-1,-9 3 1,14-5-14,-11 3 50,1 1 1,0 0-1,0 0 1,0 1 0,1 0-1,-1 1 1,1 0-1,1 1 1,-1 0 0,1 1-1,-9 9 1,4 3 147,1 0 0,-15 29 0,25-41-133,0 1 0,0-1 0,1 1 0,0 0 0,0 0 0,1 0 0,0 0 0,1 17-1,1-18 1,-1-1 0,1 1 0,0-1-1,1 1 1,0-1 0,5 14 0,-6-20-53,0 0 1,-1 1-1,1-1 1,0 0-1,0 0 0,0 0 1,0 0-1,0 0 1,0 0-1,0-1 1,0 1-1,0 0 1,0 0-1,0-1 0,1 1 1,0 0-1,5 2 17,1 3-7,-3-3 5,0 0 0,1 0 0,-1-1 0,1 0 0,6 2 0,61 16 267,124 17 0,-106-20 72,-16-2-96,-28-7-82,69 13 560,-102-17-1878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0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8160,'0'0'368,"1"5"-222,0 18 173,-25-3-98,6-10-158,7-6-52,-25 12 7,28-13-1066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1 816,'0'0'489,"2"6"-417,6 28 92,5 53-1,-12-38-42,18 91 196,-11-89-271,1 6 134,4 47 145,-12-54-129,16 150 331,-2-84-183,-9-79-304,-4-22 52,0 1 0,5 18 1,-1-9-50,10 56 205,13 68 283,-17-86-365,-8-48-122,30 165 172,-26-87-164,-2-39 12,3-1-1,30 99 1,13 49 174,-45-168-148,7 60 0,-10-50-11,-1-14-51,6 51 133,19 82 1,-16-106-42,4 60 1,-13-38-49,5 114 137,-6-125-90,-5-30 28,-10 49-1,-3-29-71,-21 124 82,13-28-26,18-101-97,-20 116 228,-16-19-49,40-140-202,0 1-1,1 0 0,0 0 1,1 0-1,0 0 0,2 17 0,-1-12-4,1 8 11,0 0 0,9 40 1,-6-42-12,28 129 117,-24-107-21,26 77 0,-32-112-65,-1-1-1,0 1 1,0 0-1,0 0 1,-1 9-1,3 14 53,-1-21-80,5 28 75,4 46 0,-6-30-62,1 222 153,-7-215-86,-13 107 245,11-144-299,1 0 0,2 28-1,0-11 1,0 21-11,-2 70 20,-3-80-40,-1-4 1,-1-14-3,-21 88-54,26-115 36,0 0 1,1-1 0,-1 1 0,2 13 0,1 33-49,-1-49 57,5 4 7,-4-4 8,2 2 8,-2-4 8,23-7 325,12 4-169,0-1 0,46-8 0,-2-10-87,-50 11-32,54-7 0,-30 10-29,97-6 43,-90 8-54,-7-4 0,73-7 29,-16-2-13,-66 14-18,132-12 31,-44 10-13,16 4-22,-106-1-13,31-6-1,98-1 24,-14 13 19,-92-7-34,100 11 24,-91-7 17,-49-2-28,50 2 37,83-2 56,-125-2-110,-29 0-4,23 1 3,11 2 3,7 0 8,-35 1-11,-1 2-2,-11-3-1,0 1-1,1-1 1,-1 0 0,0 0 0,1 0 0,-1 1-1,0-1 1,1 0 0,-1 0 0,1 0-1,-1 0 1,0 0 0,1 0 0,-1 0-1,1 0 1,-1 0 0,0 0 0,1 0-1,-1 0 1,1 0 0,-1 0 0,0-1-1,1 1 1,-1 0 0,0 0 0,1 0 0,-1 0-1,0-1 1,1 1 0,-1 0 0,0 0-1,1-1 1,-1 1 0,0 0 0,0-1-1,1 1 1,-1 0 0,0-1 0,0 1-1,0 0 1,1-1 0,-1 1 0,0 0-1,0-1 1,0 1 0,0-1 0,0 0-10,1-1 29,-6-1 4,-19-13-1422,-5-5-5616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1 904,'0'62'17,"10"143"203,-1-114-24,-1-39-87,11 101 412,-15-70-264,2 58-10,-2-61 25,8 74-31,22 144 375,-16-165-452,16 84 192,11-7 59,-40-189-396,5 38 75,8 73 3,13 74 38,17 37 65,-13-93 58,-21-96-217,-1 0 126,-6-30-125,-2 1 1,3 32-1,-4-18-1,0 2 36,1 1 0,21 78 0,8 13 74,-18-72-87,20 114 86,-26-100-115,-7-53-23,4 26 30,18 67 0,-16-77 13,4 50 1,-9-36-8,13 144 84,-15-165-128,-2-28 1,6 144 118,-3 100 357,4-152-195,0-18 111,-4 51-12,-3-94-735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1264,'65'1'64,"168"-1"281,-21-8 47,76 0-105,-257 8-275,52-6 49,115-14 7,-155 17-40,313-18 150,-257 15-148,-59 4 57,163-7 38,-163 9-17,259 7 254,-196-11-229,121 9 111,-133-3-215,-34-2-10,-1 0-14,19 0 2,-69 0-7,2 1 0,15-12 1,-13 7 7,-7 3 8,5 1 11,-6 0 73,-40-4 217,29 2-265,1 0 0,-1 1 0,0 1-1,1 0 1,-1 0 0,-16 2 0,-80 25-389,47-9-2310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1176,'0'0'2887,"7"1"-2637,51 11 73,-17-4 73,1-1 0,43 2 0,-59-7-139,0 2 0,46 13 1,-24-1 19,20-2 158,-63-12-351,4 3-12,-8-4-68,0 0 1,-1 1 0,1-1-1,-1 1 1,0-1-1,1 1 1,-1 0 0,0-1-1,0 1 1,0-1 0,0 1-1,0-1 1,0 1-1,-1 1 1,1-2-1,0 0-3,-1 0-1,1 0 1,0 0 0,-1 0-1,1-1 1,-1 1 0,1 0-1,-1 0 1,1-1 0,-1 1-1,1 0 1,-1-1 0,0 1-1,1 0 1,-1-1 0,0 1-1,0 0 1,-3 2 0,-21 18 1,-41 27-22,11-11 1,13-8 8,23-18 2,1 1 0,1 1 0,0 0 0,1 1 0,-26 30 0,41-42 7,-1 1 1,-1 0 0,2 0 0,-1 0 0,0 1 0,1-1 0,-1 1 0,1-1-1,0 1 1,0-1 0,0 1 0,1 0 0,-1 3 0,0-5 1,0 2 3,10 18 2,-7-20-4,0 0 0,0 0 0,0-1 1,1 1-1,-1-1 0,0 0 0,1 0 0,-1 0 0,1 0 1,0 0-1,-1 0 0,1-1 0,-1 1 0,1-1 1,4 1-1,-6-1 1,20 1 31,0-1-1,-1 0 0,1-2 1,23-4-1,-11 1-22,12-1 63,76-20-1,-46 9-56,48 0 38,-100 15-45,-4 1 14,33-8-1,-47 8 12,1-2 8,-2 2 12,4 1 4,-7 0 421,-5 1-380,-98 4-869,62-5-4416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2160,'1'-10'0,"-1"10"0,1-1 0,-1 1 0,0-1 0,0 1 0,0 0 0,0-1 0,1 1 0,-1-1 0,0 1 0,0 0 0,1-1 0,-1 1 0,0 0 0,1-1 0,-1 1 0,0 0 0,1-1 0,-1 1 0,0 0 0,1 0 0,-1-1 0,1 1 0,0 0 0,20-2 0,28 2 1,-2-5 17,-28 3 37,-1 0 1,1 2 0,32 2-1,-34 0-6,81 7 576,-48-12-291,141-13 474,-69-3-347,-49 7-240,-13 8-56,-37 1-34,-1-1 1,29-9 0,-47 12 2,4 0 30,-4 0-8,2-1-1,-4 1 225,-102 1-820,78 0-3400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25 3232,'-3'-3'-16,"-1"0"1,-1 0-1,1 1 0,0 0 1,0 0-1,-1 0 0,1 0 1,-1 1-1,0-1 0,1 1 1,-1 0-1,0 1 0,0-1 1,0 1-1,0 0 1,1 0-1,-1 1 0,-6 0 1,-12 3 265,-12 0 1033,-61 17-1,91-19-1227,-2 0 85,0 0-1,1 1 1,-1 0 0,1 1-1,-1-1 1,1 1-1,0 0 1,1 1 0,-7 5-1,1-1 85,7-4-25,-2 9-13,5-13-168,1 1-1,0-1 1,0 0-1,0 1 0,0-1 1,0 1-1,0-1 1,0 0-1,0 1 0,1-1 1,-1 1-1,1-1 0,-1 0 1,1 1-1,-1-1 1,1 0-1,0 0 0,0 2 1,0-1 10,0 0 99,2 0-1,-3-2-129,2 2 22,0 0-1,0-1 1,0 1 0,0-1 0,0 0 0,0 0 0,0 0-1,1 0 1,-1 0 0,0 0 0,1-1 0,-1 1 0,5 0-1,28 3 76,1-1 0,0-2-1,0-2 1,0-1 0,0-1-1,0-2 1,44-13 0,-56 7-1,-22 10-26,-1-1-1,0 2-58,-1-1 0,1 1-1,-1-1 1,1 0 0,-1 1-1,1-1 1,-1 0 0,0 1-1,1-1 1,-1 0 0,0 0-1,0 1 1,0-1-1,0 0 1,1 0 0,-1 1-1,0-1 1,0 0 0,0 0-1,-1 1 1,1-1 0,0 0-1,0 0 1,0 1 0,0-1-1,-1-1 1,-12-13 128,6 8-135,5 5 14,-12-4 37,11 5-46,0 0 1,0 0-1,0 1 1,0-1-1,1 1 1,-1 0-1,0 0 1,0 0-1,0 1 1,0-1-1,0 0 1,-5 3-1,7-3 26,0 1-31,0-1 0,1 0 1,-1 0-1,0 1 0,1-1 0,-1 0 1,0 1-1,1-1 0,-1 1 0,1-1 0,-1 1 1,1-1-1,-1 1 0,1-1 0,-1 1 1,1 0-1,0-1 0,-1 1 0,1 0 0,0-1 1,-1 1-1,1 0 0,0 0 0,7 21 1,-3-18-2,-1-2 0,0 1 0,-1-1 0,0 0 0,1 1 0,-1-1 0,1 0 0,0 0 0,-1 0 0,1-1 0,4 3 0,3 0 0,27 18 0,4-2 0,-6-9 0,0-5 0,9-1 0,-33-6 0,20 7 0,-27-4 0,28 0 0,-20-2 1,-10 0 15,-33 0 15,20 0-34,9 0-9,-9 0-1197,-2 0-4791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1440,'28'0'15,"42"-3"107,69-4 69,-87 6 74,57-9 1,-31 1 196,126-9 65,-162 15-246,312-33 494,-234 26-710,-70 7 63,355-12 310,-290 5-388,-69 6 78,-35 3-99,238-12 269,-60 5-2,-155 6-239,1-1 143,0 1 0,66 7 0,-85-2-11,-15 0-24,-22 2 28,12-3-187,-160 29 230,110-18-1050,1 0-3306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 3144,'-39'-12'0,"25"10"6,0 1 1,0 0-1,0 0 1,0 2-1,0 0 1,0 0-1,1 1 1,-24 7-1,23-6 0,-5 1 30,1 1-1,0 0 1,0 1 0,-18 10 0,27-11-25,-18 17 64,15-11-50,0 0 0,1 2 0,1-1 0,0 1 0,0 1 0,2 0 0,-1 0 1,-9 26-1,14-30-17,2 0 0,-1 0 1,1 0-1,1 1 1,-1 19-1,2-28-3,0-1 0,0 1 1,0-1-1,1 1 0,-1-1 0,0 1 0,1-1 0,-1 1 0,1-1 0,0 1 1,-1-1-1,1 0 0,0 1 0,0-1 0,0 0 0,0 0 0,0 0 0,0 1 0,0-1 1,0 0-1,0 0 0,1-1 0,-1 1 0,0 0 0,1 0 0,-1-1 0,0 1 1,1 0-1,-1-1 0,4 1 0,2 1 31,1-1-1,0 0 1,0-1 0,14 0-1,-11-1-17,46 1 126,-26-4-19,0-1 1,0-2-1,52-18 0,-9-5 142,-54 22-202,2 0 57,1-1 0,-2-1 0,0 0 0,0-2 0,-1-1 0,33-26-1,-50 36-99,-1 1-1,0-1 1,0 1-1,-1-1 0,1 0 1,0 0-1,-1 1 1,0-1-1,1 0 0,-1 0 1,-1-1-1,1 1 1,0 0-1,-1 0 0,1 0 1,-1 0-1,0-1 1,0 1-1,-1-3 0,1 4 34,-1 0 4,-1-2-47,0 1 1,0 0-1,-1 0 0,1 0 1,-1 0-1,0 0 0,0 1 1,0-1-1,0 1 0,0 0 1,-1-1-1,1 2 0,-1-1 1,1 0-1,-1 1 0,0 0 1,0-1-1,1 1 1,-1 1-1,0-1 0,-4 0 1,3 1 5,1-1 0,0 1 0,0 0 1,0 0-1,-1 1 0,1-1 0,0 1 0,0 0 1,0 0-1,0 0 0,0 0 0,0 1 1,0 0-1,0 0 0,1 0 0,-1 0 1,1 0-1,-1 1 0,1 0 0,-5 5 0,6-6-8,1 0-1,-1 0 1,1 1-1,0-1 1,0 1-1,0-1 1,0 1-1,0-1 1,0 1-1,1 0 1,-1-1-1,1 1 1,0 0-1,0-1 1,0 6-1,1 2 9,1 0-1,0 0 0,0-1 0,1 1 0,0 0 0,0-1 0,1 0 0,0 0 1,1 0-1,0-1 0,1 1 0,6 7 0,2 0 37,1 0-1,0-1 1,25 17 0,-32-26-34,1 0 1,0-1-1,0 0 0,1 0 1,-1-1-1,1 0 0,0-1 1,0 0-1,0 0 0,16 1 1,0-2 6,0-1 1,0-2 0,0 0-1,-1-2 1,1 0-1,34-10 1,57-24-917,-53 17-3831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2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1 396 992,'21'-2'1,"64"-8"1,-34 2 11,161-24 19,-167 25 49,206-39 62,-197 36 58,216-42 97,-217 42-44,213-43 104,-213 43-125,250-44 343,30-10 225,-219 46-570,-110 18-202,45-8 681,88-3 0,-143 14-525,-35 16 85,-169 89 379,105-45-579,81-46-656,-35 22-3427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3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1 155 728,'54'-9'32,"65"-12"129,29 8 38,-136 12-77,46-2 373,95-17 0,28-6-44,-142 22-198,274-17 571,-286 20-786,46-7 196,133-17 477,-203 24-668,1 0 0,0 1 0,-1-1 0,1 1 0,-1 0 0,1 1 0,0-1 1,3 1-1,20 3 390,-25-3 212,-33 9-436,16-5-193,8-3-28,2-2-30,-1 1 1,0-1-1,1 2 1,-1-1-1,1 1 0,-1 0 1,1 0-1,0 0 1,0 1-1,0-1 1,0 1-1,0 1 0,-6 4 1,-7 10-3679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3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40 3232,'0'0'301,"-5"-4"-89,-3-1-132,-1 0-1,0 1 0,0 0 1,0 0-1,0 1 1,0 0-1,-1 1 0,-11-2 1,11 3-46,-26 1 152,-4 5 42,-63 15 0,91-16-192,-1 1 0,1 0 1,0 1-1,0 0 0,1 1 1,0 0-1,0 0 0,1 2 1,-1-1-1,2 1 0,-1 1 1,-11 14-1,18-19-18,1-1 0,0 1 0,-1 0 1,1 0-1,1 0 0,-1 0 0,1 0 1,0 0-1,0 0 0,0 0 0,1 0 0,0 1 1,0-1-1,0 0 0,1 0 0,-1 1 1,1-1-1,0 0 0,1 0 0,3 8 0,-4-12-9,1 1 0,-1-1-1,1 0 1,0 0 0,0 0-1,0 0 1,-1 0 0,1 0-1,0 0 1,0-1 0,0 1-1,0-1 1,0 1 0,0-1-1,0 0 1,1 0 0,-1 0-1,4-1 1,-5 1 1,13 1 28,0-2-1,-1 0 1,1 0-1,0-2 1,20-5-1,52-22 59,-65 21-90,17-5 91,-12 4-44,34-17 1,-47 21-25,-1-1 0,0 0 1,0 0-1,-1-1 0,10-10 1,-19 16 10,1-6 6,-3 8-41,1-1 0,-1 0-1,1 1 1,-1-1 0,0 0 0,1 0-1,-1 1 1,0-1 0,1 0 0,-1 0-1,0 0 1,0 1 0,0-1 0,0 0-1,0 0 1,0 0 0,0 0-1,0 0 1,0 1 0,0-1 0,0-1-1,-1-2 47,-1-2 1,1 4-46,-1 1 1,1-1-1,-1 1 1,1 0-1,-1-1 0,0 1 1,1 0-1,-1 0 0,0 0 1,0 0-1,1 0 1,-1 1-1,-3-1 0,3 0 4,-1-1 11,0 1 0,0 0 0,1 0 0,-1 0 0,0 0 1,0 1-1,0-1 0,0 1 0,0 0 0,0 0 0,0 0 0,0 0 1,0 0-1,0 1 0,0-1 0,0 1 0,0 0 0,-5 2 0,7-3-14,0 1 0,0 0-1,-1 0 1,1 0-1,1 0 1,-1 0-1,0 0 1,0 0-1,0 0 1,0 0-1,1 0 1,-1 0-1,1 0 1,-1 1 0,1-1-1,-1 0 1,0 2-1,1 0 2,0 0 0,0 0 0,0-1 0,0 1 0,0 0 0,0 0 0,1-1 0,0 1 0,-1 0 0,1-1-1,1 4 1,1 3 1,-2-6-3,1 1 1,-1-1-1,1 0 1,-1 1-1,1-1 1,0 0-1,0 0 1,3 3-1,19 23 73,52 52-1,-61-69-58,0-1 0,0 0-1,26 12 1,-35-20-12,0-1 1,1 0-1,-1 0 0,0-1 1,1 0-1,-1 0 0,9 0 0,-3-1 1,0 1 9,-1-1 0,1-1 1,0 0-1,0 0 0,-1-1 0,1-1 1,-1 0-1,1-1 0,14-6 0,10-8-984,0 0-3914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3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1 374 816,'12'-1'17,"142"-7"30,-115 5 74,315-53 705,-230 34-658,-72 14 365,209-32 179,-207 32-351,230-34 118,-223 34-278,232-32 78,-236 33-118,229-20 78,-230 22-39,-12 1-88,203-24 280,-41-10 96,-190 35-423,23-6 253,0 2 1,70-2-1,-106 9-153,-7 1-26,-26 10 91,0-2 1,-33 6 0,-27 8 78,77-18-298,1 0 0,-1 1-1,-13 9 1,3-2-899,-22 11-4112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3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18 2520,'-44'1'73,"-91"8"218,129-8-282,-12 0 105,1 1 0,-1 0 0,1 2 0,-1 0 0,1 0 0,0 2 0,1 0 0,-1 1 0,-14 10 0,11-5 23,0 1 0,-32 28 0,37-25-63,0 1-1,-19 29 1,33-44-68,-1 1 3,0-1-1,0 1 1,0 0-1,1-1 1,-1 1 0,1 0-1,0 0 1,0 0-1,0 0 1,0 0-1,1 0 1,-1 0-1,1 0 1,0 0-1,0 6 1,2-5 1,0 0 0,0-1 0,1 1-1,-1-1 1,1 0 0,0 0 0,0 0 0,0 0 0,0 0 0,1 0 0,-1-1 0,1 0-1,-1 0 1,1 0 0,6 3 0,2-1 21,0 1-1,1-2 0,18 4 1,-17-5 22,0-2 0,0 0 0,0 0 0,0-1 0,0-1 0,0 0 0,-1-1 0,1-1 0,14-5 0,-13 4-50,6-1 114,-1-1-1,31-16 1,-20 8 73,-17 9-129,3-1 4,0-1-1,0-1 1,-1-1-1,0 0 1,24-20-1,-38 27-51,0 0-1,-1 0 1,1 0 0,0 0-1,-1-1 1,0 1 0,0 0 0,0-1-1,0 1 1,0-1 0,-1 1-1,1-1 1,-1 0 0,0-4-1,0 3 3,0 0 1,0 0 0,0 0 0,0 0 0,-1 0 0,0 0 0,0 0 0,0 1-1,0-1 1,-3-5 0,1 2 0,1 3 6,0 0 0,-1 1 0,0-1 0,0 0-1,0 1 1,0-1 0,-1 1 0,0 0 0,0 0 0,0 1 0,0-1 0,-9-4-1,7 3 3,5 4-16,-1 0-1,0 0 1,0 0 0,1 1 0,-1-1-1,0 1 1,0-1 0,0 1-1,0-1 1,0 1 0,1 0-1,-1 0 1,0 0 0,0 0-1,0 0 1,0 1 0,0-1-1,0 1 1,0-1 0,1 1-1,-1-1 1,0 1 0,-2 1-1,0 0 1,1 0-1,-1 0 0,1 1 0,0-1 1,-1 1-1,1-1 0,0 1 0,-4 5 0,5-4-1,0 0-1,0 0 1,0 1-1,0-1 1,1 0-1,0 1 1,0 0-1,0-1 1,0 1-1,1 0 1,0-1-1,0 1 1,0 0-1,0-1 1,2 8-1,0 0-1,-2-5 8,1 1 0,1 0-1,-1-1 1,1 1 0,1-1 0,5 14-1,-4-13-2,-2-4-1,0 0 0,1-1 0,-1 1 0,1-1 0,0 1 0,0-1 0,0 0 0,0 0 0,1-1 0,-1 1-1,1-1 1,0 0 0,4 3 0,-3-2 2,23 14 64,0-2-1,57 23 0,-73-33-65,32 8 42,-1-4 58,49 3 0,-38-11-67,15 10-982,-35-4-3919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3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62 728,'-3'8'0,"2"-5"1,0 0-1,0 0 1,0 0-1,0 0 0,1 1 1,0-1-1,-1 0 1,1 6-1,1-7 4,1 1 0,-1-1 0,0 0 0,1 0 0,-1 0 0,1 0 0,-1-1 0,1 1 0,0 0 0,0-1 0,0 1 0,0-1 0,3 2 0,-4-2 4,3 1 2,0 1 1,0-1-1,0-1 1,1 1-1,-1 0 0,1-1 1,-1 0-1,0 0 1,1-1-1,0 1 1,-1-1-1,1 0 0,6 0 1,-5-1 7,147 1 518,-139-1-475,1 0 0,-1-1 0,-1-1 0,1 0 0,0 0 0,-1-2 0,1 0 0,-1 0 1,22-14-1,-15 9 117,-17 9-157,0 0 0,-1 0 0,1 0 0,-1-1 1,1 1-1,-1-1 0,0 1 0,0-1 0,0 0 0,0 0 0,0 0 1,0 0-1,0-1 0,0 1 0,-1 0 0,0-1 0,1 1 0,0-4 1,0 2 52,0-7 1,-2 6-15,0-1 0,0 4 16,0 1-34,-1-2-23,-14-14 393,13 15-186,0 2-100,-5 1 9,8 17 114,-1-14-221,1 0 1,0 0-1,0 0 0,0 0 0,1-1 1,-1 1-1,1 0 0,0-1 0,0 1 0,0-1 1,1 0-1,-1 1 0,1-1 0,0 0 1,-1 0-1,1-1 0,1 1 0,3 2 0,1 0 28,1-1-1,-1-1 0,1 1 1,-1-1-1,1-1 0,0 0 1,11 2-1,3-2 70,0 0 1,39-3-1,-12 0-616,-39 1-2702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98 1080,'-6'-11'55,"5"9"219,1 0 5,-3-8-126,3 7 335,-2 0 4,-1-2-417,-1 0-1,0 1 1,1-1-1,-2 1 1,1 0-1,0 0 1,-1 0-1,0 1 1,0-1-1,0 1 0,0 0 1,0 1-1,-11-5 1,7 4-51,-26-2 97,16 4-66,-1 1 0,1 1 1,-1 0-1,1 2 0,-34 8 0,35-6-37,12-4 3,0 1 0,0 0 0,0 0 0,0 1 0,0 0 0,-8 5 0,-25 17 190,-45 36 0,8 13 298,73-70-461,0 0-1,0 0 1,1 0 0,-1 0 0,1 1 0,0-1-1,-2 7 1,-6 14 167,7-20-116,2-3-76,0 0-1,-1 1 1,1-1-1,0 0 1,0 0 0,1 0-1,-1 1 1,0-1-1,1 0 1,-1 1-1,1-1 1,0 1 0,0-1-1,0 0 1,0 1-1,0-1 1,1 1 0,-1-1-1,1 3 1,2-1 17,0 1 0,0-1 0,0 0 0,1 0 0,-1-1 1,1 1-1,0 0 0,0-1 0,7 4 0,-3-5 88,29-1-2,-1-2 0,1-1 1,-1-2-1,41-9 0,132-43 358,-201 52-457,-1 0 0,1 0 1,-1 0-1,0-1 0,0 0 0,-1 0 1,1-1-1,-1 1 0,0-2 1,-1 1-1,1 0 0,-1-1 0,0 0 1,5-11-1,-8 13 9,0 0 1,0 0-1,0-1 1,0 1-1,-1-1 0,0 1 1,0-1-1,-1 1 0,1-1 1,-1 1-1,0-1 1,-1 1-1,-1-12 0,1 14-15,-1 1 0,1-1 0,0 0 0,-1 1 0,1-1 0,-1 1 0,0 0 0,0-1 0,0 1 0,0 0 0,0 0 0,0 0 0,0 0 0,-1 1 0,1-1 0,-1 1 0,1-1 0,-1 1-1,0 0 1,-3-1 0,3 1-7,1 1-1,0-1 1,-1 1-1,1 0 1,-1 0-1,1 0 1,0 1-1,-1-1 1,1 0-1,0 1 1,-1-1-1,1 1 1,0 0-1,0 0 1,0 0-1,-1 0 1,1 0-1,0 0 1,-2 2-1,3-1-6,-1-1 0,0 0 0,1 0 0,-1 1 0,0-1 0,1 1 0,0 0 0,-1-1 0,1 1-1,0 0 1,0 0 0,0 0 0,0-1 0,0 1 0,0 0 0,1 0 0,-1 1 0,1-1 0,-1 0 0,1 0 0,0 0 0,0 3 0,2 5 1,0-1 1,1 0 0,0 0 0,0 0-1,1-1 1,0 1 0,1-1-1,0 0 1,0 0 0,1 0 0,0-1-1,10 10 1,0 1 3,0 0 0,2-2 0,36 28 0,-52-43-11,0 1 1,0-1-1,1 0 0,-1 0 1,1 0-1,-1 0 0,1 0 0,2 0 1,4 0-1,58 13 7,-28-6-5,0-7 2,-1-5-2,33-13 37,-68 16-16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504 128 2520,'0'-23'689,"0"20"-600,-1 0 0,1 1 1,-1-1-1,0 0 0,0 1 0,0-1 0,0 1 0,-1-1 0,1 1 0,-1 0 0,1 0 1,-5-5-1,-18-16 84,17 18-73,1 0-1,-1 1 1,0 0-1,-1 0 1,1 1-1,-1 0 1,1 0 0,-1 0-1,0 1 1,-11-1-1,-4 0 346,-44 0 0,64 3-447,-3 0 80,1 1 0,0-1 0,-1 1 0,1 0 0,0 0-1,-1 0 1,1 1 0,0-1 0,-7 5 0,-6 1 212,-1 1-142,1 0 0,1 2 0,-1 0 0,-16 13 0,25-16-110,0 0-1,0 1 0,1 0 1,1 0-1,-1 0 0,1 1 0,0 1 1,1-1-1,-6 12 0,11-18-34,-1 0-1,1 0 1,-1 0-1,1 0 0,0 1 1,1-1-1,-1 0 1,0 0-1,1 1 0,0-1 1,0 0-1,0 1 1,0-1-1,0 0 0,1 1 1,-1-1-1,1 0 1,0 0-1,0 0 0,0 1 1,0-1-1,1 0 1,-1 0-1,1-1 0,0 1 1,0 0-1,0-1 1,4 5-1,0-2 3,0 0-1,1-1 1,0 0 0,-1 0 0,1 0-1,0-1 1,1 0 0,-1-1-1,0 1 1,14 1 0,-12-2 1,0-1-1,1 0 1,-1 0 0,0-1 0,0-1-1,0 1 1,0-1 0,15-4 0,-5 0 2,-9 3 8,0 0 0,0-1 0,0-1 0,-1 1 0,1-2 0,-1 1 0,0-1 0,15-11 0,-16 11 5,-5 3 0,0 0-1,0 0 0,0 0 0,0 0 0,0 0 1,-1-1-1,1 1 0,-1-1 0,1 0 1,-1 0-1,0 0 0,0 0 0,0 0 1,-1 0-1,3-6 0,-3 5 68,1-5 5,-1 5-2,-1-2 2,-1 2-3,-1-3-6,1 6-78,1 0 1,-1 0-1,0 1 1,0-1-1,1 1 1,-1-1-1,0 1 1,0-1 0,0 1-1,0-1 1,0 1-1,0 0 1,0-1-1,0 1 1,0 0-1,0 0 1,-1 0-1,2 0 5,-2-1-7,1 1 0,-1-1 0,1 1 0,-1 0 1,1-1-1,-1 1 0,1 0 0,-1 0 0,1 0 0,-1 0 0,1 1 1,-1-1-1,1 0 0,-1 1 0,1-1 0,-1 1 0,1-1 1,-1 1-1,1 0 0,0-1 0,-1 1 0,1 0 0,0 0 1,0 0-1,0 0 0,-1 0 0,1 0 0,0 1 0,0-1 1,1 0-1,-1 0 0,0 1 0,0-1 0,1 0 0,-1 1 0,1-1 1,-1 1-1,0 2 0,0 1-3,0-1 1,0 1-1,0 0 0,0 0 1,1 0-1,0-1 1,0 1-1,0 0 0,1 0 1,-1 0-1,1 0 0,2 6 1,7 13 4,9 9-3,4-3 2,-19-26-4,0-1-1,0 0 0,0 0 0,10 4 1,7 2-3,0-1 0,25 5 0,-6-1 0,4 0 2,-6-4 0,-4-3 0,28-4 36,-60-1 45,-2-8-19,0 7-54,0-1 1,1 1 0,-1-1-1,0 1 1,-1-1-1,1 1 1,0-1-1,0 1 1,-1-1 0,1 1-1,-1-1 1,1 1-1,-1-1 1,1 1-1,-1 0 1,0 0 0,0-1-1,0 1 1,0 0-1,0 0 1,0 0-1,0 0 1,0 0 0,0 0-1,0 0 1,-3-1-1,-9-6-204,-2 1 0,1 0-1,-1 1 1,-24-6 0,36 11-20,-38-13-6077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56 1800,'0'0'-15,"0"-3"-18,-1 2 36,0-1-1,0 0 1,0 1-1,-1-1 1,1 0-1,0 1 1,0 0-1,-1-1 1,1 1 0,-1 0-1,0 0 1,1 0-1,-1 0 1,0 0-1,1 0 1,-1 0 0,0 0-1,0 1 1,-3-2-1,-42-8 352,36 8-298,-20-4 622,-62-3 0,69 10-381,0 1-1,0 2 1,0 0-1,1 2 1,-26 9-1,-23 5 501,63-17-638,0 0-1,0 1 0,1 0 1,0 0-1,-15 11 1,21-14 2,-2 4 33,-4 4 81,3 5-191,5-14-74,-1 1 0,1 0 0,0-1 0,0 1 0,0-1 0,0 1 0,0 0 0,0-1 1,0 1-1,0 0 0,0-1 0,0 1 0,0 0 0,0-1 0,0 1 0,0 0 0,1-1 0,-1 1 1,0 0-1,0-1 0,1 1 0,-1-1 0,0 1 0,1-1 0,-1 1 0,1-1 0,-1 1 0,1-1 1,-1 1-1,1-1 0,-1 1 0,1-1 0,0 1 0,21 4 28,0-1 1,0 0-1,1-2 0,-1 0 0,26-2 0,74-14 93,-108 14-97,1-2 0,-1 0 0,0 0 0,-1-1 0,1-1-1,15-7 1,-23 10 41,4-1 18,-5 2-2,4 0 4,-6 0 2,-2-2-33,0-1-1,0 1 1,0-1 0,-1 1-1,1-1 1,-1 0 0,1 1-1,-1-1 1,0 0 0,0 1-1,-1-6 1,1 7-111,0-1 226,1 4-166,-1 0-12,1-1-1,-1 1 1,0 0-1,1-1 1,0 1-1,-1-1 1,1 0 0,0 1-1,0-1 1,0 1-1,0-1 1,0 0-1,0 0 1,0 1-1,0-1 1,2 1-1,2 2 1,14 12-1,39 22 1,-49-32 2,0-1 1,1 0-1,-1-1 0,1 0 1,0 0-1,0-1 0,17 3 1,-22-5 16,3 3 6,-2-2 21,-5-1-46,0-1 0,0 0 0,0 1 0,0-1 0,0 1 0,0-1-1,0 0 1,0 0 0,1 0 0,-1 0 0,0 0 0,0 0-1,0 0 1,1 0 0,30-1 266,-29 1 5,-3 0-264,0 1-1,0-1 1,1 0 0,-1 0-1,0 0 1,0 0 0,1 1-1,-1-1 1,0 0-1,1 0 1,-1 0 0,0 0-1,1 0 1,-1 0 0,0 0-1,1 0 1,-1 0 0,0 0-1,0 0 1,1 0 0,-1 0-1,0 0 1,1 0-1,-1 0 1,0 0 0,1 0-1,-1-1 1,0 1 0,0 0-1,1 0 1,-1 0 0,0 0-1,0-1 1,1 1 0,-1 0-1,0-1 1,8-9-1107,-2-3-5574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567 137 2424,'0'-3'21,"-1"1"0,1-1 0,-1 0 0,1 1 0,-1-1 0,0 0 0,0 1 0,0-1 0,0 1 0,0-1 0,-1 1 0,1 0 0,-1 0 0,1 0 0,-1-1 0,-4-2 0,-1-1 110,-1-1 0,0 2-1,-10-7 1,8 7-71,-2-3 72,-1 0 1,0 2 0,0 0-1,-1 0 1,1 1-1,-1 1 1,0 0-1,-1 1 1,1 0-1,-1 1 1,-23 0 0,22 2-11,1 1 0,0 1 0,0 0 0,0 1 0,0 0 0,1 1 1,-1 1-1,1 0 0,0 1 0,0 1 0,1 0 0,0 1 1,0 0-1,1 1 0,-18 15 0,24-16-41,-1 0 0,1 1-1,1 0 1,0-1 0,0 2-1,0-1 1,-5 19 0,-1-2 142,11-24-211,-1 0 0,1 1 0,-1-1-1,1 0 1,-1 0 0,1 0 0,0 1-1,0-1 1,0 0 0,1 0 0,-1 0 0,0 1-1,1-1 1,0 0 0,-1 0 0,1 0-1,0 0 1,0 0 0,0 0 0,0 0-1,0 0 1,1 0 0,-1-1 0,1 1-1,-1 0 1,1-1 0,-1 1 0,1-1-1,0 0 1,3 3 0,0-1 0,0 0 0,0-1 0,0 1 1,0-1-1,0 0 0,0 0 0,0 0 0,1-1 0,-1 0 0,1 0 1,-1 0-1,1-1 0,5 0 0,169-24 121,-157 20-94,-1-2-1,0-1 1,0 0-1,-1-2 1,29-15-1,-44 20 30,0-3 20,-2 4 8,5-4 4,-9 6-92,1 0 0,-1 0 1,1 1-1,-1-1 0,0 0 0,1 0 0,-1 0 0,0 0 0,0 0 1,0 0-1,1 0 0,-1 0 0,0-1 0,-1 1 0,1 0 0,0 0 1,0 0-1,-1-1 0,1 0 8,-1-20 174,0 21-182,1 0 0,-1 0 0,1 0-1,-1 0 1,1 0 0,-1 0 0,0 0-1,1 0 1,-1 1 0,0-1 0,0 0-1,0 1 1,1-1 0,-1 0 0,0 1-1,-1-1 1,-1-1 8,-1-2 5,2 3-12,1 0 1,0-1-1,-1 1 0,1 0 1,0 0-1,-1 0 1,0 0-1,1 0 1,-1 1-1,1-1 1,-1 0-1,0 1 1,0-1-1,1 1 0,-1 0 1,0 0-1,0-1 1,0 1-1,-2 1 1,3-1-8,1 0 1,-1 0-1,0 0 1,1 0 0,-1 0-1,0 1 1,1-1-1,-1 0 1,0 1 0,1-1-1,-1 0 1,1 1-1,-1-1 1,0 1-1,1-1 1,-1 1 0,1-1-1,-1 2 1,0-1 2,-5 10 2,3 5-2,3 3-3,8 6-2,8 10 0,-1-12-1,20 23 1,-33-43-1,4 4-1,0 0 1,1-1-1,-1 0 0,1 0 0,1 0 0,-1-1 0,15 7 0,-11-5-1,24 12-63,1-1 1,64 21-1,-62-25-20,-33-12 37,0-1 0,-1 0 1,1 0-1,-1-1 0,1 1 0,0-1 0,0 0 1,-1 0-1,1-1 0,0 0 0,6-1 0,2 0-686,28-4-4665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3592,'0'0'1497,"4"13"-1009,40 157 392,-41-157-836,15 60 143,35 111 287,-32-117-268,-11-35-406,10 47 0,-19-64-4320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4216,'125'-23'55,"-85"15"-54,-33 7-1,5-2 10,0 1 0,1 0 0,-1 1 0,0 0 0,0 1 0,1 1-1,-1 0 1,14 3 0,-14-1 1,-3-1 131,1 1 0,1-2 0,-1 1-1,11-1 1,-13 0 32,0 0 0,1 0 1,-1 0-1,1 1 0,-1 1 0,12 4 0,-15-5-89,-1 0 0,1 1 0,0-1 0,0 1-1,-1 0 1,0 0 0,1 0 0,-1 1 0,0 0 0,-1-1 0,5 6-1,-4-1 22,-1 0 1,0 0-1,0 0 0,-1 0 0,0 0 0,0 1 0,0 9 0,2 6-21,-3-20-69,-1-1 0,0 0 1,-1 0-1,1 1 0,0-1 1,-1 0-1,0 1 0,0-1 1,0 0-1,0 0 0,0 0 1,0 0-1,-1 0 0,-3 5 1,0 0 4,-1 0 1,0 0 0,-8 8 0,5-9-9,1 0 0,-1-1 0,-1 1 0,1-2 0,-1 1 0,0-2 0,0 1 0,0-1 0,-19 4 0,17-4-8,-26 4 20,10-4 0,0-2 1,0 0 0,0-2-1,-27-3 1,42 1 32,0-1-1,-23-9 1,34 11 10,3 0-53,-1-1 1,0 1-1,1 0 0,0-1 1,-1 1-1,1 0 0,0 0 0,-1-1 1,1 1-1,0 0 0,0 0 1,0 0-1,0 0 0,0 0 1,1 0-1,-1 0 0,0 0 0,2-1 1,30-16-357,-20 12-418,30-19-4721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3504,'0'-4'5,"-7"-13"355,6 15-261,0-5-35,1 4-36,1 5 196,61 166 797,-18-6-240,-34-133-534,17 35 0,4 11 261,-10-18-127,-19-52-250,2 4 6,-25-15 174,1-8-140,1-1 1,-25-23-1,8 6-71,16 18 174,-16-18 147,34 30-258,2 2-151,0-1 1,-1 1-1,1 0 0,-1-1 1,1 1-1,0-1 1,-1 1-1,1 0 0,0-1 1,-1 1-1,1-1 1,0 1-1,0-1 0,-1 1 1,1-1-1,0 0 1,0 1-1,0-1 0,0 1 1,0-1-1,0 1 1,0-1-1,0 1 0,0-1 1,0 0-1,0 1 1,0-1-1,0 1 0,1-1 1,-1 1-1,0-1 1,1 0-1,3-4 7,-3 3-7,1 1 0,-1-1 0,1 0 0,0 1 0,0-1 0,0 1 0,-1 0 0,1-1 0,1 1 0,2-1 0,4-2 17,1 0 1,-1 1 0,1 0-1,0 1 1,0 0 0,0 1 0,1-1-1,10 2 1,96 4 233,-70 0-217,25 6-5,-36-7-33,-20 0-3,-15-3-5,0 0 0,0 0 0,0 0 0,0 0 1,0 1-1,0-1 0,0 0 0,0 0 0,0 1 0,0-1 0,0 1 0,-1-1 0,1 1 0,0-1 0,0 1 0,0 0 0,-1-1 0,1 1 0,0 0 0,0 0 0,1 2-1,-1-2-5,10 10-41,-6-1 12,-1 1 0,-1-1 0,1 1 1,-2-1-1,1 1 0,-1 0 0,-1 0 0,0 14 0,-1-5-30,-2 1-1,0-1 1,-7 31-1,8-48 60,0 0 0,-1 0-1,1 0 1,-1 0 0,1 0-1,-1 0 1,0 0 0,0 0 0,0-1-1,-1 1 1,1-1 0,0 1 0,-1-1-1,0 0 1,-3 2 0,-2 1 0,-1 0-1,1-1 1,-11 4 0,15-6 6,-3 0-5,0 0 0,0 0 0,-1-1 1,1 0-1,-1 0 0,1 0 0,-1-1 1,-8-1-1,5 0 2,-72-2-14,-17-4 12,68 3 5,9-4 1,22 7-1,0 1 1,0-1-1,0 1 1,0-1-1,0 1 1,1-1-1,-1 1 0,0-1 1,0 0-1,1 1 1,-1-1-1,0 0 0,1 0 1,-1 0-1,0 0 1,1-1 0,-1 1-1,1 0 1,0-1 0,0 1 0,0-1 0,0 1-1,0 0 1,0-1 0,0 1 0,0 0 0,0-1-1,1 1 1,-1 0 0,0-1 0,1 1 0,-1 0 0,1 0-1,0-2 1,17-22-579,-13 18-10,25-33-5205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39 6280,'-20'-21'206,"16"18"-107,-7-1 1,6 1-9,-1-2-11,4 4-32,-2 0-8,4 1-40,-1 0 1,1 0 0,0 0 0,-1 0 0,1 0-1,0 0 1,0 0 0,-1 0 0,1 0 0,0 0-1,-1 0 1,1 0 0,0 0 0,-1 0 0,1 0-1,0 0 1,0 0 0,-1 0 0,1 0 0,0 0-1,-1 0 1,1 0 0,0 1 0,0-1 0,-1 0-1,1 0 1,0 0 0,0 0 0,-1 1 0,1-1-1,0 0 1,0 0 0,0 1 0,0-1 0,-1 0-1,1 1 1,-1 10 4,-1 0 0,2 1 1,0-1-1,0 0 0,1 1 0,1-1 0,3 15 0,5 9-2,3 5 2,15 50 18,-16-26 4,-10-51-26,3 21 65,1 1 0,16 45 1,-20-73 10,0 0 0,-1 0 1,0 1-1,0-1 0,0 0 1,-1 1-1,0-1 0,-2 12 1,-2-21 48,-7-5-47,0 0 0,0 0 0,0-1 0,1 0-1,0-1 1,1 0 0,0-1 0,-10-14 0,16 20-26,0 0-1,1 0 1,0 0 0,0-1 0,0 0 0,0 1 0,1-1-1,-1 0 1,1 1 0,0-1 0,1 0 0,-1 0 0,1 0-1,0 0 1,1-6 0,0 8-18,0-1 0,0 1 1,1-1-1,-1 1 0,1-1 0,-1 1 0,1 0 0,0 0 0,1 0 1,-1 0-1,0 0 0,1 0 0,0 1 0,-1-1 0,6-2 1,2-2 24,-1 0 0,2 1 1,15-7-1,-15 8-40,-7 3-9,-1 0-1,1 1 1,0-1-1,0 1 1,0 0-1,0 0 1,0 1-1,5-1 1,77-10 89,-78 10-81,0 0 0,0 1 0,0 0 0,0 0 0,0 1 0,14 2 1,10 3 51,122 19 140,-140-23-209,-11-2-1,1 0-1,-1 0 0,1 1 0,-1 0 0,0 0 0,1 0 1,4 2-1,-5-1-10,1 1 0,-1 0 0,0 0 1,-1 0-1,1 0 0,0 0 0,-1 1 0,0-1 1,0 1-1,0 0 0,0-1 0,0 1 1,-1 0-1,0 0 0,0 0 0,0 0 0,1 6 1,-1 2-31,0-1 0,0 1 0,-1 0 0,-2 15 0,0-13-6,-1 0 1,0-1-1,-1 1 1,-1-1-1,0 0 1,0 0 0,-1-1-1,-1 1 1,0-2-1,-16 22 1,15-23 35,6-8 6,1 1-1,-1-1 1,0 0-1,0 1 0,-1-1 1,1 0-1,0 0 1,-1-1-1,0 1 0,-5 3 1,-10 4-19,-2 0 0,1-2 0,-1 0 0,-26 5 0,-10-3-6,37-5 19,5 0 2,1-1 0,0-1 1,-1 0-1,1-1 0,-1-1 0,-21-1 1,31-1 4,-1 0 1,-28 1 1,29 2 16,-5 3 14,7-4 281,25 3 204,-12 2-1763,3 1-5124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2248,'0'0'337,"4"-4"-145,11-13-82,-11 13 1044,-1-4 192,-3 145-480,0-82-630,13 65 373,-7-69-362,5 163 369,9-14-40,17 1-76,-20-125-344,15 84 213,-29-142-352,11 30 93,-9-32-81,2 3 79,-1-1 0,7 35 0,-12-48-14,4 4 27,-4-7 407,1-6-356,0-5-105,0 1-1,-1-1 1,1 0-1,-1 1 1,-1-1-1,0 0 1,0 0-1,-1 1 1,-2-11 0,0 3 15,0-1 1,-1 1-1,-1 1 1,-8-17 0,4 12 38,-1 0 0,-1 0 1,-18-25-1,15 26-822,-32-35-1,11 21-6784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0 1624,'-33'20'1,"-39"26"199,-126 108-1,157-118 378,-42 50-1,82-85-676,-11 17 1412,12-17-1280,0-1 1,-1 0-1,1 1 0,0-1 0,0 1 1,0-1-1,0 0 0,0 1 0,0-1 1,0 1-1,0-1 0,0 0 1,0 1-1,0-1 0,0 1 0,0-1 1,0 0-1,0 1 0,0-1 1,0 1-1,0-1 0,1 0 0,-1 1 1,0-1-1,0 0 0,0 1 0,1-1 1,-1 0-1,0 1 0,1-1 1,-1 0-1,0 0 0,1 1 0,-1-1 1,0 0-1,1 0 0,-1 1 0,0-1 1,1 0-1,-1 0 0,0 0 1,1 0-1,0 0 0,6 1 42,-1 0 1,1-1-1,0 0 0,0-1 1,0 0-1,0 0 0,0 0 1,11-4-1,-7 2-39,103-20-364,-63 13-3631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1:4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3144,'0'-2'65,"0"-5"26,0 6 81,0-1-157,0 1 1,0 0-1,1 0 0,-1-1 0,1 1 1,-1 0-1,1 0 0,0 0 1,-1-1-1,1 1 0,0 0 1,0 0-1,-1 0 0,1 0 1,0 1-1,0-1 0,0 0 1,0 0-1,1 0 0,-1 1 0,0-1 1,0 0-1,0 1 0,2-1 1,34-10 103,-27 8-64,-6 3-34,-1 0 0,0 0 0,0 0-1,1 0 1,-1 0 0,0 1 0,0-1-1,0 1 1,0 0 0,0 0 0,0 0 0,0 0-1,0 1 1,0-1 0,3 3 0,-3-2 14,33 16 576,63 43-1,-68-41-420,129 72 632,-93-60-499,40 27 207,-41-21-68,-59-33-347,-1-2-26,0 0-1,0 0 0,1 0 1,-1 0-1,13 2 0,-15-4 83,5 0-4,-7-1 1,2 6-101,-4-6-39,0 0 1,0 0-1,0 1 0,0-1 1,0 0-1,0 0 0,1 0 1,-1 0-1,0 0 1,0 1-1,0-1 0,0 0 1,0 0-1,0 0 0,0 0 1,0 0-1,0 1 0,0-1 1,0 0-1,0 0 1,0 0-1,0 0 0,0 1 1,0-1-1,0 0 0,0 0 1,0 0-1,0 0 0,-1 0 1,1 1-1,0-1 0,0 0 1,0 0-1,0 0 1,0 0-1,0 0 0,0 0 1,0 1-1,-1-1 0,1 0 1,0 0-1,0 0 0,0 0 1,0 0-1,0 0 1,-1 0-1,1 0 0,0 0 1,0 0-1,-11 3-101,0 0 1,1 1-1,-17 8 0,21-9-604,-18 8-5736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0 154 728,'60'-9'17,"151"-32"254,7 13 122,144-13 54,-128 16-55,-140 18-224,-75 6-102,7-1 45,49 3 0,8 8 322,-81-9-242,-1 2-87,2 6-1,-3-7-95,0 0 1,-1 0-1,1 0 1,-1 0-1,1 0 1,-1 0-1,1 0 0,-1 0 1,0 0-1,1 0 1,-1-1-1,0 1 1,0 0-1,1-1 1,-1 1-1,0 0 1,0-1-1,-2 2 1,1-1 7,-39 26 112,-102 62 49,126-79-172,-30 15 13,7-7-5,2-1-9,3 0 2,1 5-4,9-3 1,15-10 28,-1 0 1,-16 8 0,26-16 62,0-1-65,0 0-1,0 0 0,1 0 1,-1 0-1,0 1 1,1-1-1,-1 0 0,0 1 1,1-1-1,-1 1 1,0-1-1,1 1 0,-1-1 1,1 1-1,-1-1 1,0 2-1,2 1 719,7-4-398,12-8-399,-2-1 0,1-1 1,19-15-1,-5 3-3523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2072,'0'0'8,"-13"0"48,7 1-48,4-1 0,3 15 8,23 32 64,2-2 0,58 74 0,-78-112-31,0-1 1,0 0-1,1-1 0,0 0 1,0 0-1,0 0 0,1-1 1,-1 0-1,11 4 0,0-2 51,-1 0 0,23 3-1,-36-8-95,8 1 90,0 0-1,1-1 1,-1 0 0,1 0 0,16-3 0,-13 1-324,33-2-1843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3504,'0'0'4517,"2"6"-4178,6 27-50,-2 0 0,3 65 0,-6-56-254,16 86 420,-10-86-260,-6-25-156,37 167 530,-6-100 156,-32-80-633,2 4 0,-3-6 204,-6-15-199,-2-1-65,-1 1 0,-10-15 0,-23-38 251,27 28-31,13 36-105,4 0-67,2-2-59,1 1 0,0 0 0,0 0 0,0 0 1,0 1-1,9-3 0,19-7 45,-30 11-56,1-1-1,0 2 1,0-1-1,-1 0 1,1 1-1,0 0 1,0 0-1,0 0 1,0 1-1,6 1 1,-1-1 3,29 4-5,-33-5-5,25 0-2,-25-1-1,24 3 0,-18-1-2,1 0-6,0 0 0,23 6 0,-32-5 7,0-1-1,0 1 0,0-1 1,0 1-1,0 0 1,0 1-1,-1-1 0,1 1 1,-1-1-1,0 1 0,0 0 1,0 0-1,4 5 1,-1 1-7,-4-5 1,1 3 4,-3-5 3,0-1 0,0 0-1,0 0 1,0 1-1,0-1 1,-1 0 0,1 0-1,0 0 1,-1 1 0,1-1-1,-1 0 1,1 0-1,-1 0 1,1 0 0,-1 0-1,-1 2 1,0 0 0,-1 4-2,0-1 0,-1 1 0,0-1 0,0 1 1,-1-1-1,0-1 0,0 1 0,-7 6 1,10-10 1,0 0 0,0 0 0,0 0 0,0-1 0,0 1 0,-1 0 0,1-1 0,0 0 0,-1 1 0,-4 1 0,0-1 0,-25 12 0,26-14 0,-26 6 0,-4 0 0,-9 6 1,17-9 7,26-3 0,-2 0 4,0 2-10,-22-1 24,23-1-22,8-1-8,104-29-1155,-102 28 717,52-11-7238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3232,'0'0'0,"-15"0"0,4 0-272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1800,'0'0'57,"-2"3"-18,-1 2-3,1 0 0,-1 0-1,1 0 1,-1 1 0,2-1 0,-1 1 0,0 0-1,1-1 1,0 1 0,1 0 0,-1 9 0,2 76 514,0-60-483,-9 206 1043,12-170-658,0-23-156,-3-33-184,0-1 1,1 0-1,3 12 0,-4-18-66,0-1 0,0 1 0,1 0 0,-1-1 0,1 1 0,0-1 0,0 1 0,1-1 0,-1 0 0,1 0 0,-1 0 0,5 3 0,-2-2 0,1-1 1,0 0-1,-1 0 1,2 0-1,-1-1 1,0 1 0,0-2-1,1 1 1,-1-1-1,1 1 1,8-1-1,3-1 34,1 0 0,21-3 0,-27 2-80,30-4 170,73-19 0,-77 15-123,-8-1-827,-18 4-3233</inkml:trace>
  <inkml:trace contextRef="#ctx0" brushRef="#br0" timeOffset="1">1 417 3592,'4'-1'13,"0"1"1,1-1-1,-1 0 0,1 0 0,-1 0 1,0-1-1,0 1 0,0-1 1,0 0-1,6-4 0,-3 2 17,1 0 0,-1 1-1,13-5 1,30-2 39,69-7 0,-101 16-68,13-3 33,49 2-1,-58 2 8,18 2-170,68 12-1,-70-7-2163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24 1528,'-12'0'100,"-14"-1"245,0 2-1,-41 6 1,59-5-286,1-1 0,0 1 1,-1 1-1,1 0 1,0 0-1,0 0 0,0 1 1,1 0-1,-1 0 1,1 0-1,0 1 0,0 0 1,-5 6-1,7-7 1,1 1-1,0-1 0,0 1 1,0-1-1,1 1 1,0 0-1,-1 0 0,2 0 1,-1 1-1,-1 6 1,1 2 59,0 0 1,1 24-1,1-29-53,1 1 0,0-1-1,1 0 1,0 1 0,0-1-1,7 15 1,-7-19-38,0 0 1,1 0-1,0-1 0,0 1 0,0-1 1,0 0-1,0 0 0,1 0 0,0 0 1,0-1-1,0 1 0,0-1 0,1 0 1,-1 0-1,10 3 0,-3-2 64,0 0 0,0-1 0,1-1 0,-1 0 0,1 0 0,-1-1 0,1-1 0,0 0 0,13-2 0,-15 1-13,-1-1 0,0 0 0,0-1-1,0 0 1,0 0 0,-1-1 0,1 0 0,12-8-1,17-21 165,-22 22-161,-9 6-19,1 0-1,-1-1 1,0 1-1,0-1 0,-1-1 1,0 1-1,0-1 0,-1-1 1,1 1-1,-1-1 0,4-8 1,-6 8 8,0-1 1,-1 0-1,0 0 1,0 0-1,0-11 1,-1 16-39,-2-1 1,1 0-1,0 0 0,-1 0 1,0 0-1,0 1 0,0-1 1,-1 0-1,1 1 0,-1-1 1,0 1-1,-4-6 0,2 4-1,0 1-1,0 0 0,-1 0 0,0 0 0,0 0 1,0 1-1,0 0 0,0 0 0,-1 0 0,0 0 0,0 1 1,0 0-1,-9-2 0,2 1-2,0 0 0,0 1 0,0 1 0,-1 0 0,-25 1 0,30 1-16,-2 4-5,11-3-52,0 0-1,-1 0 0,1 1 0,0-1 0,0 0 0,0 0 0,0 0 1,0 1-1,0-1 0,1 0 0,-1 0 0,0 0 0,0 1 0,1-1 1,-1 0-1,1 0 0,-1 0 0,1 0 0,0 0 0,-1 0 0,1 0 1,0 0-1,0 0 0,0 1 0,11 11-5568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4576,'-11'0'-5,"9"0"-21,-1 0 5,-8 0 18,7 2 7,0-1 0,0 0 0,1 1-1,-1 0 1,0 0 0,1 0 0,0 0 0,-1 1-1,1-1 1,-4 5 0,2-3-4,4-3 1,0-1 1,0 1-1,1 0 1,-1 0-1,0 0 1,0 0-1,1 0 1,-1 0-1,0 0 1,1 0-1,-1 1 1,1-1-1,0 0 1,-1 0 0,1 0-1,0 0 1,0 1-1,-1 1 1,0 2 2,-1 12 9,0 0 0,1 0 0,1 1 1,0-1-1,1 0 0,1 0 0,1 0 0,7 26 1,-6-30-11,14 37 16,-9-26-9,-2-6 3,-1-1-1,2-1 1,0 1 0,1-1 0,21 28 0,-26-40 5,-1-1-2,-1 0 0,1 0 0,-1 0 0,0 1 0,0-1 0,0 1 0,2 3 1,-2-4 60,6 3 6,-6-5 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3320,'2'-4'8,"0"0"-1,0 1 1,1-1 0,-1 1-1,1 0 1,0 0 0,-1 0-1,1 0 1,1 0 0,-1 0-1,0 1 1,1 0 0,-1-1-1,1 1 1,0 0 0,0 1-1,-1-1 1,1 1 0,8-2-1,11-1 56,0 1 0,0 0 0,0 2 0,1 1 0,23 3 0,2 3 147,10 0 6,-54-6-135,-4 0-78,-1 0 0,1 0 1,0 0-1,-1 0 0,1 0 1,0 1-1,-1-1 0,1 0 1,0 0-1,-1 0 1,1 1-1,-1-1 0,1 0 1,0 0-1,-1 1 0,1-1 1,-1 1-1,1-1 0,-1 1 1,1-1-1,-1 0 0,1 1 1,-1 0-1,0-1 1,1 1-1,0 0 0,13 14 253,-5-6-168,-8-8-74,0 1 1,0 0-1,0-1 1,-1 1-1,1 0 1,0-1-1,0 1 0,-1 0 1,1 0-1,-1 0 1,0 0-1,0-1 1,1 1-1,-1 0 0,0 0 1,0 0-1,-1 0 1,1 0-1,-1 2 1,-8 26 69,7-25-60,-1 0 0,0 0 0,0-1 0,-1 1 0,1-1 0,-1 0 0,0 0 0,-8 7 1,-34 20 52,34-24-72,-126 77 259,96-63-747,27-13-2810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5 334 1800,'0'0'9,"15"-3"3,66-14 39,-74 15-57,137-39 309,-130 36-276,-7 2 25,0 0 0,1-1 1,-2 0-1,10-6 0,-3 3 44,-5 3-31,0-1 0,0 0 0,0-1 0,13-11 0,-19 15-31,0 0-1,0 0 1,-1 0-1,1 0 1,0-1-1,-1 1 1,1-1-1,-1 1 1,0-1-1,0 0 1,0 1-1,0-1 1,0 0 0,-1 0-1,1 0 1,-1 0-1,0 1 1,0-1-1,0 0 1,0 0-1,0 0 1,-1-5-1,-2 2-10,1 0 0,-1 0 0,0 0 0,0 0 0,0 1 0,-1-1 0,0 1-1,0 0 1,0 0 0,-1 0 0,1 0 0,-1 1 0,-1 0 0,1 0 0,0 1 0,-1-1-1,0 1 1,0 0 0,0 0 0,0 1 0,0 0 0,-9-2 0,-2-1-6,-6-1 57,0 0 0,0 1 0,0 1 0,0 1 0,-1 1 0,-30 2 0,-16 7 182,68-7-167,3 1-86,-1 0 1,0 0-1,1-1 1,-1 1-1,1 0 1,-1 0-1,1 0 1,-1-1-1,1 1 0,-1 0 1,1-1-1,0 1 1,-1 0-1,1-1 1,0 1-1,0-1 1,-1 1-1,3 0 1,15 8 35,-16-8-39,70 25 22,-24-8-20,-2-1 4,-9-3-5,13 9-2,-34-16-2,-1 0 1,33 10-1,-40-15 4,-1 1 1,1 0 0,-1 1 0,0 0 0,0 0-1,0 0 1,-1 1 0,9 7 0,0 0 7,-11-10 8,0 1 1,-1 0 0,1 1-1,-1-1 1,0 0-1,0 1 1,0 0 0,3 6-1,19 24 369,-22-29-336,-1 0 1,0-1 0,-1 2-1,1-1 1,-1 0 0,0 0-1,0 0 1,-1 0 0,1 9-1,-7 106 350,6-118-396,0 0-1,0 0 1,-1 0-1,1 0 1,-1 0-1,1 0 1,-1 0-1,0 0 1,0 0-1,0 0 1,0-1-1,0 1 1,0 0-1,-1-1 0,1 1 1,-3 2-1,-24 16 14,1-8-12,18-11-3,2-1-1,-11 3 17,1-1 0,-1-1-1,1 0 1,-19-2-1,34 0 18,-9-9-772,-1 0-3183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1888,'0'0'719,"3"1"-582,5 5-77,1 0 0,0-1-1,0 0 1,1-1 0,0 0 0,0-1-1,0 0 1,0 0 0,0-1 0,13 1 0,18 0 158,60-3 1,-75-1-146,171-9 595,-186 9-492,-5 0-113,0 1 1,-1-1 0,1 0 0,-1-1 0,1 0 0,10-4 0,-4 2 209,-11 3-250,0 0 1,0 1 0,0-1-1,0 0 1,0 0 0,0 0-1,0 0 1,0 1-1,0-2 1,0 1 0,0 0-1,0 0 1,-1 0 0,1 0-1,0 0 1,-1-1-1,1 1 1,-1 0 0,0 0-1,1-1 1,-1 1 0,0 0-1,0-1 1,0 1 0,0 0-1,0-1 1,0 1-1,0 0 1,0-1 0,0 1-1,-1 0 1,1-1 0,-1 1-1,1 0 1,-2-3-1,1 1 8,0 0 1,-1-1-1,1 1 0,-1 0 0,0 0 0,0 0 0,0 0 0,-1 0 0,1 0 0,-1 1 0,1-1 0,-1 1 0,-3-3 0,-3 1 10,0 0-1,0 1 1,0 0 0,0 1-1,-18-3 1,-13-3 67,36 7-100,-4 2 5,-3 5-3,-5 13-4,15-16-5,0-1-1,0 0 0,0 0 0,1 1 0,-1-1 0,0 1 0,1-1 1,0 3-1,-1 28 0,4 11 1,-1 10 4,3 1-2,0-12 8,18 80-1,-5-76-7,3-2 2,0-4-2,-14-30 0,-3-5-3,-1 0 1,0 0 0,-1 0-1,1 0 1,-1 0-1,1 9 1,9 19-1,-7-12 0,-6-18 0,0 1 0,1-4 0,1 0 0,-1 0 1,0 1-1,0-1 0,0 0 0,0 0 1,0 1-1,0-1 0,0 0 1,0 0-1,-1 0 0,1 1 0,0-1 1,-1 0-1,1 0 0,-2 2 1,-13 4 8,10-6-7,-11 1 12,0 0 0,0-1 0,0-1 1,0 0-1,0-1 0,0-1 0,1 0 1,-20-6-1,-51-15 115,72 18-97,1 0 0,0 0-1,0-1 1,-17-11 0,28 15-21,0 0-1,0 0 1,0 0 0,0-1 0,0 1 0,1-1 0,-1 0-1,1 1 1,0-1 0,0 0 0,0 0 0,0 0-1,1 0 1,-1 0 0,1 1 0,-1-5 0,0 0 11,1-1 1,-1 1-1,2-1 1,-1 0 0,1 1-1,0-1 1,0 1-1,1 0 1,0-1-1,1 1 1,-1 0 0,6-9-1,-2 5-3,-4 5 1,2 1 1,-1 0-1,0 1 1,1-1 0,0 0-1,8-6 1,8-9-435,35-26 0,-12 15-4446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2248,'0'-3'-76,"0"3"99,0-1 1,0 1-1,-1-1 1,1 0 0,0 1-1,0-1 1,0 0-1,0 1 1,0-1 0,0 0-1,0 1 1,0-1 0,0 0-1,0 1 1,1-1-1,-1 1 1,0-1 0,0 0-1,1 1 1,-1-1-1,0 1 1,1-1 0,-1 1-1,0-1 1,1 1-1,-1-1 1,1 1 0,-1-1-1,1 1 1,-1-1-1,1 1 1,-1 0 0,1-1-1,-1 1 1,1 0-1,0-1 1,-1 1 0,1 0-1,0 0 1,1-1-4,2 0 0,1-2-9,1 1 0,-1 1 1,1-1-1,-1 1 0,1 0 1,-1 0-1,1 0 0,0 1 0,-1 0 1,7 1-1,-2-1-5,58 6 212,-60-5-172,0 1-1,0 0 0,1 0 0,-2 0 1,16 7-1,-6-2 291,-16-7-325,0 0-1,-1 0 1,1 0 0,0 0 0,-1 0-1,1 1 1,0-1 0,-1 0 0,1 0 0,0 0-1,-1 1 1,1-1 0,-1 0 0,1 1-1,0-1 1,-1 0 0,1 1 0,-1-1-1,1 1 1,-1-1 0,1 1 0,-1-1 0,0 1-1,1-1 1,-1 1 0,0 0 0,1-1-1,-1 1 1,0-1 0,0 1 0,1 0 0,-1-1-1,0 1 1,0 0 0,0-1 0,0 1-1,0 0 1,0-1 0,0 1 0,0 0-1,0-1 1,0 1 0,0 0 0,0-1 0,-1 1-1,1 0 1,0-1 0,-1 1 0,1 0-1,-1 0 1,0 1 28,0 0 1,-1 0-1,1 0 0,-1 0 0,1 0 1,-1 0-1,0 0 0,0-1 0,0 1 0,0-1 1,0 1-1,0-1 0,0 0 0,-1 0 1,1 0-1,0 0 0,-1 0 0,1 0 0,-1-1 1,1 1-1,-1-1 0,1 0 0,-1 1 1,-4-2-1,6 2 8,-2-1 81,0-1 4,2 1-81,-6-1-116,-4-15 591,11 14-513,0 0-1,0 0 1,1 0-1,-1 1 1,0-1 0,1 0-1,-1 0 1,1 0-1,0 0 1,0 1 0,0-1-1,0 0 1,0 1-1,0-1 1,2-1 0,-3 2-2,4-5 13,1 1 0,-1 0-1,1 0 1,0 0 0,1 0-1,-1 1 1,1 0 0,0 0-1,0 0 1,0 1 0,0 0-1,0 0 1,1 1 0,0-1-1,9-1 1,-6 3-3,0-1 0,1 1 1,-1 1-1,1 0 0,-1 1 0,0 0 0,1 0 1,13 4-1,-6 5 20,0 3 91,-17-12-123,0-1 0,-1 1 0,1 0 0,-1 0-1,1 0 1,-1 0 0,0 0 0,1 0 0,-1 0 0,0 0 0,1 0 0,-1 0-1,0 0 1,0 0 0,0 0 0,0 0 0,0 0 0,0 0 0,-1 0 0,1 0-1,0 0 1,0 0 0,-1 0 0,1 0 0,0 0 0,-1 0 0,0 1-1,-11 21 104,12-22-112,-2 1 18,-1 1 0,1 0 0,-1-1 0,0 1 0,0-1 0,0 0 0,0 0 0,0 0 0,-1-1 1,1 1-1,0-1 0,-1 0 0,1 1 0,-5-1 0,1 2 27,2-2-16,0 1 1,0-1-1,0 0 1,0 0-1,0-1 1,-1 0 0,-6 0-1,11 0 78,2-2-91,0-1 0,0 1 1,0-1-1,1 1 1,-1 0-1,1-1 0,0 1 1,0 0-1,0 0 0,0 0 1,0 1-1,0-1 0,0 0 1,5-2-1,15-9 82,1 0 0,29-11-1,-20 9 74,-18 8-79,0 0 0,23-7 0,-34 14-93,-1 0-1,0-1 0,1 1 1,-1 0-1,0 1 1,1-1-1,-1 0 1,0 1-1,1-1 1,-1 1-1,0 0 1,0-1-1,1 1 0,-1 0 1,0 1-1,0-1 1,0 0-1,2 2 1,-2-1 2,5 1-12,-1 0 1,0 0-1,0 1 0,0 0 1,0 0-1,6 7 0,-4-5-2,2 3-20,0 1 0,0-1 0,-1 2 0,0 0 0,-1 0 0,11 19 0,-8-13-7,-11-16 40,9 12-16,1 1-1,14 16 0,-19-26 14,0 1-1,0-1 0,0 0 0,0 0 0,0-1 0,1 0 0,-1 0 0,1 0 0,12 4 0,11-2 3,-27-5 12,1 0 1,-1-1-1,0 1 1,0 0-1,0-1 1,1 1-1,-1-1 1,0 0-1,0 1 1,0-1-1,0 0 1,0 0-1,0 0 1,0-1-1,0 1 1,-1 0-1,1-1 1,0 1-1,-1-1 1,1 0-1,-1 0 1,3-3-1,-1-2-167,1 0-1,-1 0 0,-1-1 1,1 1-1,0-9 1,-1 9-193,9-36-4851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 4576,'-24'-22'-20,"23"21"-8,0 2 1,1 1 27,-1 0-1,0 0 1,1-1 0,-1 1-1,1 0 1,0 0-1,0-1 1,0 1-1,0 0 1,0 0 0,0 0-1,0-1 1,0 1-1,1 3 1,1 6 1,0 48 8,5-5 13,22 85 0,-23-118-19,-4-12 5,0-1 0,1 1 0,6 13 0,1 1 2,-1 1 42,2 0 0,1-1 1,0 0-1,18 23 1,-13-26 20,-5-6 139,18 28 0,-28-40-5,0 8 408,-2-9-239,-3-3-158,-4-4-282,-8-7 233,1-1 0,-22-26 0,20 21-111,14 16-24,2 0 3,0 2-36,-1 1-1,1-1 1,0 1 0,0-1 0,0 1-1,0-1 1,0 1 0,0 0-1,0-1 1,0 1 0,0-1-1,0 1 1,0-1 0,0 1 0,1-1-1,-1 1 1,0-1 0,0 1-1,0-1 1,1 1 0,-1 0-1,0-1 1,1 1 0,-1-1-1,4-4 1,-1 1-1,1 0 0,0 1 0,0-1 0,0 0 0,0 1 0,1 0 0,-1 0 0,6-2 0,-2 0-1,1 1-6,-1 0 0,0 1-1,1-1 1,0 2 0,-1-1-1,1 1 1,0 0 0,0 1-1,16 0 1,-9 1-128,0 1 0,0 1-1,1 0 1,-1 2 0,-1-1 0,1 2-1,0 0 1,19 10 0,-30-11 44,4 6 23,-3-5 24,5 6 15,-9-8 17,1-2 5,5 4 7,-4-1 7,1 2 3,6 21 84,-10-26-88,0 1 1,-1 0-1,1 0 1,0 0-1,-1 0 1,1 0-1,-1-1 1,0 1-1,0 0 1,0 0-1,0 0 1,0 0-1,0 0 1,0 0-1,0 0 1,-1 0 0,1 0-1,-1 0 1,0 0-1,-1 3 1,0-2 0,0 1 0,-1-1 0,1 0 0,-1 0 0,0 0 0,0 0 0,0 0 0,0-1 0,-6 4 1,-2 1 0,-1-1 1,-1 0 0,1-1 0,-24 7 0,-26 3 20,-36 21 60,93-33-16,7-2-46,16-3-275,-7 1-222,29-2-3130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70 4488,'-9'-1'1,"-1"0"1,1-1-1,-1 0 1,-9-4-1,-12-1 8,-3 3-2,-11-2-5,31 4 1,-35 2 1,36 0-4,-102 7 355,94-5-309,16-1 121,-3 3 33,5-3-154,0 0 0,0 1 0,0 0 0,1-1-1,-1 1 1,1 0 0,-1 1 0,1-1 0,0 0 0,0 1 0,0-1 0,0 1 0,0-1 0,0 1 0,1 0-1,-1 0 1,1 0 0,0 0 0,0 0 0,0 0 0,0 0 0,1 0 0,-1 1 0,1-1 0,0 0 0,0 0 0,0 0-1,0 1 1,0-1 0,1 0 0,1 4 0,-1-3 102,2 6-3,-2-8-128,1 0-1,-1 0 0,0 0 0,1 0 0,-1 0 0,1 0 0,0-1 0,0 1 0,-1-1 0,1 1 0,0-1 0,0 0 0,1 1 0,-1-1 1,0 0-1,0-1 0,0 1 0,1 0 0,-1-1 0,0 1 0,1-1 0,-1 1 0,3-1 0,10 1 50,-1 0 0,22-2 0,-22 1-15,15-1 142,47-6 1,-64 5-134,-1 0 0,1-1 1,-1 0-1,17-8 0,-26 8 8,2-5 16,-4 6-72,1 0-1,-1 0 1,0 0-1,1 0 1,-1-1-1,0 1 0,0 0 1,0 0-1,-1 0 1,1 0-1,0 0 1,-1 0-1,0-1 1,1 1-1,-1 0 1,0 0-1,0 1 1,0-1-1,0 0 1,0 0-1,-1 0 1,-1-1-1,-2-4 10,-1 0 0,0 1 0,-10-7-1,14 11-23,-4-3 28,0 1 0,-1 0 0,0 0 1,1 1-1,-1-1 0,-1 2 0,1-1 0,-8-1 0,-48-7 96,53 10-119,-84-9 276,83 10-130,10 1-182,0-1 1,0 0-1,0 0 0,0 0 1,0 0-1,0 0 1,0 0-1,0 0 1,0 0-1,0 0 1,0-1-1,0 1 1,0 0-1,0-1 0,0 1 1,0-1-1,0 1 1,0-1-1,0 1 1,1-1-1,-1 0 1,0 1-1,0-1 1,0-1-1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3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3864,'-2'0'137,"-6"0"42,8 0-173,0 0-1,0 0 1,-1 0 0,1 0 0,0 0 0,0 0 0,0 0-1,0 0 1,0 0 0,0 0 0,0 0 0,0 0-1,0 0 1,-1 0 0,1 0 0,0 1 0,0-1-1,0 0 1,0 0 0,0 0 0,0 0 0,0 0-1,0 0 1,0 0 0,0 0 0,0 0 0,0 0 0,-1 0-1,1 0 1,0 0 0,0 0 0,0 1 0,0-1-1,0 0 1,0 0 0,0 0 0,0 0 0,0 0-1,0 0 1,0 0 0,0 0 0,0 0 0,0 1-1,0-1 1,0 0 0,0 0 0,0 0 0,0 0 0,0 0-1,0 0 1,0 0 0,0 0 0,0 0 0,0 1-1,1-1 1,-1 237 2846,1-213-2334,8 48 0,-7-55-337,3 7-110,7 71 953,-11-90-836,1 5 32,0-5-40,1 5-9,-2-7-14,0 4 333,0-16-351,1-17-55,-2 17-29,1 1 0,0-1-1,1 1 1,3-11 0,-4 15-37,0 1 0,0-1 0,0 1 0,1 0 0,-1-1 0,1 1 0,0 0 0,0 0 0,0 0 0,0 0 0,1 0 0,-1 1 0,4-3 0,-1 2 5,-1 0 0,1 1 1,0 0-1,0 0 0,0 1 1,0-1-1,0 1 0,0 0 1,7 0-1,52 2 80,-2 2-78,-48 1-17,-12-3-6,0 0-1,0 0 0,0-1 0,0 1 0,0 0 1,0-1-1,0 0 0,0 1 0,0-1 0,0 0 1,1 0-1,2 0 0,16 1 7,-19-1-1,1 2-1,6 3-3,-5-3-3,-1 0 0,0 1-1,-1 0 1,1 0 0,0 0 0,-1 0 0,0 0-1,1 0 1,-1 1 0,-1-1 0,1 1 0,0-1-1,1 8 1,-3-8-2,0 0 0,0 0 0,-1 0 0,1 0 0,-1 0 0,0 0 0,0 0-1,0 0 1,0-1 0,0 1 0,-1 0 0,1-1 0,-4 5 0,-1 3-6,-1 9-2,6-16 9,0 0-1,0-1 1,0 1-1,-1 0 1,1-1-1,0 1 1,-3 2-1,-4 4 1,-1-1 0,-16 13 0,1-3 1,0-5 0,-4-4 0,-3-5 0,-4-1 0,5 2 0,21-2 0,-31 6 0,34-7 0,5-1 0,-1-1 0,0 0 0,0 1 0,0-1 0,0 0 0,0 0 0,1 0 0,-1 0 0,0 0 1,0-1-1,0 1 0,0-1 0,1 1 0,-3-2 0,-4 1 6,-21-1 52,27 2-35,3-3-17,0 1 0,0-1 0,1 1 0,-1-1 1,1 1-1,-1-1 0,1 1 0,0 0 0,0 0 0,4-3 1,0-2-38,1 2 1,0-1-1,0 1 1,0 0-1,0 0 1,17-7-1,-4 3-1213,21-15-6062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2784,'3'-11'-3,"-3"11"3,0 0 0,0 0-1,0-1 1,0 1 0,0 0-1,0 0 1,0 0 0,0 0-1,1 0 1,-1-1 0,0 1-1,0 0 1,0 0 0,0 0-1,0 0 1,0 0 0,1 0-1,-1 0 1,0-1 0,0 1-1,0 0 1,0 0 0,0 0-1,1 0 1,-1 0 0,0 0-1,0 0 1,0 0 0,0 0-1,1 0 1,-1 0 0,0 0 0,0 0-1,0 0 1,0 0 0,1 0-1,-1 0 1,0 0 0,0 0-1,1 1 1,31-6-31,57-15 1,-43 9 26,15-2-3,-17 4 7,3-7 0,6-10 0,32-23 4,-80 45 1,-1 0 1,1-1-1,-1 1 1,0-1-1,0 1 1,0-1-1,0-1 1,-1 1-1,0 0 1,4-11-1,-3 7 16,24-52 290,-21 44-255,-5 13-17,-1 0-1,0-1 1,1 1 0,-1-1-1,-1 1 1,1-1 0,-1 1-1,0-1 1,0 1 0,0-1-1,0 0 1,-1 1 0,0-1-1,-2-5 1,1-4 154,-1-3-33,-1 0 0,-1 1 0,0-1-1,-1 1 1,-1 0 0,-16-27 0,17 32 3,-1 0 1,-1 1-1,-16-18 1,21 25-119,-1 0 0,1 0 1,-1 1-1,1-1 0,-1 1 0,0 0 1,0 0-1,0 0 0,0 0 1,0 1-1,-1 0 0,1 0 1,0 0-1,-1 0 0,-7 0 0,9 1-29,1 0 0,-1 0-1,1 1 1,0-1 0,-1 0-1,1 1 1,0 0 0,-1 0-1,1-1 1,0 1-1,0 0 1,-1 1 0,1-1-1,0 0 1,0 1 0,1-1-1,-1 1 1,0 0 0,0-1-1,1 1 1,-1 0-1,1 0 1,-1 0 0,1 0-1,0 0 1,0 0 0,-1 4-1,-1 1 0,1 1 1,0 0-1,1 0 0,0 0 0,-1 13 0,2-14-8,-1 7 18,1-1 0,1 1 0,0 0 0,5 20 0,-3-19-14,1 14 42,1-1 0,13 38 0,-9-37 42,56 173 437,-59-186-502,15 28 177,33 50 372,-52-92-541,0-1 0,0 1 0,0 0 0,0 0 0,0-1 0,1 0 1,-1 1-1,0-1 0,1 0 0,-1 0 0,1 0 0,0 0 0,-1-1 1,1 1-1,4 0 0,10 3 172,-11-2-52,-4-2-142,-1 0-1,0 0 1,0 0-1,0 0 1,0 0-1,0 0 1,0-1-1,0 1 1,0 0-1,1-1 1,-1 1-1,0-1 1,0 1-1,0-1 0,1 0 1,2-1 16,15-4-1174,0 1-4698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2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46 904,'0'0'1577,"4"-4"-1385,14-13-126,-6 11 68,31-1 45,61-2 0,-80 7-127,0 2 1,0 1 0,44 6-1,-24 4-361,-28-8-1471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2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33 992,'0'0'16,"0"10"-16,12-10 0,-3 0-280</inkml:trace>
  <inkml:trace contextRef="#ctx0" brushRef="#br0" timeOffset="1">169 11 1440,'57'0'-7,"-11"0"6,16-3 1,-28 0 5,-3 1 24,0 0 0,0 2-1,51 6 1,-72-5 51,-3 0 26,0 0 0,0 0 0,0 1 0,0-1 0,-1 2 0,1-1 0,6 4 0,-10-5 118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 3416,'-5'-4'-7,"-15"-10"3,15 10-8,-9 6 27,11 1 5,0 0 1,0 0-1,0 1 0,1-1 1,-1 1-1,1 0 1,0 0-1,0 0 0,1 0 1,-1 0-1,1 0 0,0 0 1,-1 7-1,-1 8 162,0 34 0,3-39-112,-1 3-35,0-10 27,1 1 0,0-1 1,0 1-1,3 10 0,21 120 754,-21-123-778,9 26 260,-8-29-208,36 90 467,-35-88-532,-2-8 2,1 1 0,-1 0 1,1-1-1,6 8 0,0 1 7,67 91 339,-55-87-124,-13-12-208,-7-6 53,-10 17-820,-1 0-3460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3416,'18'-20'37,"-17"19"71,11-4 12,6 0-14,-1 0-1,1 1 0,-1 1 1,27-2-1,-25 4-28,35-5 215,97 1 528,-98 8-456,41 19 386,0-1-71,-75-18-409,-6-2-60,-1 1 0,1 0 0,-1 1-1,1 0 1,-1 1 0,13 6 0,-23-9-186,0 1 0,-1-1 0,1 1 0,0 0 0,-1-1 1,0 1-1,1 0 0,-1 0 0,0 0 0,0 0 0,0 0 0,0 0 0,-1 0 0,1 0 0,0 0 0,-1 0 0,1 4 1,1 3 28,-2-8-49,0 0 0,0 1 1,0-1-1,0 1 1,0-1-1,0 1 0,-1-1 1,1 0-1,0 1 0,-1-1 1,1 0-1,-1 1 0,0-1 1,1 0-1,-1 0 0,0 1 1,0-1-1,0 0 1,-1 1-1,-5 7 14,2 1-14,0-1 0,-1 0-1,0-1 1,-1 1 0,0-1 0,0-1 0,-1 1 0,1-1-1,-2 0 1,1-1 0,-1 0 0,0-1 0,-10 5-1,-16 2 0,-1-4 12,-1-1 0,0-3 0,0 0 0,-1-3 1,-51-4-1,35-2 71,52 5-47,-7 0 201,25 0-137,1 2 1,17 2-1,-27-2-237,0-1 0,0 1 0,-1 0 0,1 0 0,-1 1 0,1 0 0,-1 0 0,6 4 0,0 2-5939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3232,'0'0'765,"-7"0"-425,2 0-245,1-1-50,-1 1 0,1 0-1,-1 0 1,1 1 0,-1-1 0,1 1 0,0 0-1,0 0 1,-1 1 0,1-1 0,0 1-1,0 0 1,0 0 0,-4 3 0,-11 7 132,1 1-1,1 1 1,0 0 0,-19 22 0,24-24-141,9-8-6,-1 0 0,0 1 0,1-1 1,0 1-1,0 0 0,0 0 0,-2 7 0,-2 1 60,-2 4-17,1 2 0,1-1 0,0 1 0,-6 27 0,-29 174 443,39-198-494,2-13 3,-1 0 0,2-1 0,0 1 1,1 15-1,1 0 35,1-1 1,1 0-1,1 0 1,11 32-1,2-20-30,-8-23 31,3 0-32,1-1 0,0-1 0,1 0 0,0-1 0,1-1 0,25 11 0,-25-14-19,-9-2 3,0-1-1,0 0 1,0-1-1,0 0 1,13 1-1,4 1 8,-4 0 16,1-1 1,0 0-1,0-2 1,0 0-1,0-1 1,0-2 0,31-6-1,-38 5-95,-1-1-104,1 1-1,-1 0 0,1 1 1,24-2-1,-17 5-4736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 3952,'0'0'40,"0"-1"-33,0 1 1,0 0-1,0-1 1,0 1-1,0 0 1,0 0-1,1-1 0,-1 1 1,0 0-1,0-1 1,0 1-1,0 0 1,0-1-1,-1 1 0,1 0 1,0-1-1,0 1 1,0 0-1,0 0 1,0-1-1,0 1 1,0 0-1,-1-1 0,1 1 1,0 0-1,0 0 1,0-1-1,0 1 1,-1 0-1,1 0 1,-4 1 36,1 1 0,-1 0 0,1 0 0,0 1 0,0-1 0,0 1 1,0 0-1,0-1 0,1 1 0,-1 0 0,1 1 0,0-1 0,-3 5 1,-1 4 73,0 0 0,-6 22 0,7-21-93,-5 28 203,6-10-72,2 0 1,1 1 0,4 43-1,-1-54-125,9 44 168,1-19 54,34 83 0,-38-111-217,-5-10 13,1 0 0,-1-1 0,2 1 0,-1-1 0,1 0 0,0 0 0,0-1 0,0 1 0,1-1 0,13 10 0,0-5 90,1 0 1,1-2-1,33 11 0,-14-10-1023,-1-2-3702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14 5024,'-57'-10'-5,"52"9"3,-1 0-1,0 0 1,1 1 0,-1 0-1,0 0 1,0 0-1,-9 2 1,3-2-7,4 1 6,-1-1-1,1 2 1,-1-1 0,1 1-1,0 0 1,-9 4 0,1 4 3,1 10 1,8-6 6,0 0 0,1-1 0,1 2 0,0-1 0,1 1 0,-2 16 1,4-18 27,2 0 1,0 0-1,0 0 1,1 0-1,1 0 1,0 0-1,4 15 1,-5-24-20,0 3 17,1-1 1,-1 0 0,1 1 0,1-1 0,-1 0 0,1 0 0,0 0-1,0 0 1,7 8 0,-7-11-1,1 0 0,0 0 0,-1 0 0,1-1 0,0 1 0,1-1 0,-1 0 0,0 0 0,1 0 0,-1-1 0,1 1 0,-1-1 0,1 0 0,7 0 0,36 5 144,112 1 311,-98-11-265,-40 1-32,32-8-1,-45 9-130,0-1 0,0 0 0,0-1-1,-1 1 1,1-2 0,13-8 0,-21 11-55,1 0 0,0 0 0,0 0 0,-1 0 0,1 0 0,-1 0 0,0-1 0,0 1 0,0-1 0,0 1 0,0-1 0,0 1 0,-1-1 0,1 1 0,-1-1 0,0 1 0,1-1 0,-1 0 0,-1 1 0,1-1 0,0 0 0,-1 1 0,0-5 0,-1-3-2,-1 1 0,0 0 0,-1 0 0,-6-13-1,-9-9 0,-8-1-2,-9 0 0,-6 1 0,0 5 0,2 7 0,2 6 0,26 9 0,7 3 0,-1-1 0,1 1 0,-1 0 0,0 0 0,1 1 0,-11 0 0,12 0 2,0-1 1,0 1 0,0 1-1,0-1 1,0 0 0,-4 2-1,-4 0 4,12-1-5,-1-1 0,1 1 0,-1 0 0,1-1 1,-1 1-1,1 0 0,0 0 0,-1-1 0,1 1 0,0 0 1,0 0-1,-1-1 0,1 1 0,0 0 0,0 0 1,0 0-1,0 0 0,0-1 0,0 1 0,0 0 0,0 0 1,0 0-1,1-1 0,-1 3 0,15 24-922,4 1-3699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575 160 3768,'-112'-83'477,"51"37"-218,56 42-164,-1 1 0,0-1 0,0 1 0,0 1 0,0-1 0,0 1 0,-1 0 0,1 0 0,-7 0 0,-4 0 266,1 1 0,-29 1 0,27 2-149,0 1 1,1 0-1,-25 8 0,41-11-208,-13 5 94,0 1-1,0 0 1,1 0-1,0 1 1,-12 10 0,13-5 3,1 0 1,0 1 0,-18 26-1,29-38-99,-1-1 6,1 1 1,-1 0-1,1 0 1,-1 0-1,1 0 1,0 0 0,-1-1-1,1 1 1,0 0-1,0 0 1,0 0-1,0 0 1,0 0-1,0 0 1,0 0-1,0 0 1,0 0 0,0 0-1,0 0 1,0 0-1,1 0 1,-1-1-1,0 1 1,1 0-1,-1 0 1,1 0-1,-1 0 1,1-1-1,-1 1 1,1 0 0,0 0-1,-1-1 1,2 2-1,25 15 78,-23-15-90,4 3 26,2 0-1,-1-1 1,0 0 0,1-1 0,17 4 0,-13-3-8,0 0 15,0-1 1,-1 0-1,1 0 0,17 0 1,-23-2-20,-1-1 5,0 0-1,-1 0 1,1-1-1,-1 0 1,1 0-1,-1 0 1,12-5-1,-8 3-3,7-1 41,-1-1-1,0-1 0,0 0 1,-1-1-1,24-15 1,-16 9 66,-21 12-104,-1 1 0,0-1-1,1 0 1,-1 0 0,0 0 0,0 0 0,0-1 0,0 1 0,0 0 0,0 0 0,0-1 0,0 1 0,0-1 0,0 1 0,-1 0 0,1-1-1,-1 0 1,1-1 0,0 0 15,-1 1 1,0-1-1,0 0 0,0 1 0,0-1 0,-1 0 0,1 1 0,-1-1 0,1 1 0,-1-1 0,0 1 0,0-1 1,-2-2-1,0 1 63,-4-3-10,3 3-20,-2 0-12,5 4-48,1 0 0,-1 0 0,1 0 0,-1 0-1,1 0 1,-1 0 0,1 0 0,-1 0 0,1 0 0,0 1-1,-1-1 1,1 0 0,-1 0 0,1 0 0,0 1 0,-1-1-1,1 0 1,-1 0 0,1 1 0,0-1 0,-1 0 0,1 1-1,0-1 1,0 0 0,-1 1 0,1-1 0,0 1 0,0-1-1,-1 0 1,1 1 0,0-1 0,0 1 0,-5 10 0,4-8 0,0-1 0,0 0 0,0 1-1,1-1 1,-1 1 0,1-1 0,0 1 0,-1 3 0,1 5 1,-3 36 1,6 9 1,3-1-3,16 40-5,-21-90 0,1 0 0,-1-1 0,1 0 0,0 1 1,0-1-1,0 0 0,4 6 0,3 4-1,19 40-21,58 96-95,-77-132 112,16 35-57,-9-15 33,3 8-21,-2 0-1,15 62 1,-29-95 40,0-5 8,-1 0-1,-1 0 0,1 0 1,-1 1-1,-1-1 1,1 1-1,-1-1 1,-2 10-1,-1 6 5,0-14 1,-10-1 1,-14-4 4,-10-7-2,9-2 8,-1-2-1,1-1 1,-40-17 0,55 19-5,7 3 9,0 0 1,0-1-1,0 0 1,-7-6 0,-7-5 73,1 0 1,1-1 0,-19-20-1,28 26-66,-13-21 164,17 23-148,-46-75 285,45 70-260,0-1 0,1 1-1,0-1 1,1 0-1,-4-18 1,7 26-48,0 0 1,1 0 0,-1 1-1,1-1 1,1 0-1,-1 0 1,0 0-1,1 0 1,0 0-1,1 0 1,-1 0-1,1 1 1,-1-1-1,6-8 1,-2 6 0,0 1 0,0-1 0,1 1 0,0 0 0,0 0 0,1 1 0,12-9 0,-18 14-17,16-12 18,1 1 0,0 0 0,30-11 0,23 1-1434,-28 9-5737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 7264,'-8'-23'-504,"7"22"497,1 1 0,0-1 0,-1 1 0,1-1 0,-1 1 0,1 0 1,-1-1-1,1 1 0,0 0 0,-1-1 0,1 1 0,-1 0 0,0-1 0,1 1 0,-1 0 0,1 0 1,-1 0-1,1 0 0,-1-1 0,0 1 0,1 0 0,-1 0 0,-15 17 6,15-9 1,1-2 0,-4 19 45,2 1 0,1 35 1,3-37 130,2 0 1,0-1 0,16 45-1,-19-64-42,3 2 27,-1-2 7,4 5 1,-6-8-178,0-1-1,0 0 0,1 1 0,-1-1 0,0 0 0,0 0 0,0 0 0,0 0 0,1 0 0,-1 0 0,0 0 1,0 0-1,0 0 0,0 0 0,1 0 0,-1-1 0,0 1 0,0-1 0,0 1 0,0-1 0,0 1 0,0-1 0,1-1 1,0 1-427,14-7-4397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2968,'-2'-2'33,"-4"-7"9,5 7 508,1 5-364,-16 188 2069,15-175-2197,4 34 362,2-8-165,1 8 337,0 53 1,-4-30 1960,-2-74-2545,0 0-1,0 0 1,0 1-1,0-1 1,0 0 0,0 1-1,0-1 1,1 0 0,-1 1-1,0-1 1,0 0-1,0 1 1,1-1 0,-1 1-1,0-1 1,1 0-1,-1 1 1,1-1 0,0 0-1,0 0 2,0 0 1,0 0-1,0 0 0,-1-1 0,1 1 1,0 0-1,-1 0 0,1-1 0,-1 1 0,1-1 1,-1 1-1,1-2 0,1-7 33,0-1 0,1 1 1,1 0-1,-1 0 0,2 0 0,-1 1 0,1 0 0,1 0 0,0 0 1,0 0-1,0 1 0,1 0 0,1 0 0,-1 1 0,11-8 1,-5 6 14,1 0-1,25-10 1,-32 16-41,1 0-1,-1 1 0,1 0 0,0 1 0,0 0 0,0 0 0,8 0 1,1 2 17,0 0 1,0 1 0,0 1-1,-1 0 1,1 2 0,25 9 0,-27-12 9,-12-2-37,-1 0-1,0 0 1,1 0 0,-1 0-1,0 0 1,1 1 0,-1-1-1,0 1 1,4 1 0,-3-1 1,-1 0 0,0 1 1,1-1-1,-1 1 0,0 0 0,0 0 1,0-1-1,0 1 0,1 3 1,8 6 19,14 12 26,-23-20-46,0 0-1,14 26 2,-14-11-5,0-12-1,-1 1-1,-6 21 3,-7 8-4,9-21 0,-5 0 1,5-12 0,0 1 1,0-1-1,0 0 0,-1 1 0,1-2 1,-1 1-1,0 0 0,0-1 1,0 0-1,0 1 0,-6 1 0,-2 0 4,-1 0-1,1-1 0,-19 2 0,-144 14 47,149-18-24,10 0-14,-1 1 1,-20 5 0,-32-3 70,67-4-63,-2 0 53,0-1 77,16-2-136,55-7 57,-29 5-65,-31 4-225,0 0 0,0-1 0,0 0 0,0 0 0,0-1 0,11-5 0,9-5-7408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5384,'-23'-39'1076,"22"38"-347,0 10-594,12 5-961,3 3-3360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4664,'-9'0'3,"-38"0"209,-82 10 1,116-7-131,0 1-1,0 0 1,1 1 0,0 0 0,0 1-1,0 0 1,0 1 0,-11 8 0,20-12-54,0 0 1,-1 0-1,1 1 0,0-1 1,1 1-1,-1-1 1,1 1-1,-1 0 1,1 0-1,0 0 0,1 0 1,-1 0-1,-1 5 1,1-4 3,-2 6 67,1 0 0,0-1-1,-4 23 1,6-26-63,1-1 15,0 0 0,-1-1 0,2 1 0,-1-1 0,1 1 0,0 0 0,0-1 0,3 9-1,-1-5-7,-2-2 10,1-1 0,0 0 0,1 0 0,-1 0 0,1 0 0,1-1 0,-1 1 0,1-1 0,0 1 0,0-1 0,0-1 0,1 1 0,-1-1 0,1 1 0,7 3 0,-4-2 10,1-1 0,-1 0 0,1-1 0,0 0 0,0 0 0,1-1 0,-1 0 0,10 1 0,35 2 577,-1-3 0,98-6 0,-139 2-545,1 0 0,0-1 1,0 0-1,13-4 0,-24 5 416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37 2968,'-6'1'25,"-20"4"16,8-2 131,0 1 0,0 0 0,-26 11 1,42-14-7,-1 11 570,6-12-695,1-1 0,-1 1 0,0-1 0,0 1 0,0-1 0,0 0 0,0 0-1,0 0 1,0-1 0,-1 1 0,1-1 0,0 1 0,2-3 0,4-4 163,0 0 1,0 0-1,9-13 1,-14 17-44,7-1 0,-8 4-19,-3 1-137,0-1 0,0 1 1,0 0-1,0 0 0,1 0 1,-1 0-1,0 0 0,0 0 1,0-1-1,0 1 0,0 0 0,0 0 1,0 0-1,0 0 0,1-1 1,-1 1-1,0 0 0,0 0 1,0 0-1,0 0 0,0-1 1,0 1-1,0 0 0,0 0 0,0 0 1,0 0-1,0-1 0,0 1 1,0 0-1,0 0 0,0 0 1,0-1-1,-1 1 0,1 0 1,0 0-1,0 0 0,0 0 0,0 0 1,0-1-1,0 1 0,0 0 1,0 0-1,-1 0 0,1 0 1,0 0-1,0 0 0,0-1 1,0 1-1,0 0 0,-1 0 0,1 0 1,0 0-1,0 0 0,-9-2 99,9 2-120,-2 0 90,1 4-1,-6 18-856,0 1-3203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109 126 3232,'-2'-20'156,"0"16"-24,-6-6 1,5 5-42,-4-6-11,4 6 0,-2-1-4,0 3-15,-7-3 2,7 4 2,-4 1 3,5 3-9,-3 4-2,3-2-14,1 0-1,1 0 0,-1 1 0,0-1 1,1 1-1,0-1 0,-2 6 1,4-9-38,-1 1 674,2 0-446,2 5 27,-2-6 384,-1-3-309,-8-37 310,5 29-676,1 0-1,0 0 0,-1-21 0,3 19-4774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31 4312,'0'-2'4,"0"1"0,0 0 0,0 0 0,0-1 0,-1 1 0,1 0 1,0 0-1,-1-1 0,1 1 0,-1 0 0,1 0 0,-1 0 0,0 0 0,1 0 0,-1 0 0,0 0 1,0 0-1,0 0 0,0 0 0,0 0 0,0 0 0,0 0 0,0 1 0,0-1 0,0 0 1,0 1-1,0-1 0,0 1 0,-1 0 0,1-1 0,0 1 0,0 0 0,-1-1 0,1 1 0,-2 0 1,-2 0 12,1 0 1,0 0 0,-1 1 0,1 0 0,0-1-1,-1 1 1,1 1 0,0-1 0,0 0 0,0 1-1,-4 2 1,-1 2 57,0 0 0,0 1 0,0 0-1,1 0 1,0 1 0,1 0 0,0 0 0,0 1-1,-10 17 1,13-16 67,1-1 0,0 1 1,1 0-1,0 0 0,0 0 0,1 0 0,1 0 0,0 1 0,1 11 1,-1-8-96,1-3 62,0 0 1,1 0-1,0 0 0,1 0 0,0-1 0,1 1 0,0-1 0,0 0 0,1 0 0,0 0 0,12 14 0,-4-2 55,13 29 1,39 125 256,-49-136-300,-2 0 1,15 64-1,-22-73-57,-4-24-39,-1-1-1,1 0 1,0 1 0,0-1 0,1 0-1,7 10 1,-7-12-15,0 1 0,-1 0-1,0 0 1,0 1 0,0-1 0,0 1 0,-1-1 0,2 11-1,-3-15 26,-1 2 4,0-1-31,0-1 0,0 1 0,0 0 0,0-1 0,0 1 0,0 0 0,0-1 0,-1 1 0,1-1 0,-1 1 1,1 0-1,-1-1 0,0 1 0,1-1 0,-1 0 0,0 1 0,0-1 0,0 1 0,0-1 0,0 0 0,0 0 0,-1 0 0,1 0 1,0 0-1,0 0 0,-1 0 0,1 0 0,-1 0 0,1 0 0,-1-1 0,1 1 0,-1-1 0,-2 1 0,-5 2 6,-25 4 114,-113 0 270,95-10-227,40 2-82,0 0 0,0-1 0,0 0 0,0 0 0,0-2 0,-20-7 0,28 8-57,1 0 0,0 0 1,0 0-1,0 0 0,0-1 1,0 1-1,0-1 0,1 0 1,0 0-1,0 0 0,-2-5 1,-2-7-1407,1 1-5552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4760,'0'0'521,"13"-9"207,12-1 108,26-5-1,-32 9-753,17-6 281,42-20 0,-53 23-177,0 0 0,1 2 0,46-7 0,4-6 247,-75 19-169,0 1-259,-1 0-1,0 0 0,0 0 1,1 0-1,-1 0 1,0 0-1,1 0 1,-1 0-1,0 0 1,1 0-1,-1-1 1,0 1-1,0 0 1,1 0-1,-1 0 1,0-1-1,0 1 1,1 0-1,-1 0 0,0 0 1,0-1-1,0 1 1,0 0-1,1 0 1,-1-1-1,0 1 1,0 0-1,0-1 1,0 1-1,0 0 1,0 0-1,0-1 1,0 1-1,0 0 1,0-1-1,0 1 0,0 0 1,0-1-1,0 1 1,0 0-1,0-1 1,0 1-1,0 0 1,0 0-1,0-1 1,0 1-1,0 0 1,-1-1-1,1 1 1,0 0-1,0 0 1,0-1-1,-1 1 0,1 0 1,0 0-1,0 0 1,0-1-1,-1 1 1,1 0-1,0 0 1,-1 0-1,1 0 1,0-1-1,-1 1 1,-2-1 24,-4 1-1,5 0-9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49 5296,'-6'-1'0,"-18"-4"4,-13-7 0,18 9 216,0 0 0,-1 1 0,1 1 0,-39 3 0,-4 0 153,-23 2 190,73-3-476,0 1 0,1 1 0,-1 0-1,1 0 1,-19 9 0,25-10-42,0 0 0,0 1 0,0 0 0,1 0 0,-8 6 0,10-7-21,1 1 0,-1-1-1,1 0 1,-1 0 0,1 1 0,0-1 0,0 1 0,0-1 0,0 1 0,0-1 0,1 1-1,-1-1 1,1 1 0,0 4 0,-1 0 14,0 2 47,0 0-1,1 0 1,2 14-1,-1-18-57,0 0-1,1 1 1,-1-1 0,1 0-1,1-1 1,-1 1-1,1 0 1,-1-1 0,1 1-1,1-1 1,-1 0-1,1 0 1,-1 0 0,1 0-1,6 4 1,-2-3 23,1 1 1,-1-1 0,1 0-1,1-1 1,-1 0 0,0-1-1,13 3 1,-11-4 3,0-1 0,0 0 1,0 0-1,1-2 0,-1 1 0,0-1 1,0-1-1,0 0 0,16-6 0,-20 7-48,2-2 41,0 0 0,0-1 0,0 0 1,0 0-1,-1 0 0,1-1 0,-1-1 1,12-10-1,-13 10-2,-1 0 0,0 0 0,0 0 0,6-9 0,-10 12-25,-1 0 0,1 0 1,0 0-1,-1 0 0,0 0 0,1 0 0,-1-1 1,-1 1-1,1 0 0,0-1 0,-1 1 0,0-1 0,0 1 1,0 0-1,-1-7 0,1 7-10,-1 0 1,0 0-1,0 0 0,0 0 1,0 0-1,0 0 0,-1 0 1,0 0-1,1 0 0,-1 1 1,0-1-1,0 1 0,0-1 1,-5-3-1,-1 1 28,1-1 0,-2 1 0,1 1 0,-14-6 0,-9-5 34,15 8-51,0 0 0,-1 0 0,0 2 1,0 0-1,0 1 0,-31-3 0,37 8-19,2 9-2,9-9-1,0 1 1,0-1 0,-1 0-1,1 1 1,0-1-1,0 1 1,0-1 0,0 1-1,1-1 1,-1 0 0,0 1-1,0-1 1,1 0-1,-1 1 1,1-1 0,-1 0-1,1 1 1,1 1 0,20 23-12,-11-13 8,16 21-1388,2 2-5561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5560,'12'-21'38,"-11"19"36,2 3-33,238 55 431,-56-16 831,-149-36-529,-34-4-467,0 2-159,0-1 0,0 0 0,1 1 0,-1-1-1,0 0 1,1 0 0,-1 0 0,1-1 0,2 2 0,2-2 10,-5 0 172,-15 4-224,12-3-98,0-1-1,0 1 1,-1-1-1,1 1 1,0-1 0,-1 1-1,1-1 1,0 0 0,-1 1-1,1-1 1,0 0-1,-3 0 1,-63-3 288,65 3-229,-1-2-1,-31-20 146,32 21-138,2 1-71,0-1 1,0 1 0,0-1-1,0 1 1,0-1 0,0 1-1,0-1 1,-1 1 0,1-1-1,0 1 1,0 0 0,0-1-1,0 1 1,-1-1 0,1 1-1,0-1 1,-1 1 0,1 0-1,0-1 1,-1 1 0,1-1-1,0 1 1,-1-1 0,0 1 1,0-1 0,0 1 1,1-1-1,-1 0 1,1 1-1,-1-1 0,1 0 1,-1 0-1,1 1 1,-1-1-1,1 0 1,-1 0-1,1 0 0,0 0 1,0 1-1,-1-1 1,1-2-1,-1-4 29,0-1 0,1 1 0,0-1-1,0 1 1,0-1 0,1 1 0,0-1 0,1 1 0,-1-1-1,2 1 1,-1 0 0,7-12 0,1-8 60,-7 16-64,1 1-1,0-1 1,1 1-1,0 0 1,1 1-1,0-1 1,1 1-1,9-11 1,11-12 51,-14 16-47,0 1 1,19-18-1,-30 32-13,0 0-10,7-1 2,-7 2-3,1 68-1494,-3-29-6056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249 227 5384,'63'11'224,"-60"-11"-200,0 0-1,-1 1 1,1-1 0,0 0 0,0 0-1,0-1 1,0 1 0,0-1 0,0 1-1,4-2 1,18-4 107,-10 4-79,9-1 86,39-10 1,-61 12-124,1 1 0,-1-1 0,0 0 0,1 0 0,-1 0 0,0 0 0,0 0 0,0 0 0,0-1 0,0 1 0,0-1 0,0 0 0,-1 1 0,1-1 0,-1 0 0,1 0 0,-1 0 0,1 0 0,-1 0 0,0 0 0,0 0 0,0-1 0,0 1 0,-1 0 0,1 0 0,0-1 0,-1-4 0,-1-3 36,-1 0 0,0 0 0,0 0 0,-2 1 0,1-1 0,-6-10 0,7 16-23,-1 1-1,1 0 0,-1 0 0,0 0 0,0 0 1,0 1-1,0-1 0,-1 1 0,1 0 0,-1 0 1,1 0-1,-1 0 0,-5-1 0,4 0 6,-8-4 79,1 0 1,-1 1-1,-1 1 1,1 0-1,-16-4 0,18 8-66,-1 1-1,1-1 1,-1 2-1,1-1 0,0 2 1,-13 2-1,-62 19 140,78-20-176,0-1 7,1 1-1,-1 0 1,1 1-1,0 0 1,0 0-1,0 1 1,-11 9-1,11-9-8,-2 3 4,1 1 0,0 0 0,0 1 0,0 0 0,2 0-1,-8 13 1,5-8 1,-3 6-8,9-4 1,10 2-3,9 4-2,5 0 0,2 1 0,4-2 0,7 0 0,10-4 0,2-3 0,-7-2 0,-22-10 12,0 1 1,1-2-1,29 1 1,59-4 69,-77 0-65,33 0 82,16 6-1091,-42 0-4408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5560,'23'24'20,"-21"-21"22,1-1-23,16 18 2,-12-13 8,0 1 1,1-1 0,0-1 0,0 0-1,0 0 1,0 0 0,1-1-1,11 5 1,24 10 204,-29-12-52,0-1-1,1 0 1,31 8-1,54 7 443,-93-20-560,0 0 1,0-1-1,0 1 1,0-2-1,0 1 0,14-2 1,12 0 164,48 4-972,-46-1-4123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1712,'0'0'2169,"0"5"-1897,7 100 636,-6-89-763,0 1 0,1 0 0,7 24 0,0 8-5,-8-25 52,9 47-1,-6-48-58,26 138 402,-23-89-334,17 79 206,-18-84-216,-4-39-103,5 33 1,3 1-28,3 65 0,1 44 5,-9-124-60,6 108 97,-1-44-36,-4-36-33,1 39 9,-5 31 1,-1-84-24,17 122 100,-11-129-59,6 26-37,-7-41-9,-1 2-1,-2 44 0,-4-36 6,3 84 16,3 41 27,46 136 173,-41-265-224,1-12-6,3 5-3,0-1 2,-4 0-3,-1 4-2,0 4 0,2 1 0,0 0 0,-2 0 0,-3-3 1,2-5 4,3-3-2,8 39 19,-9-28 27,8 7 21,-12-39-25,-1 1 0,0 1 0,4 29 0,-7-33 3,-1-1-1,6 20 1,2 8 7,-4 9 9,0-21-31,10 56 114,-14-31-79,5 43 43,-2-49-36,-2 70 0,-6-89 1,-7 29-1,7-39-54,-33 208 355,37-220-368,0 5 7,0-5 1,0 6 1,0-6 6,0 5 2,0-7 39,0-1-25,0 5 1,0-2 1,3 7 4,-3-9-3,1-1-18,1 0 0,-1 0 0,0 0 0,1-1 0,-1 1 0,1 0 0,0-1 0,-1 1 0,1-1 0,3 2 0,3-3 16,-5 0 1,5-3 3,32-14 119,67-11 135,-67 14-139,-30 10-117,1 0 0,-1 1 0,1 0 0,18-2 1,293-30 191,-282 32-231,-1 0 2,2 0-2,2 1 2,2-1-2,28 3 5,-23 0 0,-23-1-3,9-1-2,2-4 2,-4 1-3,4 3-2,8 0 0,1-3 0,-4-2 0,-1 2 0,7 0 0,2 2 0,-3 0 1,-5 3 4,-3 5-2,-27-3 0,42 0 1,3-2-10,88-1-12,-109-2 18,5-3 0,3 1 0,-1 2 0,-4 0 0,3 0 0,14 1 0,-4-2 0,-13 1 0,86 2-8,-110 3 6,-8-2 1,-1 0 1,0 0-1,0-1 0,1 1 0,-1-2 0,0 1 0,10-4 1,-9 2 0,-1 1 0,30 2 0,-28 1 0,0 0 0,27-7 0,9-5 0,-3 5 0,-8-2-3,-25 5 1,0 1 0,0 0 0,1 1 0,-1 0 0,1 0 0,11 1 1,-7-2 1,3-4 0,-1 2 0,-3 0 0,-1-1 1,-2 4 6,-8 1 9,-3 0-15,1 0 0,-1 0 0,1 0 0,0 0 0,-1 0 0,1 1 0,-1-1 0,1 0 0,0 0 0,-1 0 1,1 0-1,-1 0 0,1 0 0,0-1 0,-1 1 0,1 0 0,-1 0 0,1 0 0,0 0 0,-1 0 0,1-1 0,0 1 1,-1 0-1,1 0 0,0 0 0,-1-1 0,1 1 0,0 0 0,-1-1 0,1 1 0,-14-10-1111,-1-1-6669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6104,'0'0'160,"-1"-12"920,-6 6-902,5 4-52,-20 24 168,13-6-203,1 0 0,0 1-1,2 0 1,-1 0 0,-5 26-1,1 14 81,7-20-60,2-15 35,-1 0 1,-7 32 0,9-53-130,1 1 0,-1-1 1,1 1-1,0-1 0,0 1 1,0-1-1,0 1 0,0-1 1,0 1-1,0 0 0,1-1 1,-1 1-1,0-1 0,1 1 1,-1-1-1,1 0 0,0 1 1,-1-1-1,1 1 0,0-1 0,1 2 1,1 0 11,0 0 1,0-1 0,0 1-1,1-1 1,-1 1-1,1-1 1,-1 0-1,6 2 1,9 3 66,1-1-1,34 7 1,-36-9-56,50 11-1210,0-2-4810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224 234 6728,'0'0'41,"0"0"-23,0 0-1,0 1 1,-1-1-1,1 0 1,0 1-1,0-1 1,0 0 0,0 0-1,0 1 1,0-1-1,0 0 1,0 1-1,0-1 1,0 0 0,0 1-1,0-1 1,0 0-1,0 1 1,1-1-1,-1 0 1,0 0-1,0 1 1,0-1 0,0 0-1,0 0 1,1 1-1,-1-1 1,0 0-1,0 0 1,1 1 0,-1-1-1,0 0 1,0 0-1,1 1 1,7-1 33,0 0 0,0 0 0,0-1 0,0 0 1,0-1-1,0 0 0,0 0 0,-1 0 0,1-1 0,8-4 0,-10 4 18,0 0-1,-1 0 0,1 0 0,-1-1 0,0 1 0,0-1 0,0-1 0,-1 1 0,0-1 0,1 1 1,-1-1-1,6-11 0,-9 14-39,0-1 1,0 0-1,-1 0 1,1 1-1,-1-1 1,1 0-1,-1 0 1,0 0-1,0 0 1,0 0-1,0 0 1,-1 0-1,0-3 1,-11-32 223,9 34-232,0 0 0,1 0 0,-1 0 0,-1 0 0,1 0 0,-1 1-1,1-1 1,-1 1 0,0 0 0,0 0 0,0 1 0,-1-1 0,-7-3 0,-3 0 20,0 1 0,-24-7 0,27 10-16,0 0 0,0 0-1,0 2 1,-20 0 0,19 0-17,3 0 7,0 1-1,1 0 0,-1 1 1,1 0-1,-1 0 0,1 1 0,0 1 1,-1-1-1,2 1 0,-16 10 1,20-11-12,1 0 1,-1 0-1,1 0 1,0 1-1,0 0 1,0 0-1,1-1 1,-1 2-1,1-1 1,0 0-1,0 0 1,0 1-1,1-1 1,-1 1-1,1-1 1,0 1-1,1 0 1,-1 4-1,-1 33 0,3-30-1,1-1-1,0 0 1,1 0-1,0 0 1,1 0-1,0 0 1,1-1-1,0 0 1,1 0-1,0 0 1,0 0-1,1-1 1,0 0-1,1-1 1,15 14-1,-5-8 3,0 0-1,1-2 1,21 11 0,-22-14-2,6 5 8,2-2 0,27 10-1,-31-14-6,-16-5 2,1 0 0,0-1 0,-1 1-1,1-2 1,8 2 0,2 0 0,35 8-1,23 2-1223,-44-8-4874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6008,'26'0'266,"-22"0"-43,5 3 17,-1-1-137,-1 2-1,0-1 1,0 1 0,13 9-1,-2-2 5,-5-5-55,0 0 0,0-1-1,0-1 1,23 5 0,18 6 306,-50-13-204,4 1 28,-4-1-3,7 1 1,-5-1-8,4 4 3,23 9 498,-31-14-506,9 4 410,-10-4-562,0 1 1,-1-1-1,1 0 1,-1 0-1,1 0 1,-1 1-1,1-1 1,-1 0-1,0 1 1,0-1-1,1 0 1,-1 1-1,0-1 1,0 0-1,0 1 0,-1-1 1,1 0-1,0 1 1,0-1-1,-1 0 1,0 3-1,0-2 2,-1 0 0,1 0-1,-1 0 1,1 1 0,-1-2-1,0 1 1,0 0 0,0 0-1,0-1 1,-4 4 0,0-2 5,1 0 1,-1-1-1,0 1 1,0-1-1,0 0 1,0 0 0,0-1-1,0 0 1,-9 1-1,-30-4 124,42 1-131,1 1 0,0-2 0,0 1 0,0 0 0,0 0 0,0-1 0,0 1 0,0-1 0,1 0 0,-1 1 0,0-1 0,1 0 0,0 0 0,-2-2 0,1 1 32,-1-2-28,0 0 0,0 1 1,1-1-1,0-1 1,0 1-1,1 0 1,-1 0-1,1-1 0,0 1 1,0-1-1,1 1 1,0-1-1,0 1 0,0-1 1,1-5-1,2-11 30,2 0 0,13-42 0,-15 53-33,2 1 0,-1-1 0,1 1 0,1 0 0,0 0 0,0 1 0,14-15 0,-17 21-6,37-27 60,-39 29-190,0 1 0,1-1 0,-1 0 0,1 1-1,-1-1 1,1 1 0,-1 0 0,1-1 0,-1 1 0,1 0 0,1 0 0,7 0-7160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6456,'22'30'369,"-11"-17"-209,0-1-1,2 0 1,-1 0 0,25 17-1,-35-28-146,3 3 28,0 0 0,0 0 0,0-1 1,1 0-1,-1 0 0,1 0 0,0-1 1,0 0-1,0 0 0,0 0 0,0-1 1,0 0-1,0 0 0,8 0 0,-2 0-20,26-2 113,112-20 110,-121 15-191,47-19-1,-71 23-44,-1 0-1,-1-1 0,1 0 0,0 1 0,-1-1 1,1-1-1,-1 1 0,0 0 0,4-7 0,-1 2 0,-4 6-2,1-1 0,-1 1 0,0-1 0,-1 0-1,1 0 1,-1 0 0,1 0 0,-1 0 0,0 0 0,0 0 0,1-5 0,-1 4-1,-1 2-1,0 0 0,0 1 0,0-1 0,0 0 0,-1 0 0,1 1 1,-1-1-1,1 0 0,-1 1 0,0-1 0,1 0 0,-1 1 0,0-1 0,0 1 0,0-1 1,0 1-1,0 0 0,-1-1 0,1 1 0,0 0 0,-1 0 0,1 0 0,0 0 0,-1 0 1,1 0-1,-4-1 0,-5-3 15,0 0 1,1 1-1,-2 0 1,-10-2-1,16 4-9,0 1 0,0 1 0,-1-1-1,1 1 1,0 0 0,0 0-1,-1 0 1,1 1 0,0 0 0,0 0-1,-8 3 1,10-3-7,0 1 0,0 0 0,1-1-1,-1 1 1,0 0 0,1 1 0,0-1 0,-1 0 0,1 1 0,0-1 0,0 1-1,0 0 1,1-1 0,-1 1 0,0 0 0,1 0 0,0 0 0,0 0-1,0 1 1,0-1 0,1 0 0,-1 0 0,0 6 0,0 5 6,1 0 1,0 0-1,4 28 1,-2-32-6,10 43 22,37 118 43,-44-154-65,15 29 22,-1-8-5,5 5-15,-4-5 0,-4-3-3,-9-19-4,-1 0 0,-1 0 0,0 0 0,-1 1 1,-1 0-1,-1 0 0,1 27 0,-3-3 1,1 7 1,-1-45 0,1 11 9,-1-1 1,-1 1 0,-2 17-1,2-26-6,0-1 0,0 0 0,0-1-1,-1 1 1,1 0 0,-1 0 0,0-1-1,0 1 1,0-1 0,-1 1 0,1-1-1,-1 0 1,0 0 0,0 0 0,-4 4-1,1-4 11,-1 1-1,1-1 0,0 0 0,-1 0 1,1 0-1,-1-1 0,0 0 0,0-1 1,0 0-1,0 0 0,0 0 0,0-1 1,0 0-1,0 0 0,0 0 0,0-1 1,0 0-1,-11-4 0,6 2 28,2-1 0,-1 0 0,0-1-1,1 0 1,0 0 0,0-1 0,1 0 0,-1-1 0,1 0-1,1-1 1,-10-10 0,-16-26 111,13 16-79,0 1 111,-25-42 0,42 60-119,-1 0-1,1-1 0,1 0 1,0 0-1,0 0 0,1 0 1,0-1-1,0 1 0,1-18 1,1 22-151,0 3 31,0-1 0,0 1 0,1 0 0,-1-1 0,1 1 0,0-1 0,0 1 0,0 0-1,0 0 1,0 0 0,1 0 0,0 0 0,-1 0 0,1 0 0,0 0 0,4-3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1176,'0'0'1457,"9"-1"-1085,12-2 182,34-8 0,-49 9-411,0 0 0,0 0-1,0-1 1,0 0 0,0 0 0,-1 0-1,1-1 1,-1 0 0,0 0 0,0 0-1,-1-1 1,6-6 0,-8 7-82,1 1 1,-1-1-1,0 0 1,0 0-1,-1 0 1,1 0 0,-1 0-1,0 0 1,0 0-1,0-1 1,0 1-1,-1 0 1,0-1-1,0 1 1,0 0 0,0-1-1,-1 1 1,0 0-1,-1-6 1,0 0-22,1 5-1,0 1 0,0 0 0,0 0 0,-1 0 0,0 0 0,-3-6 0,-1-3 74,-1 1-1,0 0 1,-1 0 0,0 1-1,-1 0 1,0 0 0,-1 1-1,0 0 1,-17-12 0,23 19 7,-3 0 18,3 1-19,-4-4-6,5 5 61,4 11-155,-1 1-1,2-1 1,-1 1 0,1-1 0,1 0 0,0 0 0,4 10-1,6 6-15,-7-18 1,0 0 0,1 0 0,-1-1 1,2 0-1,-1 0 0,11 6 0,47 30 35,-63-42-39,4 3 13,1-1 0,-1 0 0,1-1-1,-1 1 1,1-1 0,8 1 0,22 7 60,-34-8-60,0-1-7,-1 0 0,1-1-1,0 1 1,-1-1 0,1 1 0,-1-1 0,1 0 0,0 0 0,4 0 0,-6 0 19,22 10 51,-14-2-73,-5-4-4,0 0 0,-1 1 0,1-1 0,-1 1 1,4 8-1,-6-12 0,0 1 0,0-1 1,-1 1-1,1-1 0,0 1 1,1-1-1,-1 0 1,0 0-1,0 0 0,0 1 1,1-1-1,-1 0 0,1-1 1,2 3-1,0-2 0,20 16 1,-20-15 0,-2-1 0,-1-1 0,0 1 0,0 0 0,0-1 0,0 1 0,0 0 0,0 0 0,0 0 0,0 0 0,0 0 0,-1 0 0,1 0 0,0 0 0,0 0 0,-1 1 0,1-1 0,0 2 0,2 8 0,-9 2 0,-11 3 0,-10-1 1,-29 8 7,41-16-5,12-6-15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5472,'0'0'44,"-6"9"40,3-7-45,0 0 1,0-1-1,0 1 0,0-1 1,0 1-1,-6 0 1,7-1-2,0-1 0,0 0 1,0 1-1,0 0 1,1-1-1,-1 1 0,0 0 1,0 0-1,0 0 1,1 0-1,-1 0 0,1 1 1,-1-1-1,1 0 1,-1 1-1,1-1 0,0 1 1,-1-1-1,1 1 1,0 0-1,0-1 0,0 1 1,-1 3-1,1 2 49,0 0-1,1 0 1,-1 1 0,1-1-1,1 0 1,-1 0 0,1 0-1,1 0 1,-1 0 0,1 0-1,0 0 1,1 0 0,-1-1-1,1 1 1,1-1 0,-1 0-1,1 0 1,0 0 0,1 0-1,-1-1 1,1 0 0,6 6-1,-9-9 29,8 11-866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5920,'-1'0'0,"0"0"0,0-1 0,0 1 0,1 0 0,-1 0 0,0 0 0,0-1 0,0 1 0,0 0 0,1-1 0,-1 1 0,0-1 0,0 1 0,1-1 0,-1 1 0,0-1 0,1 0 1,-1 1-1,1-1 0,-1 0 0,0 1 0,1-1 0,0 0 0,-1 0 0,1 1 0,-1-2 0,0 0 8,0-1 337,8 20-157,-5-8-185,-1-1-1,1 1 0,-1 0 1,-1-1-1,0 1 0,0 0 1,-1-1-1,-2 14 0,0 0-568,-3 27-3207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4128,'6'3'142,"1"0"0,-1 0-1,1-1 1,-1 0 0,1 0 0,0 0 0,9 0 0,14 1 240,37 9 1,-5-1-34,68 0 515,-126-11-801,0 0 0,1 0 0,-1 0 0,0 1 0,0 0 0,7 2 0,30 5 647,-38-8-437,-2 0-213,-1 0 0,1 0 0,0 0-1,0 0 1,0 0 0,-1 0 0,1 0 0,0 0-1,0 0 1,0 0 0,-1 1 0,1-1 0,0 0 0,0 0-1,-1 1 1,1-1 0,0 1 0,0-1 0,-1 1 0,1-1-1,-1 1 1,2 0 0,-16 4 13,0-1-1,-1-1 1,1 0 0,-1-1-1,0-1 1,-21 0 0,-8 1 26,28 0-69,-43 0 152,54-2-160,1 0 1,-1-1 0,1 0-1,-1 0 1,1 0 0,0 0 0,-1-1-1,1 0 1,0 0 0,0 0-1,-6-4 1,1-1 0,7 5 37,1-1 0,0 1-48,1 0 1,-1 0 0,1-1 0,0 1-1,0 0 1,0 0 0,0-1 0,0 1 0,0 0-1,1-1 1,-1 1 0,1 0 0,-1 0-1,1 0 1,0 0 0,0-1 0,0 1-1,0 0 1,0 1 0,0-1 0,1 0-1,-1 0 1,1 0 0,-1 1 0,1-1-1,0 1 1,3-3 0,9-3 35,2 1-1,-1 0 1,0 1-1,1 1 1,0 1-1,33-4 1,-21 3 10,35-5 22,-44 5-50,0 1 39,-1 0 0,37-1 0,-52 4-42,7 0 35,-4 2-60,-12 3-4,3-2-3,-3 4 1,5-5 2,0-1 0,0 1 0,0 0 0,1 0 0,-1 0 0,0 0 0,1 1 0,-1-1 0,1 0 0,0 0 0,0 0 0,0 0 0,0 0 1,0 0-1,0 1 0,1-1 0,-1 0 0,1 0 0,-1 0 0,2 2 0,18 42-36,-16-39 34,5 11-15,-6-9 8,2 1 1,-1-2-1,1 1 0,0 0 0,1-1 0,0 0 0,0-1 0,1 1 0,0-1 0,0 0 0,1-1 0,8 6 0,9 2-390,0 0-1,1-2 1,46 16 0,-11-8-6699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546 163 5208,'1'0'-2,"-1"0"0,1 0 1,-1 0-1,1 0 0,-1 0 1,1 0-1,-1 0 0,1-1 1,-1 1-1,1 0 0,-1 0 0,1 0 1,-1 0-1,1-1 0,-1 1 1,1 0-1,-1-1 0,1 1 0,-1 0 1,0-1-1,1 1 0,-1 0 1,0-1-1,1 1 0,-1-1 1,0 1-1,1 0 0,-1-1 0,0 1 1,0-1-1,0 1 0,1-2 1,-4-18 27,-14-17 51,17 37-79,-4-6 55,0 1 0,-1-1 0,1 2 0,-1-1 0,0 0 0,-1 1 0,1 0 0,-1 0 0,0 0 0,0 1 0,-11-5-1,-2 0 128,0 2 0,-23-6 0,19 8 29,-1 0 0,-34 1 1,52 3-145,-1 0-1,1 1 1,-1 0 0,1 0 0,0 0-1,-1 1 1,-7 3 0,-12 4 194,-8 4 178,1 1 1,-59 36-1,89-48-417,1-1 0,0 0 1,-1 1-1,1 0 0,0 0 0,0-1 0,0 1 1,1 0-1,-4 4 0,-7 10 185,10-15-132,6 4-1,-4-5-69,0 1-1,1 0 1,-1-1-1,0 1 1,0 0 0,1-1-1,-1 1 1,0-1-1,1 1 1,-1-1-1,0 1 1,1-1-1,-1 1 1,1-1-1,-1 1 1,1-1-1,-1 0 1,2 1-1,25 10 46,1-1 0,47 10-1,-60-16-49,11 2 29,-1-1 0,36 2 0,-43-5-21,3 0 14,0-1 0,24-2 0,20 1 27,-53 0-33,-2 1 4,0 0-1,-1-1 1,1 0 0,0-1 0,-1 0-1,1-1 1,-1 1 0,0-2 0,1 0-1,11-4 1,-21 6-13,1 0 0,0 1 0,-1-1 0,1 0 0,-1 1 0,1-1 0,0 0 0,-1 0 0,0 0 0,1 1 0,-1-1 0,1 0 0,-1 0 0,0 0 0,0 0 0,1 0-1,-1 0 1,0 0 0,0 1 0,0-1 0,0-1 0,-1-15 17,0 13-7,-1 1 0,1-1 0,-1 1 0,1 0 0,-1-1 1,0 1-1,0 0 0,0 0 0,-1 0 0,1 1 0,-1-1 1,0 0-1,1 1 0,-1 0 0,0 0 0,0 0 0,-1 0 1,-3-2-1,5 3-5,-1-1 0,1 1-1,-1 0 1,0 0 0,0 0 0,1 0 0,-1 1 0,0-1 0,0 1 0,0 0-1,0-1 1,0 1 0,0 1 0,0-1 0,0 0 0,0 1 0,0-1 0,1 1 0,-1 0-1,0 0 1,0 0 0,1 0 0,-4 3 0,-5 4 9,1 6-14,8 2 0,7 5-3,54 115-25,-32-79-36,1-5-19,36 132-97,-41-105 118,-20-66 46,11 35-39,11 68 0,-24-92 41,5 39 1,-9-51 8,-10 1 0,-2-5 1,10-6 0,0-1 1,0-1-1,0 1 1,0-1-1,0 0 0,0 0 1,0 0-1,0-1 1,-9-1-1,-44-13 10,45 11-11,-172-45 88,167 45-83,12 3-1,0-1 1,1 0 0,-1 0 0,1 0-1,-1 0 1,-6-5 0,-58-34 33,66 38-32,-1-1 0,1 0-1,0 0 1,0 0 0,0 0-1,1 0 1,-1-1 0,1 0-1,0 1 1,1-1-1,-1 0 1,-2-9 0,2 7-1,-1-3 8,0 0 1,1-1-1,0 1 0,-3-22 1,4 21-8,2 1 9,-1 1 0,2 0 1,-1 0-1,1 0 0,1 0 0,-1 0 0,2 0 0,-1 0 0,1 1 0,0-1 0,7-11 0,-4 6-9,-3 8 3,1 0 1,-1 0-1,1 0 0,0 0 1,0 1-1,1-1 0,0 1 1,0 0-1,0 1 0,6-5 1,-4 3-1,3-2 7,-1 1-1,1 0 1,1 1 0,-1 0-1,1 1 1,15-6-1,-13 5-7,11-4-298,0 0 0,29-6-1,-47 14-88,37-10-6281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5208,'1'-1'40,"5"-6"8,-3 3 33,3-3 11,-4 5 359,-1 2-427,0 0 0,0 0 1,0 0-1,0 1 0,0-1 1,0 0-1,0 1 0,-1-1 1,1 1-1,0-1 0,0 1 1,0-1-1,0 1 0,-1 0 1,1-1-1,0 1 0,-1 0 1,1 0-1,0 0 0,14 26 395,0 13-30,14 61 0,4 46 181,-15-45-295,-6-41-6,2-1 0,36 94 1,-47-146-315,0 0 0,1 0 0,0-1 1,0 0-1,1 0 0,0 0 0,0 0 0,0-1 1,1 1-1,0-2 0,0 1 0,1-1 0,0 1 1,11 5-1,-2-1-5635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3952,'0'0'-48,"0"0"68,0 0-1,1-1 1,-1 1 0,1 0 0,-1 0-1,0 0 1,1 0 0,-1 0 0,1 0-1,-1 0 1,1 0 0,-1 0 0,0 0-1,1 0 1,-1 1 0,1-1 0,-1 0-1,0 0 1,1 0 0,-1 0 0,1 1-1,-1-1 1,0 0 0,1 0 0,-1 1-1,1-1 1,-1 216 2312,7-72-661,-7-136-1446,0-6-25,1 0-35,-1-1-156,1-1 0,-1 1-1,0-1 1,1 1-1,-1-1 1,0 1-1,1-1 1,-1 1 0,1-1-1,-1 0 1,0 1-1,1-1 1,-1 0-1,1 1 1,-1-1-1,1 0 1,-1 0 0,1 0-1,-1 1 1,1-1-1,0 0 1,-1 0-1,1 0 1,0 0 0,16-4-936,-16 3 829,23-7-5322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2424,'0'0'88,"1"15"807,1-8-846,-1-1 0,1 1 0,-2-1 0,1 1 0,0 0 0,-1-1 0,-2 13 0,2 6 61,0 37 133,5 157 449,-5-162-375,1-27-170,5 44 1,17 122 796,-21-184-898,10 140 625,-12-68-372,-8 54-14,5-95-118,2 64-1,2-56-40,1 200 243,-4-122-298,-11 69 73,12-171-135,-11 200 187,8-205-139,2 1 1,1 34-1,1-30 7,12 138 171,-7-109-211,-1-14 61,10 84 27,-8-63-53,11 82 81,3 8-43,-17-91-59,5 46 4,-2-65-30,-1 3-8,-3-2 1,-1 0-3,3 5-2,1 1 0,1-1 0,0-4 1,-4-32 1,8 36 4,-1-10 1,-3-14-7,3 12 0,-5-24-1,3 38 3,-4-28 4,1-1 1,9 27-1,-6-26 15,-2 2 0,5 30-1,-6-1 27,13 58 69,-10-68-72,-5-28 7,0 1-1,-2 16 1,0-3 17,1-18-32,-1 0 0,-4 23-1,1 9 78,3-26 44,1 1 0,6 29 0,-6-46-85,-1 0-12,2 1-45,-1 16 279,-1-17-113,0-1-91,0 7-4,0-6 149,0-13-1630,0 0-5931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144 250 6008,'14'6'49,"0"-1"0,0-1 1,0 0-1,1-1 0,0 0 1,23 0-1,-26-2-35,-7-1 7,0 0-1,-1 0 0,1 0 0,0-1 1,9-2-1,-8 2-1,4-1 46,0 0 1,0 0-1,0-1 1,-1-1 0,14-6-1,-15 4-18,0 0-1,-1 0 1,0-1 0,0 0-1,-1-1 1,0 0 0,6-10-1,-10 14-20,-1 0 0,0 0-1,-1 0 1,1 1 0,-1-1-1,1 0 1,-1 0-1,0 0 1,0 0 0,-1 0-1,1 0 1,-1 0 0,0 0-1,-2-5 1,2 4 8,-1-1 5,1 1-1,-1-1 0,0 1 1,0 0-1,-1-1 1,0 1-1,1 0 1,-2 0-1,1 1 0,-6-7 1,5 6-10,-6-3 138,-9 0-90,-1 1 0,0 1 1,0 1-1,0 0 0,-1 2 1,-25-2-1,28 5-4,0 1 1,0 0-1,0 1 0,0 1 1,-26 8-1,34-7-56,0-1 0,1 1-1,0 1 1,0 0 0,0 0 0,-10 9-1,16-12-13,0 2 0,1-1 0,-1 0 0,1 1 0,0-1-1,0 1 1,0-1 0,0 1 0,1 0 0,0 0 0,-1 0-1,1 4 1,-1-2-1,0-1 0,1 1-1,0-1 1,0 0-1,1 1 1,-1-1 0,1 1-1,1-1 1,0 7-1,-1-2 1,1-1 0,0 1 1,0-1-1,0 1 1,1-1-1,6 16 1,-4-13-2,-2-5 1,0 1 0,1-1 0,0 0 0,1 1-1,-1-1 1,1-1 0,9 12 0,-10-13-1,-2-4 0,0 1 0,0-1-1,1 1 1,-1-1 0,0 0 0,1 1-1,0-1 1,-1 0 0,1 0 0,-1 0 0,1 0-1,0 0 1,0 0 0,2 0 0,6 3 0,1 3 1,28 11 22,-7-7 18,0 0 0,53 9 0,-13-14 33,-49-2-37,-10-1-4,1-1 0,0 0 0,0-1 0,22-1 0,-29-1-1159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225 114 3592,'-23'-26'138,"13"13"14,0 2 1,-1-1-1,0 2 0,-1-1 1,-15-9-1,25 19-73,0-1 0,0 1 0,0 0 1,-1 0-1,1 0 0,0 0 0,-1 1 0,1-1 1,-1 1-1,1-1 0,-1 1 0,1 0 0,-1 0 1,1 0-1,-1 0 0,1 0 0,-1 1 1,1-1-1,0 1 0,-4 1 0,3 0-10,0-1 1,0 1-1,0 0 0,0 0 1,1 0-1,-1 0 0,1 1 0,-1-1 1,1 1-1,0-1 0,0 1 1,0 0-1,1 0 0,-3 4 0,0 0-7,-8 31 299,7-11-145,1 2 0,1-1 0,2 33 0,1-47-179,5 26 174,-2-24-148,23 106 425,-22-106-463,-2-10 5,0 1 1,0 0-1,1-1 1,6 12-1,1 3 49,1 0-1,1-1 1,0 0 0,2-1-1,0 0 1,32 31 0,33 6-815,-66-48-5544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5472,'0'0'88,"13"-11"352,-3 8-347,0 0 1,0 1-1,0 1 1,1 0-1,-1 0 1,0 1-1,17 1 1,-1 0 38,29-1 45,87 10 230,-91-4-254,98 19 447,-135-22-386,1 1 0,20 8-1,-33-11-79,26 21 411,-25-20-525,-1-1-1,1 1 0,-1-1 1,0 1-1,1 0 1,-1 0-1,0 0 1,0 0-1,0 0 1,-1 0-1,1 1 1,0-1-1,-1 1 1,0-1-1,1 1 1,-1-1-1,0 1 1,0 0-1,-1 0 0,1 0 1,0-1-1,-1 1 1,1 4-1,-2-2-12,1-1 0,0 1-1,-1-1 1,0 1 0,0-1 0,0 0-1,-1 1 1,1-1 0,-1 0-1,0 0 1,0 0 0,-1 0 0,1 0-1,-1 0 1,-4 4 0,3-3-2,1-1 5,-1 1 0,0-1 0,-1 0 0,1 0-1,-1 0 1,-5 3 0,-1-3 6,0 1-1,-1-2 0,1 0 0,-1 0 0,0-1 1,-16 1-1,-77-2 79,57-2-47,-9 2 17,-48-2 174,64-11 44,39 11-23,24 3-227,19 10-673,46 22-1,-40-14-6064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3232,'0'0'72,"0"10"-12,0 47 128,1-38-118,0-4 52,-1 0-1,0 0 1,-4 26 0,3-37-87,-1 1-1,0-1 1,0 0 0,0 0-1,-1 0 1,1 0-1,-1 0 1,0 0-1,0-1 1,0 0 0,-1 1-1,1-1 1,-1 0-1,-4 2 1,-1 2 2,5-4-9,0-1 0,0 1 0,0-1 0,0 0 0,-1 0 0,1-1 0,-9 3 0,-106 34-365,48-15-2463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6640,'0'0'64,"5"0"-11,15 0-22,-15 0 70,-6 3 4,-5 26 88,-5 55 1,8-45-94,2-36-96,1-1 0,0 0 1,0 0-1,0 1 0,0-1 0,0 0 1,0 0-1,0 1 0,1-1 0,-1 0 1,1 0-1,0 0 0,-1 0 0,1 0 1,0 0-1,0 0 0,1 0 0,-1 0 1,0 0-1,1 0 0,1 2 0,-1-3 0,-1 0-1,1 1 0,0-1 0,0 0 1,0 0-1,-1 0 0,1 0 0,0-1 0,0 1 1,0 0-1,0-1 0,4 1 0,7 2 69,-7-1 6,1 0 0,-1-1 0,1 0 0,0 0-1,0 0 1,0-1 0,-1 0 0,1-1 0,0 0 0,0 0 0,-1 0 0,1-1 0,0 1 0,-1-2 0,0 1 0,1-1 0,-1 0 0,0 0 0,0-1 0,-1 1-1,8-7 1,-9 6 129,3-5-12,-6 7-46,14 1 176,0 8-266,0-1-49,0 0-1,1-1 1,18 3 0,6-1-10,7-4 0,5-3 0,1-2 1,-37 2 1,47-5 3,-5-6-1224,-28 6-4874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69 6728,'-7'-11'8,"4"6"1,0 1 1,0 0-1,-1-1 1,1 1-1,-1 1 0,0-1 1,0 0-1,0 1 1,-1 0-1,1 0 1,-8-3-1,1-1 67,8 5 23,0 2 8,3 0-93,-1 0 0,1 0 0,-1 0-1,1 0 1,0 0 0,-1 0-1,1 0 1,-1 0 0,1 0-1,-1 0 1,1 0 0,-1 0-1,1 0 1,-1 0 0,1 0 0,-1 0-1,1 1 1,-1-1 0,1 0-1,0 0 1,-1 1 0,1-1-1,-1 0 1,1 0 0,0 1-1,-1 0 1,-4 8 58,0 0 0,1 0 0,0 0 0,1 1 0,0 0 0,-2 13-1,3-17-59,0 13 99,0-1 0,0 0 0,2 1 0,0 0 0,2-1 0,4 27 0,-5-36-59,7 41 144,-6-32-47,9 32 1,-9-43-106,0-1 1,1 0 0,-1 0 0,1 0 0,0 0 0,1 0 0,-1-1 0,1 1 0,6 6 0,-2-6 5,0-1 0,1 0 0,-1 0 0,1-1 0,0 0-1,0 0 1,1-1 0,-1 0 0,11 1 0,27 11-1222,-21-5-4888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2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184 200 6456,'-2'2'105,"-5"3"-10,5-4-38,19 0 107,-10-1-121,0 0 0,1 0 0,-1 0 0,0-1 1,0 0-1,0 0 0,0 0 0,0-1 0,0 0 0,0-1 0,10-5 0,-7 2 51,-5 4-70,0 0 0,0-1-1,-1 0 1,1 0 0,-1 0-1,4-4 1,-6 4-1,0 1 0,-1-1-1,1 1 1,-1-1 0,0 1 0,0-1 0,0 0-1,0 0 1,0 0 0,0 1 0,-1-1 0,1 0-1,-1-6 1,0 5 12,0 0-1,0 0 0,0 0 1,0 0-1,-1 0 1,1 0-1,-1 0 1,0 0-1,-1 0 1,1 0-1,-1 0 0,1 1 1,-1-1-1,0 0 1,-1 1-1,1 0 1,0-1-1,-6-4 1,3 4 35,0 0 1,0 0 0,0 1 0,-1 0 0,1 0-1,-1 0 1,0 1 0,1 0 0,-1 0-1,0 0 1,-7 0 0,-4-1 62,0 2-1,0 0 1,-27 2 0,40-1-128,0 1 1,0 1 0,0-1 0,0 0-1,0 1 1,1 0 0,-1 0 0,1 0-1,-1 0 1,1 0 0,0 1 0,0 0-1,0-1 1,-2 4 0,1-2-2,0-1 0,1 0-1,0 0 0,0 0 1,0 0-1,0 1 0,-2 3 1,-2 3-1,-14 24 0,14-19-4,1 0-1,1 0 1,0 0 0,1 1 0,1-1 0,-3 27 0,5-30 0,0-9 1,1-1-1,0 1 1,-1 0-1,1-1 0,1 1 1,-1 0-1,0-1 1,1 1-1,-1 0 0,1-1 1,0 1-1,1 2 1,2 6-2,0-1 0,2 0 0,-1 0 1,1-1-1,0 0 0,1 0 0,0 0 0,15 14 1,13 0 1,9-5 0,11-8 0,63-5 15,-24-2-1,-17 5-1198,-1 4-4749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3592,'0'0'281,"0"0"-142,0-1 0,-1 0 0,1 1-1,0-1 1,0 0 0,0 1 0,0-1 0,0 1 0,1-1-1,-1 0 1,0 1 0,0-1 0,0 0 0,0 1 0,1-1-1,0 0 1,5 1 130,82-6 1311,17 12-894,-88-4-641,81 10 530,-85-9-497,0 0-1,-1 1 0,1 0 0,-1 0 1,0 2-1,12 6 0,-10-2 0,23 21-1,-36-29-66,0-1-1,0 1 0,0-1 0,0 1 1,0 0-1,0 0 0,0 0 0,0 0 1,-1-1-1,1 1 0,-1 0 0,1 0 1,-1 0-1,0 0 0,0 0 0,0 0 1,0 0-1,0 0 0,0 0 0,-1 0 1,1 0-1,-1 0 0,1 0 0,-1 0 1,-1 3-1,-1 0 9,1 0-1,-1 0 1,0 0-1,0-1 1,0 1 0,-6 5-1,7-8-10,-1 0 0,0 0 0,0 0-1,0 0 1,0-1 0,0 1-1,-1-1 1,1 0 0,0 0 0,-1 0-1,-3 0 1,1 0-1,-1 1 4,0-1 0,-1 0 0,1 0 0,-1-1 0,1 0 0,0 0 0,-1-1 0,1 0 0,0-1 0,0 1 0,-9-4 0,9 2 0,1 1-1,-1-1 1,1-1 0,0 1 0,0-1-1,1 0 1,-1 0 0,1-1 0,0 0-1,0 0 1,0 0 0,1 0 0,-1-1-1,1 0 1,1 0 0,-1 0 0,1 0-1,-5-14 1,4 4 30,1 0 1,0 0-1,1 0 0,0-1 0,2 1 0,0-1 0,2-17 1,-2 31-31,0-1 1,1 1-1,-1-1 1,1 0-1,0 1 1,0-1-1,0 1 1,1 0-1,-1-1 1,1 1-1,-1 0 1,1 0-1,0 0 1,1 0-1,-1 0 1,0 1-1,4-4 1,2-2-2,-5 5-1,1 0 1,-1 0-1,1 1 1,-1-1-1,1 1 1,6-4-1,5-1 18,0 0 0,0 0 1,0 1-1,1 1 0,31-6 0,-35 10-20,25 2 7,3 4-1,10 3-9,-39-6-199,-1 1 0,0 1 0,0 0 0,0 0 0,-1 1 0,16 11 0,9 7-6664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137 167 5024,'0'0'-88,"3"0"-296,3 0 310,0 0 25,0-1 0,1 0 1,-1 0-1,0 0 0,0-1 1,7-3-1,-6 3 48,7-1 10,24-8 66,-37 10-55,0 1 1,1-1-1,-1 0 0,0 1 1,0-1-1,0 0 0,-1 0 1,1 0-1,0 0 0,0 0 1,0 0-1,-1 0 0,1 0 1,0 0-1,-1 0 1,1 0-1,-1 0 0,1 0 1,-1-1-1,0 1 0,1 0 1,-1 0-1,0-2 0,-1-26 323,1 25-337,-1 1 40,0 0-1,0 0 1,0-1-1,-1 1 1,1 0-1,-1 0 1,0 0-1,0 1 0,0-1 1,0 0-1,-5-4 1,4 4 11,0-1 25,0 0 1,-1 0-1,1 1 1,-1 0-1,0-1 0,0 1 1,-6-3-1,6 3-32,1 2-15,0 0 1,0 0-1,0 1 0,0-1 1,0 1-1,0-1 0,0 1 1,-1 0-1,1 0 0,0 0 1,0 1-1,-6 1 0,5-2 1,-2 0 26,-1 0 0,0 1 0,0 0 0,0 0 0,0 0 0,1 1 0,-1 0 0,1 0 0,-1 0 0,1 1 0,0 0 0,0 1 1,0-1-1,0 1 0,1 0 0,-1 1 0,1-1 0,0 1 0,0 0 0,1 0 0,-4 6 0,5-7-36,1 0 0,-1 0 0,1 1 0,0-1 0,1 0 0,-1 1 0,1-1 0,0 1 0,0 0 0,0-1 0,1 1 0,0 0-1,0-1 1,0 1 0,1 8 0,0-6-12,1 1-1,0-1 1,0 1-1,1-1 0,0 0 1,0 0-1,0 0 1,5 6-1,-6-11-9,-1 0 0,1 0 0,-1 0 0,1 0 0,0 0 0,-1 0 0,1-1 0,0 1 0,0-1 0,0 1 0,0-1 0,4 2 0,5 3 4,1 3-3,-8-6-3,0 0 1,1 0-1,0-1 0,0 1 1,-1-1-1,1 0 1,9 2-1,107 26 22,-87-24-14,36-1 0,-41-3-4,55 10 0,38 17-1027,-70-13-4159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6192,'0'0'8,"0"1"18,1-1-1,-1 1 1,1-1 0,-1 0 0,1 1 0,-1-1-1,1 0 1,-1 0 0,1 0 0,-1 1 0,1-1-1,0 0 1,-1 0 0,1 0 0,-1 0 0,1 0-1,0 0 1,-1 0 0,1 0 0,7-3 210,0 0-1,0 1 1,0 0 0,0 0-1,16 0 1,-11 0-102,-5 1-16,0 1 0,0 0 0,-1 0 0,1 0 0,0 1 0,0 1 1,10 2-1,51 20 550,-56-18-572,19 7 66,-23-9-108,0 0-1,1 0 0,0-1 1,0 0-1,15 2 1,-22-5-26,0 1 1,-1-1-1,1 1 1,0 0 0,-1 0-1,1 0 1,-1 0-1,4 3 1,-1 4 152,-5-8-175,-1 0 1,1 1 0,0-1 0,-1 1-1,1-1 1,0 1 0,-1-1-1,1 0 1,-1 1 0,1-1-1,-1 0 1,1 0 0,-1 1-1,1-1 1,-1 0 0,1 0 0,-1 0-1,1 1 1,-1-1 0,0 0-1,0 0 1,-11 3 28,-2 0 0,0 0-1,1 0 1,-1-1-1,-20 0 1,19-4 18,-1 0 1,1-2-1,-17-4 0,27 6-19,-1-3 7,3 2 7,-1-6 9,4 8-46,0-1-1,1 1 0,-1-1 1,1 0-1,0 1 0,-1-1 1,1 1-1,0 0 0,0-1 1,0 1-1,0 0 0,0-1 1,0 1-1,2-2 1,-2 3-3,7-9 77,1 1-1,0 0 0,0 1 1,1 0-1,-1 1 0,2 0 1,14-7-1,-9 7-21,0 1-1,0 0 1,1 1 0,26-3-1,-18 7-47,0 2 0,0 0 0,30 8 0,-19-2-12,18 8 4,-24-12-7,-19 0 0,-5 7-2,-4-6-3,0 6 2,-2-11 3,0 0 0,0 1 0,0-1 0,0 0-1,0 0 1,0 0 0,0 0 0,0 1 0,0-1 0,0 0-1,0 0 1,0 0 0,0 0 0,0 1 0,0-1 0,0 0-1,0 0 1,0 0 0,0 0 0,0 0 0,0 1 0,0-1-1,-1 0 1,1 0 0,0 0 0,0 0 0,0 0-1,0 1 1,0-1 0,0 0 0,-1 0 0,1 0 0,0 0-1,0 0 1,0 0 0,0 0 0,0 0 0,-1 0 0,-18 12-7,-10-3 6,19-5 0,-33 5 3,34-7 4,0 0-12,-27-6 95,33 2-51,-1-5 2,5 5-36,-1 1 1,0 0-1,1 0 1,-1 0-1,1 0 1,-1 0-1,1 0 1,-1 1-1,1-1 1,0 0-1,0 0 1,-1 0-1,1 0 1,0 1-1,2-2 1,-2 1 3,4-6 10,1 1 1,0 0 0,0 1 0,1-1-1,-1 1 1,1 0 0,0 1 0,1 0-1,-1 0 1,1 1 0,0-1 0,0 2-1,0-1 1,14-2 0,-7 1 14,0-1 0,0-1 0,16-9 0,-29 15-6,1-1-1,78 0 285,-76 1-283,-3 0-25,-1 0 0,1 0 0,0 0 0,-1 0 0,1 0 0,0 0 0,-1 1 0,1-1 0,-1 1 0,1-1 0,-1 1 0,4 1 0,30 32 10,0 4-6,-17-17-7,-4 0 0,0 19 0,-12-36 22,-1 0 1,1-1 0,0 1 0,1 0 0,-1-1-1,1 1 1,-1-1 0,1 0 0,0 1 0,0-1-1,0-1 1,1 1 0,-1 0 0,1-1 0,6 4 0,3-1-177,0 0 0,0 0 0,20 3 0,0 1-1281,25 9-6871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5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3056,'0'-2'24,"0"-5"7,0 5 245,27 12 21,-21-7-236,0-1 0,0-1 0,1 1 1,-1-1-1,1 0 0,11 0 0,4 1 220,161 3 606,-36-6-111,-10-9-494,-128 9-239,214-19 496,-220 19-534,272-19 578,-155 4-379,74-2-11,-153 15-65,271-22 236,-204 15-249,45-6-1,68 4 188,-217 11-294,184-14 251,-116 8-101,57 4 82,-122 3-211,1-1-1,-1 0 0,1 0 1,-1-1-1,11-3 1,7-2 79,-13 5-23,1 0 0,23 1-1,19-3 224,-53 4-253,-2 0-52,1-1 0,-1 1 0,0 0-1,0-1 1,1 1 0,-1 0 0,0-1 0,1 1 0,-1 0-1,0 0 1,1-1 0,-1 1 0,0 0 0,1 0 0,-1-1-1,0 1 1,1 0 0,-1 0 0,1 0 0,-1 0 0,1 0-1,-1 0 1,0 0 0,1 0 0,0 0 0,-1 0-1,1 0 1,-1 0-1,1-1 1,-1 1-1,0 0 1,1 0-1,-1 0 1,1 0-1,-1 0 1,0-1 0,1 1-1,-1 0 1,0 0-1,1 0 1,-1-1-1,0 1 1,1 0-1,-1-1 1,0 1-1,1 0 1,-1-1 0,0 1-1,1-1 1,2 0 50,20-10 122,-24 11-172,1 0 1,0 0 0,0 0 0,0 0-1,0 0 1,0 0 0,0 0 0,0 0-1,0 0 1,0 0 0,0 0 0,0 0-1,0 0 1,0 0 0,0 0-1,0 0 1,0-1 0,0 1 0,0 0-1,0 0 1,0 0 0,0 0 0,0 0-1,0 0 1,-1 0 0,1 0 0,0 0-1,1 0 1,-1 0 0,0-1 0,0 1-1,0 0 1,0 0 0,0 0-1,0 0 1,0 0 0,0 0 0,0 0-1,0 0 1,0 0 0,0 0 0,0 0-1,0 0 1,0 0 0,0 0 0,0-1-1,0 1 1,0 0 0,0 0-1,0 0 1,0 0 0,1 0 0,-1 0-1,0 0 1,0 0 0,0 0 0,0 0-1,0 0 1,0 0 0,0 0 0,-20 3 53,-25 9-1357,18-5-5273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21 7800,'-2'0'-95,"-73"0"-10,63-1 157,0 1-1,1 1 1,-1 0 0,0 1 0,1 0-1,-1 1 1,1 0 0,0 0 0,0 2 0,0-1-1,-11 7 1,15-4 41,-1 1 0,2 0 0,-1 0 0,1 0 0,0 0 0,1 1 0,0 0 0,0 1 0,1-1 0,-6 18 0,9-22 8,0 4 22,1-4-14,1 3 0,0-6-98,0-1 0,-1 0-1,1 0 1,0 0-1,0 0 1,0 0-1,0 0 1,0 0-1,0 0 1,0 0 0,1-1-1,-1 1 1,0 0-1,0-1 1,1 1-1,-1-1 1,0 1 0,0-1-1,1 0 1,-1 0-1,3 1 1,3 1 71,17 4-15,-1-1-1,1-1 1,0-2 0,30 1-1,79 6 456,-121-10-444,-1 0 0,1-1 1,-1 0-1,1-1 0,-1 0 1,0-1-1,13-6 0,-23 9 17,1-3 4,-1 1-85,1 1 0,-1-1 0,-1 0 0,1 0 0,0 0 0,-1 0 0,1 1 0,-1-1 0,0 0 0,0 0 0,0 0 0,0 0 0,-1 0 0,1 0 0,-1 0 0,0 1 0,0-1 0,0 0 0,0 0 0,0 1 0,-3-5 0,-2-2 5,-1 1 1,0 0 0,0 0 0,0 1 0,-1 0 0,0 1 0,-1-1-1,0 1 1,-14-7 0,1 2 20,-1 1 1,1 0-1,-33-8 1,-1 3 32,54 15-65,20 7 7,26 9-1491,6 2-5904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2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5472,'0'0'16,"1"12"105,28 18 251,2-1 1,0-2-1,50 34 0,-75-58-315,0 1-1,0-1 0,1 0 0,-1-1 0,1 1 0,0-1 0,0-1 0,-1 1 0,12 0 0,-9-1-7,28 6 230,-11-2-67,0-1 1,44 2-1,-8-11-91,14-5-1058,-38 5-4183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5744,'-1'1'9,"-6"5"6,3-4 2,-5 1 7,4 2 7,-66 119 159,65-109-131,0 1-1,1 0 0,1 0 0,-4 32 1,2-14 37,-7 24 110,13-55-196,-3 5 70,1 0 0,1-1 0,-1 1 0,1 0 0,1 0 0,-1 0 0,3 16 0,-2-22 95,4 1 4,0 0-133,-1-1 0,1 1 0,0-1 0,0 0 0,0 0 1,0 0-1,1 0 0,-1-1 0,7 2 0,32 1 193,29 11-1026,-32-5-4146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77 175 5560,'-1'1'21,"0"-1"0,0 1 1,0-1-1,0 1 0,0 0 1,0-1-1,0 1 0,0 0 1,0 0-1,0 0 0,0-1 1,0 1-1,0 0 0,0 2 1,0-1 227,12-3-132,-1-1-1,1 0 1,0 0 0,-1-2-1,1 1 1,-1-1 0,0 0-1,0-1 1,-1 0 0,15-11-1,-16 11-55,-6 4-27,-1 0-1,1-1 0,-1 1 1,0 0-1,1-1 1,-1 1-1,0-1 0,0 0 1,0 1-1,0-1 1,0 0-1,-1 0 0,1 1 1,0-1-1,-1 0 1,1 0-1,-1 0 1,0 0-1,0-3 0,-1-34 228,0 33-231,1 4-3,0 0 0,-1-1-1,1 1 1,-1 0 0,1 0 0,-1 0 0,0-1 0,0 1 0,0 0 0,0 0 0,0 0 0,0 0 0,-1 0 0,1 1-1,-1-1 1,1 0 0,-1 1 0,-3-3 0,2 2 2,0 0 0,-1 0 0,1 0 0,-1 1-1,0 0 1,0-1 0,1 1 0,-1 1 0,-8-2 0,4 1 0,0 1 1,0 0 0,0 1-1,-1 0 1,1 0 0,0 1-1,0-1 1,-9 5-1,14-4-20,0 0 0,0 0 0,0 1 0,1-1 0,-1 1 0,1 0 0,0 0 0,0 0 0,0 0 0,0 0 0,0 0 0,-2 6 0,2-4 1,-3 5 11,1 1-1,0 0 1,0 1-1,1-1 1,0 0-1,1 1 1,1 0-1,-1 0 1,2 22-1,0-23-12,0-8-3,0 0-1,0 0 1,0 0-1,0 0 1,0 0-1,1 0 1,0 0-1,0 0 1,-1 0-1,3 3 1,4 9 22,1 0 0,0-1 0,1 1 0,20 24 1,-24-34-15,1 1 0,-1-2 0,1 1 0,-1 0 0,2-1 0,-1 0 0,0-1 0,7 4 0,-1-1-4,-7-4-3,-1 1 0,1-2 1,0 1-1,0 0 1,-1-1-1,1 0 1,6 1-1,109 16 55,-86-15-117,0-2 0,55-4-1,-46 0-906,49-2-5103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4576,'6'6'21,"1"-1"-1,0 1 1,0-2 0,0 1 0,1-1 0,0 0-1,14 6 1,-1-4 82,28 6 0,-47-11-100,11 2 131,0-1 0,0 0 0,0-1 0,0 0 0,0-1 0,1-1 0,-1 0 0,0-1 0,0 0 0,0-1 0,0 0 0,-1-1 1,1 0-1,-1-1 0,13-8 0,-22 11-75,0 0 0,0 0 1,-1-1-1,1 1 0,-1-1 1,1 0-1,-1 0 0,0 0 1,0 0-1,0 0 0,0 0 1,-1 0-1,1-1 0,-1 1 1,0-1-1,0 1 0,0-1 0,-1 1 1,1-1-1,0-6 0,-1 1 26,-1 0-1,0 0 1,0 0-1,0 0 1,-1 0 0,-5-13-1,4 16-33,1 1 0,-1 0 1,-1 0-1,1 0 0,-1 0 0,0 1 0,0 0 0,0-1 1,-1 2-1,1-1 0,-1 0 0,0 1 0,0 0 0,0 0 0,-11-4 1,8 3-44,-4-1 60,-1 0 0,0 0 0,0 2 0,0 0 0,0 0 0,-19 0 0,23 2-23,-113-10 288,117 11-299,-3 3 2,6-1-16,1-2-20,1 1 1,0-1-1,0 0 1,-1 1-1,1-1 1,0 1-1,0-1 0,0 1 1,0-1-1,0 1 1,0-1-1,0 0 1,0 1-1,0-1 1,0 1-1,0-1 1,0 1-1,0-1 1,0 1-1,0-1 1,1 1-1,-1-1 1,0 0-1,0 1 1,0-1-1,1 1 0,-1-1 1,0 0-1,0 1 1,1-1-1,-1 0 1,0 1-1,1-1 1,-1 0-1,1 1 1,-1-1-1,0 0 1,1 0-1,-1 0 1,1 1-1,-1-1 1,0 0-1,2 0 1,-2 1 0,23 16 4,-14-12-1,29 16-3,118 53 63,-147-70-57,34 15 181,82 24 1,-91-31-37,-30-8-104,2 7 0,41 52 149,-40-52-165,-3-5-20,0 0-1,-1 0 0,0 0 0,0 1 0,0-1 0,2 9 1,-3-6-2,0 0 1,-1 1-1,0 16 1,-1-23-9,0 0 1,0 0 0,-1 0 0,1 0-1,-1 0 1,0 0 0,0 0-1,0 0 1,-1 0 0,1 0-1,-1 0 1,1-1 0,-4 5 0,0-2 3,-1-1 1,0 1-1,0-1 0,-1 0 1,1 0-1,-1-1 1,0 0-1,0 0 1,0-1-1,0 0 1,0 0-1,-11 1 1,13-2-85,-3 1 139,0 0 1,-1-1 0,1 0-1,-11-1 1,17 0-121,0 0 1,0 0 0,0-1 0,0 1-1,0 0 1,0-1 0,0 0 0,0 1-1,0-1 1,0 0 0,0 0-1,1 0 1,-1 0 0,0 0 0,0-1-1,1 1 1,-1 0 0,1-1 0,-1 1-1,1-1 1,0 0 0,0 1 0,-1-1-1,0-3 1,-3-8-7115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7800,'-10'3'-44,"3"-2"46,1 0 1,-1 1-1,1 0 0,0 0 1,0 0-1,0 1 0,0 0 1,-10 6-1,15-7 6,-5 13 9,5-13-11,0 1 1,1 0-1,-1-1 0,1 1 0,-1 0 0,1 0 0,0-1 0,0 1 0,1 0 0,-1 0 0,0 0 0,1-1 0,0 4 0,0-4 11,9 30 152,2-1 1,1-1 0,20 36-1,-31-64-15,-2-1-141,0 0 0,1-1 0,-1 1 1,0-1-1,1 1 0,-1 0 0,1-1 1,-1 1-1,1-1 0,-1 1 0,1-1 1,-1 1-1,1-1 0,-1 0 0,1 1 1,0-1-1,-1 0 0,1 1 0,0-1 1,-1 0-1,1 0 0,0 1 0,-1-1 1,1 0-1,0 0 0,0 0 0,-1 0 1,1 0-1,0 0 0,-1 0 0,1 0 1,0 0-1,0-1 0,-1 1 0,1 0 1,0-1-1,27-6 222,-14-3-1322,-1 0-4439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5920,'0'0'41,"-8"0"123,38 6-124,4 5-37,-24-8-119,-1 1 1,1 0 0,-1 1-1,-1 0 1,12 9 0,9 6-3345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5472,'22'4'0,"-6"0"0,-7-1 6,-7-3 149,13 6 290,14-1 118,0 2-1,0 1 0,37 16 0,-38-14-384,55 17 1150,-81-26-1120,6 9 147,-8-10-344,0 0 0,1 0 1,-1 1-1,0-1 0,0 0 1,0 1-1,0-1 1,1 0-1,-1 1 0,0-1 1,0 1-1,0-1 0,0 0 1,0 1-1,0-1 0,0 0 1,0 1-1,0-1 1,0 1-1,0-1 0,0 0 1,0 1-1,0-1 0,0 0 1,-1 1-1,1-1 0,0 0 1,0 1-1,0-1 1,-1 0-1,1 1 0,0-1 1,0 0-1,-1 1 0,1-1 1,0 0-1,0 0 1,-1 0-1,1 1 0,0-1 1,-1 0-1,0 1-10,-10 3 37,1-1 0,-1 1 0,0-2 0,0 1-1,-1-1 1,1-1 0,-17 0 0,17-2 0,0 0-1,1 0 1,-1-1-1,1-1 1,-1 0 0,1 0-1,0-1 1,0 0-1,-10-7 1,-9-7 89,27 17-46,-1-2 4,2 2-80,0 0 5,1 0 0,-1 1 0,0-1 1,0 0-1,1 0 0,-1 0 0,0 0 1,1 0-1,-1 1 0,1-1 0,-1 0 0,1 0 1,0-1-1,-1 1 0,1 0 0,0 0 1,0 0-1,0 0 0,-1 0 0,1 0 1,0 0-1,1 0 0,-1 0 0,0 0 1,0-1-1,0 1 0,1 0 0,-1 0 1,0 0-1,1 0 0,-1 0 0,1 0 0,-1 0 1,2-1-1,2-4 25,1 1-1,-1-1 1,1 1 0,1 0-1,-1 0 1,0 1 0,1 0-1,0 0 1,0 0 0,9-4-1,1 3 14,0 0 0,1 1-1,0 0 1,24-1 0,19-4 83,-33 5-77,-11 3 7,0-2 1,25-6-1,-14-4 17,-25 12-57,13 2 48,-6 4-66,-4-2 2,22 15-3,-22-13-2,0 0 0,1-1 0,-1 1 0,0 0 0,0 0 0,-1 0 0,0 1 0,0-1 0,6 11 0,-4-5-2,16 28-7,-6-7 4,-15-29 5,0-1 0,1 1 0,-1-1 0,0 0 0,1 0 0,-1 0 0,1 0 0,-1 0 0,1 0 0,0 0 0,3 2 0,0 0 0,11 23 0,2 15-1591,-9-22-6362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62 2968,'0'0'201,"1"0"-166,-1-1 0,1 1-1,-1 0 1,1 0 0,-1 0 0,1-1-1,-1 1 1,1 0 0,-1-1-1,1 1 1,-1 0 0,1-1 0,-1 1-1,0-1 1,1 1 0,-1-1-1,0 1 1,1 0 0,-1-1 0,0 1-1,0-1 1,0 1 0,1-1-1,-1 0 1,0 0 0,-5-3 89,0 0 0,0 0 0,0 1 1,-1-1-1,1 1 0,-1 0 0,0 1 0,0-1 0,0 1 1,0 1-1,0-1 0,-11-1 0,-12-1 267,-37 0 0,58 3-366,-59-1 370,-80 0 490,93 11-554,41-7-242,5-1 20,-1 1 1,1 0-1,0 0 1,0 1-1,1 0 1,-1 0-1,0 1 1,1 0-1,0 0 1,-10 9-1,13-11 118,-5 2-6,6-2-10,1 6-7,1-6-16,32 16 296,-6-9-380,1-1 1,0-2 0,0-1-1,0-1 1,38 1 0,3-4 7,-40-1-82,139-6 200,-129-4-85,-34 8-125,1 1 1,-1 0-1,0-1 1,1 2-1,0-1 1,-1 0-1,6 0 1,-8 1-16,0 0 0,0-1 1,0 1-1,-1 0 0,1-1 0,0 1 1,-1-1-1,1 1 0,0-1 0,-1 1 1,1-1-1,0 0 0,-1 1 0,1-1 1,-1 0-1,1 0 0,-1 1 0,0-1 1,1 0-1,-1 0 0,0 1 0,1-1 1,-1 0-1,0 0 0,0 0 0,0 0 1,0 0-1,0 1 0,0-2 0,1 0 6,-1 0 0,0 1 0,0-1 0,0 0 0,0 1-1,0-1 1,0 0 0,-1 1 0,1-1 0,0 0-1,-1 1 1,1-1 0,-1 1 0,0-1 0,-1-2 0,-1 2-2,1 0 1,-1 0-1,0 0 1,1 0-1,-1 1 1,0-1-1,0 1 1,0 0-1,0 0 0,-1 0 1,1 0-1,0 1 1,0-1-1,0 1 1,-5 0-1,6 0-6,0 0-1,1 0 0,-1 0 0,0 0 0,1 0 0,-1 1 0,0-1 0,1 1 0,-1 0 0,0-1 0,1 1 0,-1 0 1,1 0-1,0 0 0,-1 0 0,1 0 0,-1 0 0,1 0 0,0 0 0,0 1 0,0-1 0,0 0 0,0 1 1,0-1-1,0 1 0,0-1 0,1 1 0,-1-1 0,0 1 0,1 0 0,-1 3 0,1 16 1,6 4 2,4 0-3,12 14-5,-3-4-3,16 40 0,25 63-47,-41-78 9,-13-39 28,8 20-13,-3 1-1,7 46 1,-15-67 19,1-5 4,-2 0 0,0 1 0,-1-1 0,-1 19 0,-4-18 6,-1-14 0,3-1 0,-16 13 0,13-14 0,0 0 0,-15 1 0,-7-2 0,-7-5 0,-11-2 0,-7-3 0,20 4 1,8 2 2,1 0 1,0-2-1,-32-12 0,44 13-1,9 4-1,-1 0 1,0 0-1,1-1 0,-1 1 0,0-1 1,1 0-1,0 1 0,-1-1 1,1 0-1,0 0 0,-3-5 1,-3-3 8,0 0 0,0-1 0,1-1 0,0 1 0,-9-22 0,12 22-6,3 7 1,-1-1 1,1 1 0,0-1 0,0 0-1,0 0 1,1-6 0,-2-10 17,1 0 1,1 0 0,1 0 0,1 0-1,5-25 1,-3 32-15,-3 8 0,1 1 0,0 0 1,0 0-1,0 0 0,1 0 0,5-9 1,2-1 21,1 1 0,0 0 1,0 1-1,2 0 0,24-20 1,15-1 36,-21 15-22,-5 3-36,-23 15-168,0 0 1,0 0 0,-1 0 0,1 0 0,0 0-1,1 1 1,-1-1 0,0 1 0,5 0 0,7 0-7703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7000,'-8'-8'-10,"6"6"-36,2 23 4,2 23 229,1 0-1,3 0 0,15 60 1,-11-55-18,32 134 967,-36-162-900,1 0 1,2 0-1,10 20 0,-14-33-151,0 0-1,0 0 1,0 0-1,1-1 1,0 0-1,0 0 1,1 0-1,0-1 1,0 0-1,0 0 1,1-1-1,12 7 1,6 0-494,38 14 1,-46-20-6412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4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67 1624,'-30'7'641,"-8"3"431,17-7-773,9-2-85,1 0 1,0 1-1,0 0 1,-20 8-1,29-9-33,-4 0-185,4-1 70,1 0-1,0 0 1,0 0-1,0 1 1,0-1-1,0 0 1,-1 1-1,1-1 1,0 0-1,0 1 1,0 0-1,0-1 1,0 1-1,0-1 1,0 1-1,0 0 1,1 0-1,-1 0 1,0-1-1,0 1 1,0 0-1,1 0 1,-2 2-1,2-1 103,4 0 4,6 3-92,0-1 0,0-1 0,0 0 0,1 0 0,-1-1-1,1 0 1,-1-1 0,1 0 0,0-1 0,15-1 0,-12 0-41,-8 0 9,0 0 1,1 0 0,-1 0 0,0-1 0,6-2 0,121-37 671,-72 25-496,104-29 224,-98 26-336,-48 15-54,0 0 0,1 1 0,-1 1 1,1 1-1,37 2 0,-51-1-53,8 5 50,11 4 104,-23-8-111,-2-1-44,1 1 0,-1-1 1,1 0-1,-1 1 1,0-1-1,1 1 0,-1-1 1,0 1-1,0-1 0,1 1 1,-1-1-1,0 1 1,0-1-1,0 1 0,1-1 1,-1 1-1,0-1 1,0 1-1,0-1 0,0 1 1,0-1-1,0 1 0,0-1 1,0 1-1,0-1 1,-1 1-1,1 0 0,0-1 1,0 1-1,0-1 0,-1 1 1,-5 19 93,-6-3-63,0 0 0,-1-1-1,-1-1 1,-18 16 0,-62 48 105,80-68-128,-4 2 62,0 0-1,-36 17 1,33-19-6,-35 24 0,-52 29 137,103-62-186,0 0 0,1 0 0,-1-1 0,0 0 0,-7 1 0,-11 5 9,21-6 14,0 0-23,-7 5 4,7-4 25,0 0-23,-5 5 4,5-5 29,0-2-26,-7 0 0,7 0 137,118 3 64,-70 0-210,0-1-4,48-5-1,-38-2-15,-1 2 2,-8 6-3,-32-1-2,46 1 0,-24-3 0,7-5 1,-29 5 3,0-1 1,18 4 0,2-1 13,-32-3-15,1 1-1,-1 0 1,1-1-1,-1 0 1,0 1-1,6-4 1,-6 3 1,1 0 0,0 0 0,0 0-1,-1 0 1,1 0 0,7 1 0,-1 0 0,-8 0 26,0 0-13,5 0 6,-5 0 390,-4 1-401,-5 2-1516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182 200 7624,'51'13'64,"-40"-9"-36,1-1 0,-1 0-1,1-1 1,21 1-1,-15-2-7,28 2 66,-42-2-53,-1-1 0,0-1 0,1 1 1,-1 0-1,1-1 0,-1 0 0,0 0 0,1 0 1,4-2-1,-5 2 5,-1-1 1,1 0 0,-1 0-1,1 0 1,-1 0-1,1 0 1,-1-1 0,0 1-1,0-1 1,0 1 0,-1-1-1,1 0 1,-1 1-1,1-1 1,-1 0 0,0 0-1,0 0 1,0 0 0,0 0-1,-1-1 1,1 1-1,-1 0 1,0 0 0,0 0-1,0 0 1,0-1-1,-1 1 1,-1-5 0,-1 0 34,0 0 0,-1 1 0,0 0 0,0 0 0,0 0 0,-1 0-1,0 1 1,-1 0 0,0 0 0,-11-10 0,9 10-34,6 4-15,0 0 0,0 0 0,0 1 0,0-1 0,-1 1 0,1-1 0,-1 1 0,1 0 0,-1 0 0,-3-1 0,-21-7 168,0 1 1,-37-6-1,53 13-169,7 0-7,1 1 0,-1-1 0,1 1 0,-1 0 0,0 1 0,1-1 0,-8 2 0,1-1 20,-1 1 0,0 1-1,0 0 1,1 0 0,0 1 0,0 0 0,0 1-1,0 0 1,0 1 0,1 0 0,0 0 0,-14 13-1,18-13-24,1-1 0,0 1 0,-1 0 0,2 0 0,-1 0 0,1 1 0,0-1 0,-4 15 0,5-17-3,1 1 0,1 0-1,-1-1 1,1 1 0,0 0 0,0-1-1,0 1 1,0 0 0,1 0 0,0-1-1,0 1 1,0-1 0,1 1 0,-1-1-1,3 5 1,0-3-1,0 0 0,0-1 0,1 0 0,-1 0 0,1 0 0,0-1 0,0 1 0,1-1 0,-1 0 1,1-1-1,0 1 0,7 2 0,9 3 3,39 13 0,-48-18-6,5 2 12,0 0-1,1-2 1,-1 0 0,1 0 0,37 0-1,-42-3 6,202 20 159,-208-20-148,1 0 0,-1-1 0,0-1 0,1 1 0,8-3 1,-11 2-298,1 0 1,0 1-1,0-1 1,0 1 0,9 2-1,-1 1-7081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538 211 4664,'1'-8'185,"2"-2"-170,-2 3 61,1 1-1,-1 0 0,0 0 0,0-1 0,-1 1 0,0-1 0,0 1 0,0-1 0,-1 1 0,0 0 0,0-1 0,-1 1 0,1 0 0,-1 0 0,-4-7 0,-1 3 101,-1 1-1,0-1 0,-1 2 1,0-1-1,0 1 1,-12-8-1,18 14-115,-1 0-1,0 0 1,0 1-1,0-1 1,0 1 0,0 0-1,0 0 1,0 0-1,-1 0 1,1 1-1,0 0 1,0-1 0,-7 2-1,8-1-2,-152 11 835,145-10-823,1 1-1,-1 1 1,0 0 0,1 0 0,-1 1 0,-9 5-1,3-2-17,5-1 32,0 0 1,0 0-1,1 1 1,-1 1-1,1 0 1,1 0-1,0 1 1,0 0-1,1 0 1,-11 15-1,16-19-23,-1-1 1,1 1-1,0-1 0,1 1 0,-1 0 0,1 0 0,0 1 1,0-1-1,0 0 0,1 1 0,-1-1 0,2 1 0,-1-1 0,0 1 1,1-1-1,0 1 0,2 9 0,-1-13-40,1 0-1,0-1 1,0 1 0,0-1 0,0 0-1,0 1 1,1-1 0,-1 0 0,0 0-1,1-1 1,-1 1 0,0 0-1,1-1 1,2 1 0,-5-1-8,13 4 35,1 0 0,-1-1 0,1-1 0,18 2-1,12 0 76,-2-1-12,0-1-1,1-2 1,77-11 0,-89 5 5,0-2 0,34-13 0,-62 19-94,0 0 0,1 0-1,-1 0 1,0-1 0,0 0 0,0 1 0,0-1 0,-1 0 0,1 0-1,-1 0 1,0-1 0,1 1 0,-2 0 0,1-1 0,0 0-1,-1 1 1,1-1 0,0-4 0,-1 3-6,0 1 0,-1 0 0,0 0 1,1 0-1,-1-1 0,-1 1 0,1 0 0,-1 0 0,1 0 0,-1-1 1,0 1-1,-1 0 0,-1-5 0,-1 2 3,1 1 0,-1-1 0,1 1 0,-2 0 0,1 0 0,-8-7 1,9 11-6,1-1 0,-1 2 0,0-1 1,0 0-1,0 0 0,0 1 1,0 0-1,-1-1 0,1 1 0,0 1 1,0-1-1,-7 0 0,2 0 7,0 0-1,0 1 1,-13 2-1,20-2-17,-1 1 1,0 0-1,0 0 0,1 0 0,-1 0 0,0 0 0,1 0 1,-1 1-1,1-1 0,0 0 0,-1 1 0,1-1 0,0 1 0,0 0 1,0-1-1,0 1 0,0 0 0,0-1 0,1 1 0,-2 2 1,-2 13 3,1 3-3,8 4 2,5 6-3,5 0-2,6-5 0,7-1 0,11-3 0,15-1 0,22 4 0,15-1 0,6-5 0,58 3-1684,-95-13-6736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3592,'13'1'188,"0"0"0,0 1 0,24 6 0,-25-5-77,3 0-71,-1 1 0,0 1 0,-1 0 1,1 1-1,-1 0 0,19 13 0,-28-17-25,14 12 179,19 23 380,52 70 0,-77-91-505,16 30 497,-16-23-332,-1 2-1,0-1 1,-3 1 0,0 1 0,5 26-1,-7 13-93,-5-42-3,-2-1-1,0 1 0,-1 0 1,-6 28-1,4-28-71,-3 3 223,-51 96 108,57-120-367,-1 0-1,1 1 1,-1-1-1,1 0 1,-1 0-1,0 1 1,-4 2-1,-21 16 80,-1 0-1,-46 24 1,41-30 112,-179 81-1219,93-40-5314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90 4936,'0'0'255,"2"-4"11,3-4-128,0 0 0,1 0 0,0 1 0,0 0 0,1 0 0,0 1 0,9-7 0,-14 11-117,-1 1 0,1 0 1,0 0-1,-1 0 0,1 0 0,0 0 0,-1 1 0,1-1 1,0 0-1,0 1 0,0 0 0,0-1 0,2 1 0,7-2 23,0-1-15,-6 2 3,0-1 0,0 1-1,0 0 1,0 1 0,9-1 0,-1 1 49,0 0-1,-1 1 1,1 1-1,21 4 1,-25-3-44,0 1 0,-1 0 1,0 0-1,0 1 0,13 9 1,-18-11-21,-1 0 0,0 0 0,0 0 1,-1 0-1,1 0 0,-1 0 0,0 0 1,1 1-1,-1-1 0,-1 0 0,1 1 1,0 3-1,1 1 29,-2-3-29,0-1 0,0 0 0,0 1-1,0-1 1,-1 0 0,0 1-1,0-1 1,0 0 0,0 0-1,-1 0 1,1 0 0,-1 0 0,0 0-1,-3 4 1,1 0-16,0-3 11,0 1 0,0-1 0,0 0 0,-1-1 0,1 1 0,-1-1 0,0 0 0,-1 0-1,1 0 1,-1-1 0,-8 5 0,-11 1 61,24-9-39,-4 3 5,4-3-36,1 0-1,0 0 0,0 0 1,-1 0-1,1 0 0,0 1 1,-1-1-1,1 0 1,0 0-1,-1 0 0,1 0 1,0 0-1,0 1 0,-1-1 1,1 0-1,0 0 0,0 0 1,0 1-1,-1-1 1,1 0-1,0 0 0,0 1 1,0-1-1,0 0 0,-1 0 1,1 1-1,0-1 1,0 0-1,0 1 0,0-1 1,0 0-1,0 1 0,0-1 1,2 4 0,1-1 1,0 0 0,0 0-1,0 0 1,0-1 0,0 1-1,1-1 1,-1 0 0,1 1-1,0-2 1,-1 1 0,1 0-1,0-1 1,0 0 0,0 1-1,7 0 1,8 1 9,1-1 0,25-1 0,-5 1-1,15 3 14,-43-6-5,0 2 0,-1 0 0,1 0 0,-1 1 0,0 0 0,1 1 0,-1 1 1,0-1-1,-1 2 0,1 0 0,14 8 0,-22-11-5,-1 0 0,1 0 0,0 0 1,-1 0-1,1 0 0,-1 1 0,0-1 0,0 1 1,0-1-1,0 1 0,-1 0 0,3 5 0,1 6 49,-2 1 0,0-1 0,0 1 0,-1 0 0,-1 0 0,-1 20-1,-1-24-32,0-1 1,-1 1-1,0-1 0,-1 0 0,0 0 0,0 0 0,-1 0 0,0-1 0,-1 1 0,-6 9 0,7-14-25,0 0-1,0 1 1,-1-1-1,0-1 1,0 1-1,-1-1 1,1 0-1,-1 0 1,-9 5-1,-42 18 17,48-22-18,-19 9 18,-49 17 1,65-28-22,-28 4 15,-14-5 28,0-2-1,-90-12 1,138 11-27,0 0 0,0 0-1,0-1 1,1 1 0,-1-2-1,0 1 1,1 0 0,-9-6-1,8 4-4,4 2-6,0 0-1,0 0 0,0 0 0,1 0 1,-1-1-1,1 1 0,0 0 1,-1-1-1,1 1 0,0-1 0,1 1 1,-1-1-1,0 1 0,1-1 0,-1 0 1,1 1-1,0-1 0,0 0 1,0-4-1,0 4 2,1-11 32,7-9-445,0-1 0,12-23 0,7-8-5908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73 6552,'-9'-7'32,"1"0"-23,3 2-6,0 0 0,0 1 0,0-1 0,-1 1 0,1 1 0,-1-1 0,0 1 0,0 0 0,0 0 0,-1 1 0,1 0 0,-8-2 0,-87-7 26,79 11 8,0 0 1,0 1-1,-32 6 0,36-4-15,5 0 16,-1 0 0,1 0 1,-1 1-1,1 1 0,0 0 1,-14 9-1,13-7-20,9-5-1,0 0 0,-1 1-1,1-1 1,1 1-1,-1 1 1,0-1 0,-4 5-1,-4 4 5,-1-3-4,10-6 15,0 0 0,0 0 0,0 0 0,0 0-1,0 1 1,1 0 0,-4 4 0,-17 23 246,1 2 0,-37 65 0,54-84-232,-2 2 58,2 1 0,-6 18 0,2-4 32,-41 129 449,35-94-512,12-36 101,-7 144 63,11-138-89,11 123 61,-6-132-75,-1-11-76,0 2-19,2 0-1,0 0 1,1-1-1,0 0 1,14 22-1,44 60 121,-61-92-130,0-1 1,0 0 0,1-1 0,0 1 0,0-1-1,7 5 1,4 4 2,28 28 17,-23-27 79,112 48 55,-102-53-62,-9-4-58,5 2-16,1-2-1,0 0 1,-1-2-1,30 0 1,-38-3 14,0 1-23,0-2 0,0 0 0,0-1 0,0-1 0,0-1 0,22-6 0,107-45 159,78-52 182,-81 35-215,-120 57-63,72-63 43,-82 60-56,1-8-25,19-41-1,-30 47 13,-3 7-41,1-2-14,-1 0 0,-1-1 1,0 1-1,-1 0 0,0-1 1,-4-20-1,-5-16 58,-2 1-1,-21-62 1,25 94-66,4 12-2,1-1 1,-1 1 0,-1 0 0,1 0-1,-1 0 1,-8-10 0,-12-11 32,-1 0 1,-1 2-1,-33-25 0,45 40-36,-39-25 20,-108-51 11,113 70-35,8 7 2,6 2-3,25 5-3,4 1-1,0 1 1,1-1-1,-1 1 1,0 0 0,1 0-1,-1 0 1,-8 3 0,12-3-1,0 1 0,1-1 0,-1 1 0,1-1 1,-1 1-1,1 0 0,-1-1 0,1 1 0,-1 0 1,1 0-1,-1-1 0,1 1 0,0 0 0,-1 0 1,1-1-1,0 1 0,0 0 0,0 0 0,0 0 1,0 1-1,0-1 0,1 17-1697,2 0-6774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602 764 5656,'-6'-6'121,"-32"-28"44,34 31-121,-1 1-1,1 0 1,-1 0-1,1 0 1,-1 1-1,1-1 1,-1 1-1,0 0 1,-7 0-1,4 0 12,-13-3 78,-1 1 1,1 1 0,-1 1-1,0 0 1,1 2 0,-1 1-1,1 1 1,-1 0 0,1 2-1,0 0 1,-24 10 0,30-8-27,1 0-1,1 0 1,-1 1 0,1 1 0,0 0 0,-20 20 0,24-22-80,7-5-5,0 0-1,-1 0 0,1 0 0,0 0 1,0 0-1,0 1 0,1-1 0,-1 1 0,-2 4 1,-6 13 87,1 1 0,1 0 0,1 0 0,-7 30 0,10-36-85,2-11-8,1 0-1,0 0 0,1 0 0,-1 0 0,1 0 0,0 0 1,-1 0-1,2 0 0,0 5 0,0 10 48,2 1 0,0-1 0,1 0 0,1 0-1,9 21 1,-9-28-44,-4-9-8,0 0 0,1 0 0,-1 0 0,1 0 0,0 0 1,0 0-1,0 0 0,0-1 0,1 1 0,3 2 1,6 6 27,0-1-1,1-1 1,0 0 0,0 0 0,1-1 0,0-1 0,25 9-1,-22-10-22,-10-3 1,1-1 1,0 0 0,0 0 0,0-1 0,8 1 0,-8-1 11,11 1 9,-1 0 1,0-1 0,1-1 0,27-4 0,-39 3-22,8 0 29,-1-1 0,0 0 1,0-2-1,0 1 0,20-10 0,-25 9-32,-6 2-4,0 0-1,0 0 0,0 0 0,0-1 1,0 1-1,-1-1 0,1 0 0,2-3 1,0 0 8,0-1 1,-1 1 0,0 0 0,0-1-1,-1 0 1,0 0 0,0 0 0,-1 0 0,1 0-1,-1-1 1,-1 1 0,0-1 0,1-9-1,-1 3-3,-1 5 3,0 1 1,0-1-1,0 1 1,-3-10-1,-36-179 215,22 146-207,8 32 34,-11-9 5,-2 0 0,-43-43 1,13 27 19,-106-85 132,143 115-205,-26-29 78,-24-34 7,61 73-86,0 0 0,0-1-1,1 1 1,0-1 0,0 0 0,0 1 0,-3-10 0,-1-1 2,0 0-4,3 9 3,1 0 0,0-1-1,1 1 1,-4-13 0,2 4 14,-14-53 69,16 60-81,1 1 0,0-1 0,1 1 0,0-1-1,0 1 1,0-1 0,3-12 0,-1 16-9,0 0 0,0 0 0,0 0 0,0 0 0,1 1 0,0-1 0,0 0 0,0 1 0,0 0 0,0 0 0,0 0 0,1 0 0,0 0 1,-1 1-1,1 0 0,6-3 0,6-3 9,1 1 0,25-8 0,-4 6-2,-23 7-11,38-6 1,2 6-2,-7 2 0,-5 4 0,1 1 0,-3 1 0,-7 2 0,-25-6-4,0 1 1,0 0 0,-1 1 0,1 0 0,-1 0 0,0 1 0,0 0-1,-1 1 1,0-1 0,0 2 0,0-1 0,0 1 0,-1-1-1,0 2 1,-1-1 0,10 16 0,-2 6-33,0-1 0,-2 2 0,12 54-1,-10-37 4,-7-30 23,14 60-89,-19-68 76,1-1 1,-1 1 0,-1 0-1,0-1 1,0 1-1,0 0 1,-4 16 0,1-17 13,-1 0 1,0 0 0,0 0-1,-1 0 1,1-1 0,-2 1 0,1-1-1,-1 0 1,0-1 0,-1 0-1,1 0 1,-1 0 0,-9 5 0,13-9-6,1-1 0,0 0 1,-1 0-1,1 0 0,-1 0 1,0 0-1,1 0 0,-4 0 1,-5 1-1392,-7 5-6055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4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9 11568,'0'0'817,"-6"-2"-605,4 1-204,-2 0 3,-1 0-1,1 0 0,-1 0 1,0 0-1,1 1 0,-1-1 1,0 1-1,-6 1 0,-32 7-11,16 0-16,1 0 0,0 2 0,-26 15 0,35-17 11,11-5-8,-1 0-1,1 1 1,0 0 0,0 1-1,-9 7 1,-87 85-82,83-73 23,-67 120-30,71-112 30,2-1 50,-10 22-35,3 1 0,2 0 0,-15 78 0,20 9 31,14-61 21,1-58 6,9 60 0,7-12 0,-14-58 0,0 0 0,1 0 1,7 11-1,-7-16 1,0 0 0,1 0 0,0 0 0,0-1 0,1 0 0,0 0 0,0 0-1,0-1 1,16 8 0,-3-4 13,111 21 8,-103-26-3,0-1 0,1-1 0,46-2 0,-57-1-9,21-1 34,-1-2 1,50-11-1,-65 10-28,9-3 72,163-69-1445,-80 27-5983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512 174 2608,'-2'-5'249,"-2"-4"-252,0-2 521,0 1 1,-10-17-1,8 18-300,-1 0 0,-1 0 1,0 1-1,0 0 0,0 1 0,-1 0 0,0 0 0,-1 1 0,0 0 0,0 0 0,0 1 1,0 1-1,-1 0 0,0 0 0,1 1 0,-2 0 0,1 1 0,0 0 0,0 1 1,-1 0-1,1 1 0,0 0 0,-1 1 0,1 0 0,0 1 0,-21 5 0,23-3-124,0-1 0,0 1 1,-9 6-1,6-4-60,6-3-1,0 0 1,1 0-1,-1 1 0,1-1 1,0 1-1,0 0 0,1 1 1,-1-1-1,-7 10 0,8-9-11,0 1 7,-1 0 0,1 0 1,0 0-1,0 0 1,1 1-1,0 0 0,0 0 1,-3 10-1,-4 12 91,3-12-53,2 1 0,0 1-1,1-1 1,-2 34 0,6-48-53,1-1-1,-1 1 0,1-1 0,0 0 1,0 1-1,0-1 0,1 0 0,-1 0 1,1 0-1,0 0 0,-1 0 1,1 0-1,1 0 0,-1-1 0,0 1 1,1-1-1,-1 1 0,1-1 0,0 0 1,0 0-1,0 0 0,0-1 1,0 1-1,3 1 0,5 2 19,0-1-1,0 0 1,1-1-1,21 4 1,-27-6-19,1-1 0,-1 0 0,0 0 0,0 0 1,1-1-1,-1 0 0,0-1 0,0 1 0,0-1 0,8-4 1,1-1 12,0 0 0,14-11-1,-18 11-19,-3 2 15,-1 0 1,1-1 0,-1 0 0,-1 0 0,12-14-1,-10 11-3,-3 3 12,0 1 0,0-1 0,-1-1 0,0 1 1,4-10-1,-2 6-6,-4 6 4,0 0 0,-1 0 0,1 0 0,-1 0 0,1 0 0,-1 0 0,1-8 0,0 1 4,-1 6 25,0 0 0,0 0 0,-1 0 0,1 0 0,-1 0 1,0 0-1,-1 0 0,1 0 0,-1 0 0,0 0 0,-2-8 0,2 11 29,-11-7 202,11 9-281,0 0 0,0 1 1,0-1-1,0 1 0,0-1 0,0 1 1,0 0-1,0-1 0,0 1 1,0 0-1,0 0 0,0 0 1,0 0-1,0 0 0,1 0 1,-1 0-1,0 0 0,1 0 1,-1 0-1,1 0 0,-1 0 0,1 0 1,0 0-1,-1 1 0,1-1 1,0 0-1,0 2 0,-7 40 30,7-43-36,-2 51 22,2-50-23,7 172 63,-5-159-61,14 120 21,-9-94-10,1 42 0,-7-63 7,1 0-1,0 1 1,2-1 0,0 0 0,1 0-1,1 0 1,10 22 0,3-2 141,-18-36-107,1-1 7,-1 0 1,0 0 0,0 0 0,-1 0 0,1 0 0,0 0 0,-1 1 0,1-1 0,-1 0 0,1 3 0,-2-3 62,2 3-194,-11 2 900,7-8-754,0-5 1,2 4 66,0 1-85,-5-6-2,5 5 55,2 0-62,1-5-1,-2 5 0,20-23 111,-19 23-151,0 0 0,1 0 0,-1 0 0,1 0 0,-1 1 0,1-1 0,0 0 0,-1 1 0,1-1 0,0 1-1,0 0 1,0 0 0,0 0 0,1 0 0,1-1 0,15-7 65,-17 8-70,-1 1 0,0-1 0,0 0 0,0 0-1,1 0 1,-1 0 0,0 0 0,0 0 0,0-1 0,0 1 0,-1 0-1,1 0 1,1-3 0,2-2 2,39-46 50,-13 16-2,46-68-1,-72 96-50,5-6 32,-1 0 0,12-30 0,-19 43-14,-1 0-13,1 0 0,0 0 0,-1 0-1,1 0 1,-1 0 0,0 0-1,1 0 1,-1 0 0,0 0-1,0 0 1,1 0 0,-1 0-1,0 0 1,0 0 0,0 0-1,0 0 1,0 0 0,0 0-1,-1-2 1,1 2 33,1 6-29,-1-4-12,6 37-2214,-4-18-8625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8696,'0'0'316,"5"4"-128,0 2-142,0-1 0,0 1 0,-1-1 0,1 1 0,-2 0 0,1 1 0,-1-1 0,0 1 0,0-1 0,0 1 0,2 14 0,-2-10-16,2 27 197,-4-23-136,-1-1 0,-1 1 1,0-1-1,-1 1 0,0-1 0,-2 0 0,-4 15 0,3-17-52,3-6 4,-1 0-1,1 0 1,-2 0-1,1-1 0,-6 8 1,-9 10 125,-1 0 0,0-2 1,-33 28-1,19-24-100,26-20-1361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 3416,'0'0'3312,"-5"-2"-2572,-15-5-490,15 5 265,-13 7 804,15-2-1264,0 0 1,0 0-1,0 0 0,0 0 1,1 0-1,0 1 1,-1-1-1,1 1 0,0-1 1,0 1-1,1 0 1,-1 0-1,0 4 0,-2 8 77,1 0 0,-1 17-1,4-30-113,-6 50 211,5-41-156,-1 21 51,3 40-1,0-56-94,0 31 63,3 1-1,14 66 1,-15-104-70,1-1 0,0 0 0,1 0 0,0-1 0,1 1 0,0-1 0,0 0 0,1-1 0,8 9 0,-6-9 24,-1-1 0,1 0 0,1 0 0,-1-1-1,1 0 1,0-1 0,1 0 0,-1-1 0,1 0 0,0 0 0,0-1 0,0-1 0,19 3 0,-14-4-1510,-3-1-5936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2872,'0'0'3233,"3"9"-2741,13 43 7,14 103 429,-23-95-663,-5-41-181,5 31 223,-6-47-267,0 1 0,0-1-1,0 0 1,0 1 0,1-1 0,-1 0-1,1 0 1,0 0 0,0 0 0,0 0 0,0 0-1,4 2 1,-4-3-13,0 0-1,1 0 0,-1 0 1,1-1-1,0 0 1,-1 1-1,1-1 1,0 0-1,0 0 1,0 0-1,0-1 1,0 1-1,0-1 0,0 1 1,0-1-1,0 0 1,5-1-1,1-1-253,1 0-1,-1 0 1,0-1-1,10-5 1,23-10-5413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 6280,'-7'-10'0,"4"-2"0,4 0 17,1 8 71,4-2 37,0-1-19,0 1 0,0 0 0,1 0 0,0 1-1,0 0 1,0 0 0,1 0 0,-1 1-1,1 0 1,0 1 0,0 0 0,1 0-1,-1 1 1,12-2 0,7 0 198,1 2 0,-1 1 0,30 2 0,-10 0-79,-42-1-182,1 1-1,0 0 0,-1 0 0,1 1 0,-1 0 0,1 0 0,-1 0 0,0 0 1,6 4-1,5 2 123,-13-7-134,0 1-1,0-1 1,0 1-1,0 0 1,-1 0-1,1 0 1,0 0-1,-1 1 1,1-1-1,2 4 1,9 9 180,-8-10-167,-2-1-12,-1 0 0,1 0 0,-1 0 0,1 1 0,-1-1 0,-1 1 1,1 0-1,-1 0 0,1 0 0,-2 0 0,1 0 0,0 0 0,-1 0 0,1 8 0,-1-7-5,0-1 0,-1 1 0,1 0 0,-1 0 0,0 0 0,-2 9 0,0 9 33,1-22-53,1-1 0,-1 1 0,1 0 0,-1-1 0,0 1 0,1 0 0,-1-1 0,0 1 0,0-1 0,0 1-1,0-1 1,0 0 0,-1 1 0,1-1 0,0 0 0,-1 0 0,1 0 0,-2 1 0,-28 16 38,26-15-47,-6 3 18,1-1-1,-1 0 1,0-1 0,0 0 0,0-1-1,-16 3 1,-68 2 67,25-3-57,56-4-18,0-1 0,-23-4 0,-13 0 38,49 4-11,-6 0 19,3 0 29,15-7 36,-3 3-92,1 1 0,-1-1 0,1 1 0,0 1 0,0 0 0,17-2 0,2 2 26,38 2 0,5 1-1501,-41-1-5992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6368,'6'0'6,"19"0"-3,-12 0 8,-11 0 51,0 1-15,5 2 16,-6-2 34,0 0-71,1 0 0,-1 0 0,0 1 0,0-1 0,0 0 0,0 0 0,0 1 0,0-1 0,0 1 0,-1-1 0,2 3 0,14 24 294,-11-21-200,-1 0-1,0 1 1,0 0 0,0 0-1,-1 0 1,0 0 0,2 12-1,-4-12-47,-1 0 0,1-1-1,-1 1 1,-1 0 0,1 0-1,-1 0 1,-1-1-1,1 1 1,-1 0 0,-1-1-1,1 1 1,-5 6 0,6-11-64,-8 13 287,3-8-174,1 1-66,-1-2 0,0 1 0,-1 0 1,1-1-1,-1-1 0,-1 1 0,1-1 0,-1 0 0,-10 5 0,-19 8 276,0-2 0,-60 18 0,79-29-309,14-4-151,0 0-1,0-1 0,-1 0 0,1 0 1,-1 0-1,1-1 0,-6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93 3144,'0'0'785,"2"-5"-393,12-20 231,-17 8 429,4 16-1013,-1 0 0,0 0 1,0 0-1,0 0 0,0 0 1,0 0-1,0 0 0,-1 0 1,1 0-1,0 0 0,0 0 1,-1 0-1,1 0 0,0 0 1,-1 0-1,1 0 0,-1 0 1,0 1-1,1-1 0,-1 0 1,1 0-1,-1 1 0,0-1 1,0 0-1,0 1 0,1-1 1,-2 0-1,-13-4 154,-1 1 1,1 0-1,-1 1 0,0 1 1,-27 0-1,43 2-193,-31 0 379,0 1 0,-45 9 0,58-8-352,5 1 83,0 0 1,0 0-1,1 1 1,0 1-1,-1 0 1,2 1-1,-12 7 1,16-9-42,-33 18 174,32-17-172,0 1-1,0 1 1,1 0 0,0 0-1,0 0 1,1 1 0,-10 13-1,-8 28 133,20-39-157,0-1 1,1 1-1,0 1 1,0-1-1,1 0 1,1 1-1,-1 17 1,3-15-16,1 1 1,0-1-1,1 0 0,1 0 1,6 14-1,-10-25-25,1-1 0,0 1-1,0-1 1,0 1 0,0-1 0,0 0 0,0 1 0,0-1-1,0 0 1,1 0 0,-1 0 0,0 0 0,1 0-1,2 1 1,3 3 7,2 1-4,-6-3-2,0-1 0,0 0-1,0 0 1,1 0 0,-1 0-1,1-1 1,-1 1 0,1-1-1,4 1 1,18 5 45,1-1 1,-1-1-1,54 3 0,-66-8-40,36-5 63,-29 0-21,0 0 1,0-1-1,38-18 0,-48 19-40,-8 4 0,0-1 0,0 1 1,0-1-1,0 0 0,-1 0 1,1 0-1,-1 0 1,5-5-1,0 0 36,-1-1 0,0 0 0,0 0 0,-1 0 0,0-1-1,0 0 1,-1 0 0,4-11 0,2-29 164,-7 27-27,-1-1 1,-1-35-1,-2 54-125,0 0 0,0 1 0,-1-1 0,1 0 0,-1 0 0,-3-4 0,1 0 39,2 5-81,1 0 0,-1 0 1,0 0-1,0 1 0,0-1 0,0 0 0,-1 1 1,1-1-1,-1 1 0,1 0 0,-1 0 0,0 0 1,0 0-1,0 0 0,0 1 0,0-1 0,0 1 1,-1 0-1,1 0 0,0 0 0,-1 0 1,1 1-1,-1 0 0,-3-1 0,3 2-8,-1 1 0,1-1 0,0 1 0,-1 0 0,1 0 0,0 0 0,0 0 0,-6 6 0,0 8-10,8-9-3,0-1 0,1 1 1,0 0-1,0 0 0,0 0 1,1 0-1,1 12 1,8 44-12,-6-46 7,-2-14 2,-1 0-1,1 0 1,-1 0-1,1 0 1,0 0 0,0-1-1,1 1 1,-1 0-1,0-1 1,1 1-1,2 2 1,4 7-2,26 45-38,3 4 4,-34-58 35,-1 1 0,1-1 0,-1 0 0,1 0-1,0 0 1,0 0 0,1 0 0,-1-1 0,1 1 0,-1-1-1,6 3 1,-2-2 0,-5-1 1,0 0 0,1 0 0,0-1 0,-1 1 0,1-1 0,0 0 0,0 0 0,0 0 0,0 0 0,0 0 1,4 0-1,7 1-2,1 2 1,-9-2 2,1 0-1,-1-1 0,1 0 0,-1 0 0,12-1 1,15 1-4,1-2 0,0-1 0,41-8 0,-19-8-1773,0-4-7114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7000,'0'0'578,"5"1"-60,13 4-278,0 0 0,-1 1 0,1 1 0,19 10 0,66 41 217,-84-47-434,31 23 82,86 89 100,-85-74-155,-29-24-18,-1 1 0,-1 1 0,22 39 0,-30-46-26,-6-10 9,0 0 0,-1 1-1,5 14 1,73 214 241,-81-233-239,-1 1-1,1-1 1,-1 1-1,-1-1 1,1 1 0,-1 0-1,0-1 1,-1 1-1,1 0 1,-1-1 0,-4 14-1,3-13 5,-4 9 127,3-12-109,0 2-17,0-1 1,-1 1-1,1-1 1,-1 0-1,-1 0 1,1-1-1,-1 1 1,1-1-1,-1 0 1,-1 0-1,1 0 1,0-1-1,-1 0 1,-9 4-1,4-2 39,-12 4 19,0 0 1,0-1-1,-38 6 1,-101 16 131,145-26-1528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5024,'0'0'1489,"5"-3"-906,10-1-376,0 1 0,1 0 0,-1 1 0,24 0 0,-8 0 46,4-2-96,-23 2-68,0 0-1,0 1 0,0 1 1,0-1-1,21 4 1,-16 0-127,-8-2-90,-1 0 0,1 0-1,-1 1 1,1 0 0,-1 1-1,16 7 1,-8-2-5232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4664,'0'40'64,"1"-39"-61,-1-1 1,0 1 0,1-1-1,-1 0 1,1 1-1,-1-1 1,1 1 0,-1-1-1,1 0 1,-1 1 0,1-1-1,0 0 1,-1 0-1,1 1 1,-1-1 0,1 0-1,0 0 1,-1 0-1,2 0 1,0 1 4,17 3 93,0 0 0,1-1 0,0-1 0,39-1 0,-21-3-3,40-8 0,121-36 887,-151 33-870,-30 8 116,1 1 0,-1 1-1,38-1 1,-16 2 206,45-1-949,-46 3-4361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3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 3592,'0'0'32,"-6"-1"-5,-18-3 7,21 3-4,-1 1 0,1 0 0,0 0 0,-1 0 0,1 0 0,-1 1 0,1 0 0,0-1 0,0 1 0,-6 2 0,2 0 15,0-1 15,0 0 0,0 0 0,0 1 1,0 0-1,1 0 0,-1 0 0,-7 7 1,6-5-15,-1 0 14,0 1 0,1 0 1,0 1-1,1 0 0,0 0 1,0 0-1,-7 10 0,8-9-25,-5 8 133,-41 101 64,40-83-135,1 1 0,-11 66-1,19-84-73,-2 16 111,-2 120 52,9-124-51,23 134 57,-17-128-64,58 138 57,-48-141-50,-8-17-77,1 3-18,2 0 0,0-1-1,1-1 1,0 0 0,1-1-1,25 20 1,80 44 164,-93-66-56,-13-8-85,13 5 29,0-2 0,0 0 0,54 7 0,105 6-800,-81-11-4072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527 344 3768,'-15'-59'1234,"-7"-75"1,12 70-728,9 59-444,-1 0 0,0 0 0,0 1 0,0-1 0,0 1 0,-1 0 0,0-1 0,0 1 0,0 1 0,0-1 0,0 0 0,-1 1 1,0-1-1,1 1 0,-1 0 0,-6-3 0,6 4-20,0 0 1,0 0-1,-1 1 1,1-1 0,-1 1-1,1 0 1,-1 0-1,0 0 1,-6 1-1,3-1-2,1 0-1,1 1 0,-1 0 0,1 0 0,-1 0-1,1 1 1,0 0 0,-1 0 0,1 0 0,-8 4 0,4-3-5,-3 2 50,1 0 0,-1 1 0,-18 10 0,16-8-51,4-2 9,0 1 0,0 0 1,1 0-1,0 1 0,0 0 1,1 1-1,0 0 0,0 1 1,1 0-1,0 0 0,0 1 1,1-1-1,-9 17 0,7-7 10,0 0-1,1 0 1,0 1-1,2 0 0,1 0 1,-4 24-1,4-17 26,3-19-60,1-1 0,0 1 0,0 0 0,2 12 0,-1-18-14,0-1 1,1 0-1,-1 0 0,1 0 0,0 1 1,-1-1-1,1 0 0,0 0 1,-1 0-1,1 0 0,0 0 0,0 0 1,0-1-1,0 1 0,0 0 1,0 0-1,0-1 0,0 1 0,1 0 1,-1-1-1,0 1 0,0-1 1,0 0-1,1 1 0,-1-1 0,0 0 1,3 0-1,23 8 28,1-2 1,0-1-1,45 1 0,-55-6 15,-1-1 0,1-2 0,-1 1 0,1-2 0,31-11-1,-35 11-33,-9 2 18,0 0 0,0 0 1,0 0-1,0 0 0,0-1 1,0 0-1,-1 0 1,7-5-1,-9 6-13,0 0 0,0 0 0,-1-1 0,1 1 0,-1 0 0,1-1 0,-1 1 0,0-1 0,0 1 0,0-1 0,0 1 0,0-1 0,-1 0 0,1 0 0,-1 1 0,0-1 0,0-3 0,0 5 57,0 1-70,-1-1-1,1 1 1,-1 0-1,1 0 1,0 0 0,-1-1-1,1 1 1,-1 0 0,1 0-1,0-1 1,-1 1-1,1 0 1,0-1 0,-1 1-1,1 0 1,0-1 0,0 1-1,-1-1 1,1 1-1,0 0 1,0-1 0,0 1-1,0-1 1,-1 1 0,1-1-1,0 1 1,0 0-1,0-1 1,0 0 0,0-14 239,0 13-138,-2 9-53,2-5-51,-11 37 28,6-26-24,2 1 0,-1-1 1,2 1-1,-2 21 0,2 12-1,2-43-4,7 46 4,-2-13 0,3 6-3,3 1-2,-1-1 1,-5-16 31,2-1 0,0 0 1,2-1-1,1 0 0,22 40 0,-29-61 22,4 2 15,-3-2 22,5 5 6,-3-8 7,0-2-63,0 0 0,0-1 1,0 0-1,-1-1 0,1 1 1,-1-1-1,0 0 0,1 0 0,-1-1 1,-1 1-1,1-1 0,0 0 0,-1-1 1,0 1-1,0-1 0,0 0 1,-1 0-1,5-8 0,-3 4 30,0-1 0,-1 1-1,0-2 1,0 1 0,-1 0 0,0 0 0,-1-1-1,0 0 1,0-20 0,3-9 197,-3 34-231,-1 1 0,0-1 0,-1 1 0,0-1 0,1 1 0,-2-1 0,0-9 0,-3-52 228,4 65-210,-1 2-50,1-1 0,0 1 0,-1 0 0,1 0 0,0 0 0,0 0 0,-1 0 0,1 0 0,0 0 0,0-1 0,-1 1 0,1 0 0,0 0 0,0 0 0,0-1 0,-1 1 0,1 0 0,0 0 0,0 0 0,0-1 0,0 1 0,0 0 0,-1 0 0,1-1 0,0 1 0,0 0 0,0-1 0,0 1 0,0 0 0,0 0 0,0-1 0,0 1 0,0 0 0,0-1 0,0 1 0,0 0 0,0-1 0,0 1 4,0-1 0,0 0-1,0 0 1,0 1 0,0-1-1,0 0 1,0 1 0,0-1 0,-1 0-1,1 0 1,0 1 0,-1-1-1,1 1 1,0-1 0,-1 0-1,1 1 1,-1-1 0,1 1-1,-1-1 1,1 1 0,-1-1 0,1 1-1,-1-1 1,1 1 0,-1-1-1,0 1 1,1 0 0,-1-1-1,0 1 1,0 0 0,-1-1 39,4 7-33,0-4-10,21 19 3,51 39-1873,-27-23-7495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6816,'-1'-1'24,"-6"-6"33,3 5 134,-4 0 49,5 1 390,2 3-307,-4 6 8,4-2 17,26 167 1069,-23-142-1210,1 4 421,10 54 0,-12-84-476,0 1 7,0 0 1,0 1 0,-1-1 0,0 12-1,0-15 627,4 1-527,-4-4-240,0 0 0,0 1 0,0-1 1,0 0-1,0 0 0,1 1 1,-1-1-1,0 0 0,0 1 1,0-1-1,1 0 0,-1 0 0,0 0 1,0 1-1,1-1 0,-1 0 1,0 0-1,0 0 0,1 1 0,-1-1 1,0 0-1,1 0 0,-1 0 1,0 0-1,0 0 0,1 0 0,-1 0 1,0 0-1,1 0 0,-1 0 1,0 0-1,1 0 0,-1 0 0,0 0 1,1 0-1,-1 0 0,1 0 1,1-2-1,8-9 175,0 0 0,-1-1 0,0 0 0,-1 0 0,13-27 1,-6 15-2022,-5 9-7666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6368,'36'131'692,"-33"-121"-642,-1-1 0,0 0 1,2 19-1,3 22 114,-6-48-169,3 15 115,0 0 0,-1 0 0,-1 0 1,0 0-1,-2 28 0,-1-41-75,-1-1-1,1 1 1,-1-1 0,0 0-1,0 1 1,0-1-1,0 0 1,-1 0 0,1 0-1,-1-1 1,0 1-1,1-1 1,-1 1 0,0-1-1,-6 3 1,5-2 10,-2 2-24,-1-1 1,1 0 0,-1-1-1,0 1 1,0-1 0,0-1-1,-1 1 1,1-1 0,-12 1 0,0 2-775,-35 8-4607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24 4848,'-8'-4'5,"1"1"1,0-1-1,-1 2 0,0-1 1,0 1-1,0 0 0,0 0 1,0 1-1,-13 0 0,-38 1 295,-74 10-1,126-9-259,1 1-1,-1 0 1,0 0 0,1 1-1,-1 0 1,1 0 0,0 0-1,0 1 1,-6 4 0,3-2 4,-2 1 39,1 1-1,0-1 0,0 2 1,1-1-1,-11 14 1,10-11-34,2-2 22,0 0 0,1 1 1,0 0-1,1 1 0,0-1 0,-9 23 0,10-22-30,1-4 9,1 0 1,0 0 0,1 0-1,-1 0 1,2 0-1,-3 12 1,1 3 1,-2-1-19,2-11 11,1 1 0,0 1 1,0 21-1,3 68 169,1-84-173,0 0 0,0 0 0,1-1 0,9 26 0,-8-34-23,0-1 0,0 0 0,0 0 0,1 0 0,0-1 0,1 1 0,-1-1 0,10 8 0,-6-6-6,2 3 7,0 0 1,1-1-1,1-1 1,0 0-1,19 10 0,-19-11-9,-1-2 3,0 1 1,1-1-1,0-1 0,0-1 1,0 0-1,17 3 1,-13-3-6,0 0 9,-1-1 0,1 0-1,-1-1 1,34-2 0,-36 0-1,1 0 18,-1-1 0,0-1 0,0 0 1,0-1-1,0 0 0,17-7 0,-16 5-3,140-50 587,-152 54-596,22-8 68,65-28 157,-75 30-210,-1 0 1,-1-1 0,0 0 0,15-12-1,-20 10 39,-3 0-55,-2 0 0,1 0 0,-1 0 0,-1 0 0,0-1 0,0 1 1,0-15-1,-1 5-3,-1 0 1,-5-31-1,3 40-7,0 1-1,-1-1 0,0 1 0,0-1 0,-1 1 0,-1 0 1,-10-17-1,11 20-5,-5-8 6,-1 0 1,0 1 0,-17-18 0,15 19-8,3 3 2,0 1 0,-1 0 1,0 1-1,-1 0 0,0 0 0,0 1 0,-1 0 0,0 1 0,-23-8 0,-3 0-1,4 6 1,-1 4-2,32 4-3,-9-1 5,-1 0 0,1 1-1,0 1 1,-17 2 0,27-2 10,0 16-1,2-16-13,1 1-1,0 0 0,0-1 0,0 1 0,0-1 1,0 1-1,0-1 0,1 1 0,-1-1 1,0 0-1,3 2 0,17 12-224,35 20 0,-40-26-552,41 25-5377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30 3504,'0'0'2144,"-5"-4"-1538,0 1-478,0 0-1,1 0 0,-1 0 0,-1 1 0,1 0 0,0 0 0,0 0 0,-1 0 0,1 1 0,-1 0 0,0 0 0,1 0 0,-10 1 0,-1 2 26,0 1 0,0 0 0,1 1 0,-1 1 0,-20 9 0,21-8-51,-34 15 166,20-8-84,1 2 1,-29 21-1,48-30-158,-23 24 138,16-14-57,2 1 1,-1 0 0,-20 35-1,29-41-85,3-4 6,0-1 0,0 1 0,1 0 0,-3 8 0,2-1 41,-1 1 0,2-1 0,0 1 0,1 0 0,0 22 0,3-27-24,0 1-1,0-1 0,1 0 0,0 0 1,0 0-1,2-1 0,-1 1 0,1-1 1,8 12-1,-7-14-12,0 0 0,0 0 0,0-1 0,1 0 1,0 0-1,0-1 0,1 1 0,0-2 0,-1 1 0,11 4 0,-4-4-15,-7-2 0,0 0 0,1-1 0,-1 0 0,14 1 0,135 25 157,-138-25-167,32 1 28,-6 0-9,63 2 157,-74-7 21,57-7 0,-44 2-23,-24 5 22,-1-2 0,36-9-1,-55 11-42,0 1-78,6-2-4,-5 1-3,0-3 3,-3 4-75,0 0 1,0 0 0,1 0 0,-1 0-1,0 0 1,0-1 0,1 1-1,-1 0 1,0 0 0,0 0-1,0 0 1,0-1 0,1 1-1,-1 0 1,0 0 0,0 0-1,0-1 1,0 1 0,0 0 0,1 0-1,-1-1 1,0 1 0,0 0-1,0 0 1,0-1 0,0 1-1,0 0 1,0 0 0,0-1-1,0 1 1,0 0 0,0 0-1,0-1 1,0 1 0,0 0 0,-36-40-1619,17 22-6918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6816,'0'0'56,"3"-1"-10,21-7 115,2 1 0,-1 2 0,43-4 0,-65 8-162,161-16 793,-109 11-520,41-11 545,-9-9 359,-83 25-937,7-3-11,-8 3 132,-2 1-228,6-1-9,-5 1 83,-5 1-127,-1 2-224,0-1 1,0 1-1,0-1 1,-1 0-1,1-1 1,0 1-1,-6 0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4488,'148'169'327,"-136"-155"-315,49 62 242,87 102 571,-102-120-702,-28-32 225,66 125 149,-70-118-122,41 127 136,-50-131-230,-5-8-184,-2-1 1,0 1-1,-9 38 0,10-57-75,1 0-1,-1 0 0,0 0 0,0 0 0,0-1 1,0 1-1,0 0 0,0-1 0,0 1 1,-2 2-1,-33 33 137,-45 38 0,48-51 23,-196 99-1052,92-58-4595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2608,'0'0'105,"5"-5"-13,15-14-16,-15 15 1116,-5-2 521,2 6-678,2 14-381,2 14-727,-4-15 145,0 0 0,-1 0 0,-1 21 0,-1 6 62,1-31-117,-4 180 291,-5-99-209,-2 103 113,11-113-135,2 67 3,1 105 79,10 27-38,-8-189-106,-3-52 25,4 285 81,-6-208-73,6 66 7,-5-142-15,7 165 17,-5-166-9,26 263 153,-18-200-175,-6-59 35,-2-16-34,33 200 89,21 77 65,-38-200-161,-10-60 28,69 298 109,-51-246-135,-16-54 38,39 170 20,-40-168-39,62 193 78,-17-53-43,-46-144-15,30 169 32,-31-166-19,44 283 108,-38-225-163,-8-58 29,24 171 27,-24-173-15,28 253 144,-22-178-120,14 164 185,-25-263-251,10 39 119,13 22 22,15 48 106,-14-27-1661,-10-40-5944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1264,'0'60'49,"0"120"289,6-1 148,-1-24-247,1-45 161,0-7-112,9 49 3,-7-65 83,15 91-23,17 136 301,-31-218-583,-5-55 99,11 172 68,-13-171-88,15 309 364,-10-233-448,-4-70 103,0 6-90,13 264 339,-15-205-367,0-67 65,21 191 38,-16-190-71,39 312 154,-34-242-213,-6-70 33,40 302 198,-32-251-211,-8-57 78,15 186 48,-17-180-47,27 303 271,-21-242-353,-5-63 42,33 299 227,-22-221-201,3 56-6,-3-53 32,0-12-31,-9-76-68,28 138 325,8-25-43,-23-87-224,-12-27-87,-1-8-353,0 0-1,12 30 1,-6-33-5645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0 243 904,'0'-2'8,"0"-6"1,0 6 6,3 1-2,21-6 45,1 0 1,28-3-1,-5 1 6,23-9 21,65-10 13,99-8 259,47 5 51,-181 22-360,-58 6 72,174-6 67,-175 9 26,313-4 622,-241 6-733,-69-2 146,276 5 634,-212-5-564,-25-7-14,101-21-1,-115 18-51,-49 7-144,-21 3-107,0 0 1,-1 0-1,1 0 1,0 0-1,0 0 1,-1 0-1,1 0 1,0 0-1,0 0 1,-1 0-1,1-1 1,0 1-1,0 0 1,-1 0-1,1 0 1,0 0-1,0-1 1,-1 1-1,1 0 1,0 0-1,0-1 1,0 1-1,0 0 1,-1 0-1,1 0 1,0-1-1,0 1 1,0 0-1,0-1 1,0 1-1,0-1 1,0 1 0,-1-1 0,1 1 0,0-1 0,0 1 0,0-1 1,-1 1-1,1-1 0,0 1 0,-1-1 0,1 1 0,0 0 0,-1-1 0,1 1 0,0-1 0,-1 1 1,1 0-1,-1-1 0,1 1 0,-1 0 0,1 0 0,-1-1 0,1 1 0,-1 0 0,1 0 1,-1 0-1,1 0 0,-1 0 0,1 0 0,-1 0 0,0 0 0,-13-2-159,0 2-1,0 0 1,-20 2 0,-15 3-3343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56 220 2608,'0'0'152,"-5"-1"-25,-15-3-38,15 2 232,-19-1 1618,23 3-1485,4 0-223,3 0-252,283-20 1414,-259 16-1366,53-4 165,95-3 18,-142 8-75,148-22 62,-145 18-42,186-23 66,-177 25-66,337-25 350,-274 16-454,-67 8 56,-24 3-72,209-24 147,88 10 66,-288 17-223,-27 0 53,-20 5-34,-2-1-18,14-3-21,1 0 1,0 0-1,0 0 1,-1 1-1,1 0 1,0 0-1,1 0 1,-1 1-1,-5 3 1,-20 16-1167,-2 1-4659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2248,'-2'0'192,"-5"0"21,6 0 86,-11-9 1166,2 5 623,10 2-1664,-1-6-7,1 7 305,2 0-381,7 0-1,5 0 34,0 0 0,19 2-1,29-1 77,9-7-139,-23 1 160,1 2-1,78 3 0,-121 1-453,14 5 165,-18-4-119,-2-1-61,0 0 0,1 0 0,-1 0 1,0 0-1,0 0 0,1 0 0,-1 0 0,0 0 1,0 0-1,1 0 0,-1 0 0,0 0 1,0 0-1,1 1 0,-1-1 0,0 0 1,0 0-1,0 0 0,1 0 0,-1 1 1,0-1-1,0 0 0,0 0 0,1 0 0,-1 1 1,0-1-1,0 0 0,0 0 0,0 1 1,0-1-1,0 0 0,0 0 0,0 1 1,0-1-1,0 0 0,0 0 0,1 1 0,-1-1 1,-1 0-1,1 0 0,0 1 0,0-1 1,0 0-1,0 0 0,0 1 0,0-1 1,0 0-1,0 0 0,0 1 0,0-1 1,-1 0-1,-6 13 55,-13 5-6,-29 20-1,-5 4-2,14-3-17,-79 107 79,70-82-49,39-55-22,-4 20 66,12-24-79,1-3 32,2 0-26,2 6-2,2-5-3,3 0-19,1 0 1,0-1-1,0 0 1,0 0-1,-1-1 1,2 0-1,-1-1 1,12-1-1,12-2 8,35-10 0,3 0 19,88-4 62,8-8 127,-122 16-35,-43 9-147,12-2 110,-8 2-119,-5 0 94,-3 3-88,-18 2 2,-22 2-1741,16 1-6800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3232,'15'-25'-3,"-14"24"-10,1-2 0,0 0 92,1 0 1,0 1-1,0-1 1,0 0-1,0 1 1,0-1-1,0 1 1,1 0-1,-1 0 1,1 0-1,-1 1 1,1-1-1,0 1 1,0 0-1,6-1 1,7 0 502,0 1 0,29 1 0,-16 0-531,105 0 947,-79 0-636,-55 0-356,93-4 593,-83 3-497,-1-1-1,0 0 1,0-1-1,0 0 1,0 0-1,0-1 1,14-8-1,1-8 349,-22 17-408,-1 1 146,-2 1-168,0 1 0,1-1 0,-1 1 1,0-1-1,0 1 0,0-1 0,0 1 0,0-1 0,0 1 0,0-1 0,0 1 1,-1-1-1,1 1 0,0-1 0,0 1 0,0 0 0,0-1 0,-1 1 0,1-1 1,-1 0-1,-8-1-49,-1 0 0,0 1 0,0 0 0,0 0 0,0 1 0,0 0 0,0 1 1,0 0-1,0 1 0,0 0 0,0 1 0,1-1 0,-1 2 0,-9 4 0,-8 5-6457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178 191 1712,'0'0'68,"-5"2"25,0-1-117,-11 5 305,0-1 0,0-1 0,0 0 0,-32 2 1,-1-1 182,47-5-271,-3-1 792,17 2-353,144 7 379,2-8-159,-6-7-544,-7 2 67,-26 2-185,84-9 5,-160 9-55,191-19 53,-186 18-66,332-29 259,-265 17-343,-68 9 64,213-34 197,-243 38-244,150-30 280,-18-8 722,-147 40-868,-18 3-34,0 0 1,0 2 0,-28 8-1,28-7-137,-192 57 188,170-48-300,-44 21-1,44-17-1150,-35 15-6073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154 107 4936,'13'-9'2445,"-11"14"-2025,9 37 79,8 54-1,-9-42-408,-4-24 56,2-1 1,1 0 0,1-1-1,15 29 1,-18-45-124,17 27 118,-19-32-117,2 3 49,0 0 0,16 15 0,-22-23-53,1 0 0,-1 0 0,1-1 0,0 1 0,0-1 0,-1 1 0,1-1 0,0 0 0,0 0 0,0 0 0,1 0 0,-1 0 0,0-1 0,0 1 0,1 0 0,-1-1 0,0 0 0,0 1 0,1-1 0,-1 0 0,0 0 0,5-1 0,-6 1-17,-1 0 0,0-1 0,1 1 0,-1 0 0,1 0 0,-1-1 0,0 1 0,1 0 0,-1 0 0,1-1 0,-1 1 0,0 0 0,1-1 0,-1 1 1,0-1-1,0 1 0,1 0 0,-1-1 0,0 1 0,0-1 0,0 1 0,1-1 0,-1 0 0,0 0 4,2-20 1,-4 12-11,1 1 0,-2-1 0,1 0 0,-1 1 1,-1-1-1,1 1 0,-1 0 0,-1 0 0,-5-8 1,-45-56-65,53 70 63,-15-18-111,-1 0-1,-1 1 1,-35-27-1,40 34-26,-140-115-1369,151 125 1474,0 0 0,0-1 0,1 0 0,-1 0 0,1 0 0,0 0 0,0 0 0,0 0 0,0-1-1,1 1 1,-3-7 0,4 8 29,-1 0 0,1 0 0,0 0 0,0 0 0,0-1 0,0 1 0,0 0 0,0 0 0,0 0 0,1 0 0,-1-1-1,1 1 1,0 0 0,-1 0 0,1 0 0,0 0 0,0 0 0,0 0 0,1 1 0,-1-1 0,2-2 0,14-11 4,-8 10 36,0 0 1,0 0-1,0 1 1,1 0 0,0 1-1,0 0 1,0 0-1,17-1 1,83-4 406,-81 7-375,119 0 990,-137 4-876,-4 0-154,25-1 280,-29-2-260,-2 1-38,1 0 1,-1 1-1,1-1 1,-1 1-1,0 0 1,0-1-1,0 1 1,0 0-1,0 0 1,0 0 0,0 0-1,0-1 1,-1 1-1,1 0 1,-1 0-1,0 1 1,1-1-1,-1 0 1,0 2-1,0 2 3,1 1 1,-2 0-1,1-1 0,-1 1 0,-2 10 0,1-8 1,0 1 3,-1 0-1,0 0 0,-1 0 1,0-1-1,0 0 0,-1 0 1,0 0-1,-9 12 0,8-14-5,1-1-1,-1 0 0,-1-1 0,1 0 0,-1 0 1,0 0-1,0 0 0,0-1 0,-1-1 0,0 1 1,1-1-1,-1 0 0,0-1 0,0 0 0,-1 0 0,-8 0 1,15-2 53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459 175 3592,'1'-1'8,"1"0"-1,-1 0 1,0 0 0,1-1-1,-1 1 1,0 0 0,0 0-1,0-1 1,0 1 0,0 0 0,0-1-1,0 1 1,-1-1 0,1 1-1,0-1 1,-1 0 0,1 1-1,-1-1 1,0 0 0,0 1 0,1-1-1,-1 0 1,0 1 0,0-1-1,-1 0 1,1 1 0,0-1-1,0 0 1,-1 1 0,1-1-1,-1 0 1,-1-2 0,0-1 28,-1 0 1,1 0 0,-1 1-1,0-1 1,0 1-1,0-1 1,-1 1-1,0 0 1,0 0-1,-6-5 1,-5-1 79,-1 0 1,0 2-1,0-1 1,-1 2-1,-21-7 1,25 10-83,9 2 1,0 1 0,-1 0 1,1 0-1,0 1 1,-1-1-1,1 1 0,-8 0 1,-2 0 95,0 1 1,1 0 0,-1 0-1,0 2 1,1 0-1,0 0 1,-1 1 0,1 1-1,1 0 1,-1 1-1,1 0 1,-17 12-1,22-13-14,2 1-1,-1 0 0,1 1 1,0-1-1,0 1 0,1 0 1,-8 15-1,2-4-35,9-14-37,-1-1 0,0 1 0,1-1 0,0 1 0,-1-1 0,1 1 0,1 0-1,-1-1 1,1 1 0,-1 0 0,1 0 0,0 0 0,0 0 0,1-1 0,0 6-1,0 1 23,1-6 68,2 3 23,1-1-110,1-1 1,0 1-1,-1-1 1,2 0-1,-1-1 0,1 0 1,-1 0-1,1 0 1,0-1-1,0 1 0,13 2 1,-13-3-42,0 0 19,0-1 1,1 0 0,0 0-1,-1-1 1,1 0 0,0 0-1,0 0 1,-1-1 0,1 0-1,11-2 1,-5 1 41,12-2-4,0-1-1,0-2 1,27-8 0,-41 10-54,-8 3-1,1-1-1,-1 0 0,0 0 1,0 0-1,0 0 1,5-4-1,-3 2 8,1-1 0,-1 0 0,0 0 0,0 0 0,-1-1-1,0 0 1,0 0 0,0 0 0,0 0 0,3-10 0,-6 10 5,0 0-1,-1 0 1,0 0 0,0 0-1,0 0 1,-1-1-1,0 1 1,0 0 0,-1 0-1,0-1 1,0 1 0,-3-11-1,3 13 1,-1 0 0,0-1 0,0 1 0,0 0 0,0 0 0,0 0 0,-1 0 1,0 1-1,0-1 0,0 1 0,0 0 0,0-1 0,-1 1 0,1 1 0,-1-1 0,0 1 0,-6-4 0,8 5 47,-3 1 10,3 0-68,1 0 0,0 0 0,-1 1 1,1-1-1,-1 0 0,1 1 0,0-1 1,-1 1-1,1-1 0,0 1 1,-1 0-1,1-1 0,-2 3 0,2-2-2,-1 0-1,1 0 1,0 0-1,0 0 0,0 0 1,0 0-1,0 1 1,0-1-1,0 0 1,0 1-1,1-1 1,-1 0-1,1 1 0,-1-1 1,1 1-1,-1-1 1,1 1-1,0-1 1,-1 1-1,1 0 0,0-1 1,0 1-1,0-1 1,0 1-1,1 2 1,9 39 48,-8-36-54,0 1 15,1 1 0,0-1 0,1 0 0,5 11 0,-3-8-12,-5-9-1,0 1 0,0 0 0,1-1 0,0 1-1,-1-1 1,1 1 0,0-1 0,0 0 0,4 4 0,4 4 2,0 1-2,-5-5-2,0 0 1,0-1 0,0 0 0,8 5 0,18 15 4,1-5-4,-24-17 33,1 0 1,-1 0-1,1-1 1,0 0-1,0-1 1,0 1-1,0-2 1,11 0 0,9-1-759,32-7 1,-55 7 423,47-7-6581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10 353 1624,'0'0'41,"-1"0"-35,1 0 0,-1 0-1,1 0 1,0 1 0,-1-1 0,1 0-1,-1 0 1,1 0 0,-1 0-1,1 0 1,0 1 0,-1-1-1,1 0 1,0 0 0,-1 1 0,1-1-1,0 0 1,-1 1 0,1-1-1,0 0 1,-1 1 0,1-1 0,0 0-1,-1 1 1,5 0 4,-1 0-1,0 0 1,0-1 0,0 0-1,0 1 1,0-1 0,0 0-1,1-1 1,-1 1 0,4-1 0,13-1 10,48 1 61,-41 1-74,173-3 307,-174 2-290,54-7 215,322-50 501,-356 49-440,184-36 119,-183 36-126,213-39 115,-205 38-127,357-62 883,-304 54-1020,-66 12 204,184-28 427,-11 8 554,-164 15-646,-47 12-542,4 5-16,-8-6-123,0 0-1,0 0 1,0 0-1,0 0 1,0 0-1,0 0 1,1 0-1,-1 0 1,0 0-1,0 0 0,0 0 1,0 1-1,0-1 1,0 0-1,0 0 1,0 0-1,0 0 1,0 0-1,0 0 1,0 0-1,0 0 1,0 0-1,0 1 1,0-1-1,0 0 0,0 0 1,0 0-1,0 0 1,0 0-1,0 0 1,0 0-1,0 0 1,0 1-1,0-1 1,0 0-1,0 0 1,0 0-1,0 0 0,0 0 1,0 0-1,0 0 1,0 0-1,0 0 1,0 0-1,0 1 1,-1-1-1,1 0 1,0 0-1,0 0 1,0 0-1,0 0 1,0 0-1,0 0 0,0 0 1,0 0-1,0 0 1,-1 0-1,1 0 1,0 0-1,0 0 1,-5 5 25,0-1 0,0 0-1,-1 0 1,1 0 0,-1-1 0,0 0 0,0 0 0,-8 3 0,-58 16-890,65-20 522,-49 13-5545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551 112 4312,'1'-3'-7,"-1"0"19,1 0-1,-1 0 1,1 0 0,-1 0-1,0 0 1,0-1 0,0 1-1,-1 0 1,1 0 0,-1 0-1,0 0 1,0 0 0,0 0-1,0 0 1,0 0 0,-1 1-1,1-1 1,-1 0-1,0 1 1,0-1 0,0 1-1,0-1 1,0 1 0,0 0-1,0 0 1,-1 0 0,1 0-1,-1 1 1,-5-4 0,-1 1 54,0 0 1,0 0 0,-1 1-1,1 0 1,-1 1 0,1 0-1,-1 1 1,0 0 0,0 0-1,1 1 1,-1 0-1,-19 3 1,-28 6 309,40-7-328,1-1 149,-1 1 0,1 1 0,0 0 0,0 1 0,0 1 0,0 1 0,-15 7 0,-3 7 246,-36 27 1,65-42-397,1 0 0,-1 0 0,1 0 0,0 1 0,1-1 0,-1 1 0,1 0 0,0 0 0,1 0 0,0 0 0,0 1 0,0-1 0,-1 9 0,3-14-29,0 1-1,-1 0 1,1-1-1,0 1 0,0 0 1,0-1-1,1 1 1,-1 0-1,0-1 0,1 1 1,-1-1-1,1 1 1,-1 0-1,1-1 0,0 1 1,0-1-1,0 0 1,0 1-1,0-1 0,0 0 1,2 3-1,27 18 172,-27-21-186,4 3 15,0-1 0,1 1 0,-1-2 0,1 1 0,0-1 0,-1-1 0,1 1 0,0-1 0,0-1 0,0 1 0,11-2 0,-8 1-11,1 0 16,1-1 0,-1-1 0,1 0 0,-1-1 0,0 0 0,0 0 0,17-8 0,-16 5-7,77-32 146,-33 12-44,-41 19-70,1 0 0,-1-2 0,-1 0 0,0 0 0,0-2 0,14-12 0,-27 20-30,0 1 0,0-1 0,-1 1 0,1-1 0,-1 0 0,1 0 0,-1 0 0,0 0 0,1-5 0,0 1 3,-2 5-10,0 1 1,0-1-1,0 1 1,-1 0-1,1-1 0,-1 1 1,1-1-1,-1 1 0,1 0 1,-1-1-1,0 1 1,1 0-1,-1 0 0,0-1 1,0 1-1,0 0 1,0 0-1,0 0 0,0 0 1,0 0-1,-1 0 0,1 1 1,0-1-1,0 0 1,-3 0-1,-5-4 47,-1 0 0,0 1-1,0 1 1,-1-1 0,1 2 0,-1-1-1,1 2 1,-21-2 0,30 3-49,-1 1 1,0-1-1,1 1 1,-1-1-1,1 1 0,-1-1 1,1 1-1,-1 0 0,1 0 1,-1 0-1,1 0 1,0 0-1,0 0 0,-1 0 1,1 0-1,0 1 0,0-1 1,0 0-1,0 1 1,0-1-1,-1 3 0,1-2-2,0 1-1,0-1 1,0 0-1,0 1 1,0-1-1,1 1 1,-1 0 0,1-1-1,0 1 1,-1-1-1,1 1 1,0 0-1,1-1 1,-1 1-1,1 3 1,6 12 1,0-1 0,2-1 1,0 1-1,1-2 1,0 1-1,21 23 0,-17-27 7,9 2-8,0-2 1,1 0-1,1-1 0,0-2 1,28 8-1,-1-8-2,-32-9 9,110-22-1438,-51 6-5776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40 3952,'0'0'96,"-3"-5"-16,-13-20 328,12 24-81,-3-1-134,-1 0 1,1 0 0,-1 1-1,0 0 1,0 1 0,0-1-1,1 2 1,-1-1 0,-8 2 0,-12 3 202,-27 8 1,49-12-335,0 1-1,0 0 1,0 0-1,0 1 1,0 0-1,1 0 1,-1 0-1,-7 7 1,-8 4 175,-1 3-73,-1 0 1,2 2 0,-20 21-1,29-27-134,6-7 5,1 1 1,-1 0-1,1 0 1,-4 9-1,-5 8 78,0 1-1,2 1 1,1 0-1,-10 34 1,10 9 107,8-39-17,0 34-1,2-49-118,2 0-1,0 0 0,1 0 0,5 21 0,-6-33-63,1 0 0,0 1 0,0-1 0,0-1 0,0 1 1,0 0-1,1 0 0,0-1 0,-1 1 0,1-1 0,5 3 0,-4-2 0,2 2 1,-1-1-1,1-1 0,0 1 1,0-1-1,1 0 1,-1-1-1,1 1 0,-1-1 1,8 1-1,-4 0-2,15 3 43,1-1-1,0 0 1,1-2 0,-1-2 0,35-1 0,-41 0-53,17 1 104,1-3 1,51-7-1,-34-3 34,72-17 223,-75 16-233,79-21 428,-127 33-496,4 0 15,-8 0-79,0 1 0,0 0 0,0-1 0,0 1 0,0 0 0,0-1 0,0 1 0,0 0 0,0-1 0,0 1 0,0 0 0,0-1 0,0 1 0,0 0 0,0-1 0,0 1 0,-1 0 0,1 0 0,0-1 0,0 1 1,0 0-1,-1-1 0,1 1 0,0 0 0,0 0 0,-1-1 0,1 1 0,0 0 0,-1 0 0,-2-2-22,-1 1-1,0 0 1,1 0-1,-1 0 1,0 1 0,0-1-1,0 1 1,0 0 0,1 0-1,-1 0 1,0 1-1,0-1 1,0 1 0,-4 2-1,-8-1-1273,-24 3-6801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4040,'0'0'57,"-9"0"862,90-28 890,89-9-537,-100 25-736,141-14 1031,-178 18-1275,0-1 0,47-19 0,74-41 1229,-151 65-1366,1-7-18,-4 11-135,1 0 0,-1 0 0,0 0 0,0 0 0,0 0 0,0 0 0,0 0-1,0 0 1,0 0 0,0-1 0,0 1 0,0 0 0,0 0 0,0 0 0,0 0 0,0 0 0,0 0 0,0 0 0,0-1 0,0 1 0,0 0 0,0 0 0,0 0 0,0 0-1,0 0 1,0 0 0,0 0 0,0 0 0,0-1 0,0 1 0,0 0 0,0 0 0,-1 0 0,1 0 0,0 0 0,0 0 0,0 0 0,0 0 0,0 0 0,0 0 0,0 0-1,0 0 1,0-1 0,0 1 0,-1 0 0,1 0 0,0 0 0,0 0 0,0 0 0,0 0 0,0 0 0,0 0 0,0 0 0,-1 0 0,1 0 0,0 0 0,-7-2 39,0 1 0,0-1 0,0 1 1,-1 0-1,1 1 0,-9 0 0,-15-1-1679,8-3-6228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1176,'0'0'72,"7"0"-12,38 0 161,48-3 43,-60 2-82,-1-2 0,52-12-1,-12 1 250,124-19 56,-155 26-247,164-27 85,-163 26-137,189-33 86,-181 34-61,349-30 416,-270 29-538,-78 4 189,353-20 546,-288 18-740,-68 4 114,-38 1-162,250-9 348,-233 10-306,128-5 217,-77-4-102,73-5 250,-145 15-433,14-6 77,-16 4-47,2-3-4,-28-1 32,6 6-34,-1 2 1,1 0-1,0 1 1,0 1-1,-20 9 0,34-14-61,-1 1 0,1 0 0,0 0 0,0 0 0,0 1 0,1-1 0,-1 0-1,0 1 1,0-1 0,1 1 0,-1-1 0,1 1 0,-2 2 0,0 0-545,-9 9-4403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1080,'0'0'0,"-13"21"0,0 0-336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1800,'0'0'65,"4"-3"-6,14-9-8,-14 9 143,-4-3-101,0 4 177,0 6 1546,11 187-1117,-7-167-681,4 38 118,3 100 15,-5-69-5,-2-67-126,-2 1-6,1-5 25,7 34-1,56 195 143,-40-170-165,-14-47 19,63 129 17,-56-133-24,-11-18-17,8 10 1,0 0 0,2-2 1,0 0-1,36 29 0,-33-32-3,53 45 55,102 63-1,-65-56-19,-85-55-17,126 38 15,-119-45 12,-24-5-49,314 44 231,-203-42-155,-86-4-3,1-1-1,0-2 0,48-10 0,-68 11-35,-8 1-37,275-59 669,-246 50-442,-2-2 1,44-20-1,-53 16-84,-12 7 7,0 1-1,25-11 1,-12 3 9,-24 15-116,0-1 4,21-26 132,-22 26 27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4:4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5208,'1'-3'-7,"-1"2"7,1 0 0,0-1 0,0 1 0,0-1 0,0 1 0,0 0 1,0 0-1,0 0 0,0-1 0,1 1 0,-1 0 0,0 0 0,0 1 0,1-1 0,-1 0 0,3 0 0,33-11 11,-14 9-2,28-1 0,-50 4-9,42 1 248,0 2 1,0 2-1,46 11 1,-30-6 174,-50-8-310,0 0 0,-1 1 0,10 4 0,15 3 204,-31-10-292,1 1 0,-1-1 0,0 1 0,0 0 1,1 0-1,-1 0 0,0 0 0,0 0 0,0 1 0,0-1 0,0 1 0,-1-1 0,1 1 0,0 0 0,-1-1 0,1 1 1,1 2-1,0 1 3,-1-1 0,1 1 0,-1-1 1,0 1-1,0 0 0,1 9 0,1 6 9,-1-1 0,0 1 0,-2-1 0,0 1 0,-4 29 0,2-34-30,0-9 2,1 0 1,-2-1-1,1 1 1,0 0-1,-4 8 1,-53 135 104,33-92-51,2-10 48,-21 46 429,44-91-400,0 10-795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4 3320,'0'0'1529,"-6"-1"-1217,-20-1-202,24 2-88,1 0 1,-1 0-1,1 0 1,-1 0 0,1 0-1,-1 0 1,1 0 0,-1 0-1,1 1 1,-1-1 0,1 1-1,-1-1 1,1 1 0,0-1-1,-1 1 1,1 0 0,-2 1-1,-4 2 37,-33 15 165,14-3-101,1 0-1,0 2 1,-34 33 0,23-12-70,22-21 74,-44 94 49,47-86-56,-26 125 49,25-68 57,9-54-192,-1-2-12,-2 45 128,6-47-63,5 44 1,-5-66-71,0 0 1,1-1-1,0 1 1,-1 0-1,1 0 1,0 0-1,1-1 0,-1 1 1,0 0-1,1-1 1,2 4-1,3 5 14,18 27 18,-12-23 79,9 2-37,41 26 1,-42-34 29,25 3 27,1-1 0,61 5 0,-87-15-127,-10 0 6,0-1 1,0 0-1,18-2 1,159-33 244,-118 27-1338,0 0-4340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5472,'-2'-2'185,"-5"-5"6,5 5 578,3 9-718,0-1 0,0 1 1,0 0-1,1-1 0,0 1 0,0-1 0,6 11 0,-5-11-32,0-2 20,-1 0-1,1 0 1,1 0-1,-1-1 1,0 1-1,1-1 0,0 0 1,0 0-1,0 0 1,0 0-1,0-1 1,0 0-1,6 3 1,6 1 145,33 11 0,-39-14-156,31 3 168,104 11 392,-131-16-557,24-2 206,-2-3 167,61-16 1,-71 8-201,-24 10-97,-1 0-1,0-1-85,0 1-1,0-1 1,0 1-1,0-1 1,-1 1-1,1-1 1,-1 0-1,0 1 1,0-1-1,0 0 1,0 1-1,0-1 0,0 0 1,-1 1-1,1-1 1,-2-3-1,1 5 14,-8-16 46,-2 0 40,-7-3 28,16 18-99,0 3-30,-9 4-5,0 6-6,0 10-6,8-2-2,4-6-1,1 0-1,1 1 1,0-1 0,1 0 0,7 17 0,-3-6-4,-4-16-9,-1 0 1,1 0-1,0 0 1,1-1-1,0 0 1,0 1-1,0-2 1,1 1 0,0-1-1,11 9 1,-14-12-7,1 0 0,0-1 0,0 0 0,0 1 0,0-1 0,1-1 0,-1 1 0,0-1 0,1 1 0,-1-1 0,1-1 0,0 1 0,7 0 0,74 9-1328,-35-5-4832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36 3592,'-11'-20'80,"11"18"129,-3 0 22,-5-7 38,5 7 394,2 2-339,-6 0-12,6 4-31,50 318 1278,-45-288-1386,2 0 1,16 53-1,-22-86-165,43 169 794,-33-127-512,-10-40-265,1 0 0,-1-1 0,0 1 0,1 0-1,-1 0 1,0 0 0,-1 0 0,1 0 0,0-1 0,-1 1 0,0 0 0,0 0 0,1-1 0,-1 1 0,-1 0 0,1-1 0,0 1 0,-1-1 0,1 1 0,-1-1 0,0 0 0,-3 3 0,-1 0 37,0 0 1,0 0-1,-1 0 1,0-1-1,-11 5 1,16-8-46,-1 0 21,0 0-1,0 0 0,0 0 1,0 0-1,-1-1 0,1 1 1,0-1-1,0 0 0,-1 0 0,1 0 1,0 0-1,0-1 0,-1 0 1,1 1-1,0-1 0,0 0 1,-3-2-1,-3 0-266,1-1 0,0-1 1,0 0-1,-10-7 0,5 2-6197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6456,'0'0'-16,"3"0"-126,2 0 137,-1 0-6,-1 0-1,1-1 0,0 1 1,-1-1-1,1 1 0,-1-1 1,1 0-1,-1 0 1,1-1-1,-1 1 0,1-1 1,3-2-1,36-16-10,140-52 651,-150 60-554,-31 11 126,8-2 308,-15 6 130,4-2-492,-2 2-1,-76 44-784,68-39-4502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732 153 3768,'-9'-3'23,"1"-1"1,0 0-1,-1 0 1,1-1-1,-10-7 1,-16-9 76,13 13 80,1 1-1,-1 1 0,0 1 1,0 1-1,0 1 0,0 0 1,-1 2-1,1 0 0,-1 2 0,0 0 1,1 2-1,0 0 0,0 2 1,0 0-1,-30 11 0,38-11-122,-33 14 312,25-9-204,0 1 1,1 1 0,0 1-1,1 0 1,0 2 0,1 0-1,-17 19 1,28-27-61,1 1 0,0 0 0,-10 17 0,15-23 23,0 3 32,1-4-148,0 0-1,0 0 0,0 0 1,0 0-1,0 0 0,0-1 1,0 1-1,0 0 1,0 0-1,0 0 0,0 0 1,1-1-1,-1 1 1,0 0-1,1 0 0,-1-1 1,1 1-1,-1 0 1,1 0-1,-1-1 0,1 1 1,6 3 97,2-1-83,1 0 0,0-1 0,0-1 1,0 0-1,0 0 0,0-1 0,12 0 0,3-2 15,34-7 0,-4-3 117,79-29 0,-116 35-145,-11 4 8,-1 0 1,1-1-1,0 0 0,10-7 1,1 0 59,0 0 1,-1-2 0,0 0 0,-1-1-1,-1-1 1,20-21 0,-16 11 167,-17 21-182,4-8 89,-6 10-147,0 0 1,1 0-1,-1 0 0,0 0 1,0 0-1,0 1 0,1-1 1,-1 0-1,0 0 0,1 1 1,-1-1-1,1 0 0,-1 0 1,1 1-1,-1-1 0,1 0 1,0 1-1,-1-1 0,1 1 0,-1-1 1,1 1-1,0-1 0,0 1 1,-1-1-1,1 1 0,0 0 1,0-1-1,1 1 0,18 8 35,-15-3-26,62 78 23,-55-71-32,-8-8-7,18 36 3,5 3 3,-10-16-3,0 9-2,43 85 97,-59-119-73,2 2 8,-1 1-48,-9 7 203,6-11-182,1-1 1,-1 1-1,0 0 1,0-1-1,0 1 1,0-1-1,0 1 1,0-1-1,0 1 1,0-1-1,0 0 1,0 1-1,0-1 1,0 0-1,-1 0 1,1 0-1,0 0 1,0 0-1,0 0 1,0 0-1,0 0 1,0-1-1,0 1 1,0 0-1,0-1 1,0 1 0,0 0-1,0-1 1,-2 0-1,-26-19 101,25 17-117,-2-1 28,1-1 1,-1 1-1,1-1 1,1 0-1,-1-1 1,1 1 0,0-1-1,-5-8 1,3 5 0,0-1 20,0 0-1,1-1 1,0 1-1,1-1 0,0 0 1,1 0-1,0-1 1,0 1-1,1-1 1,1 1-1,0-24 1,1 22-17,0 0 0,1 1 0,0-1 0,1 0 0,1 0 0,0 1 0,0 0 0,1-1 1,1 1-1,0 1 0,1-1 0,9-13 0,-9 19-14,-1 0 0,1 0 0,1 1 1,-1 0-1,1 0 0,0 1 0,0 0 0,0 0 0,0 0 0,11-2 1,-10 2-4,-2 2-127,-4 1 56,0 0-1,0 0 1,0 0-1,-1 1 1,1-1 0,0 1-1,1-1 1,-1 1-1,0 0 1,0 0-1,0 0 1,0 0-1,0 0 1,0 0-1,0 0 1,0 1 0,0-1-1,0 1 1,0 0-1,0-1 1,3 3-1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5832,'0'0'1224,"-4"14"-792,4-10-391,-2 4 11,1 1 1,0 0 0,0 0-1,1-1 1,0 1-1,2 12 1,21 160 594,-10-114-287,-8-38-210,-3-11 35,1-1-1,1 0 0,1 1 0,1-2 0,12 28 1,-14-36-84,1-1-1,1 0 1,-1 0 0,1-1 0,0 1 0,1-1 0,12 8-1,-17-12 54,0-1-1,7 5-1456,1 2-5363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4936,'0'-4'3,"-1"-1"-1,0 1 1,1 0 0,0-1-1,0 1 1,0 0 0,1-1-1,-1 1 1,1 0 0,0 0-1,0 0 1,1-1 0,-1 1-1,1 0 1,0 1 0,0-1-1,0 0 1,0 0 0,1 1-1,0 0 1,-1-1 0,1 1-1,1 0 1,-1 0 0,0 0-1,1 1 1,-1-1 0,1 1-1,4-2 1,20-9 53,54-17 0,-62 26 37,-1 0-1,1 1 1,-1 0-1,1 2 1,0 0 0,0 2-1,23 2 1,-26-1 105,-11-2-90,1 1 0,0 0 0,0 1 0,-1 0 0,1 0 0,-1 0 1,0 0-1,1 1 0,5 4 0,36 18 457,-46-24-477,0 1 4,4 6-45,-1 1 0,0 0-1,0 0 1,-1 1 0,0-1-1,0 1 1,-1 0 0,2 15 0,5 8-20,-10-29-17,1 1-1,0-1 1,-1 0-1,0 1 1,0-1-1,-1 1 1,1-1 0,-1 0-1,0 0 1,0 1-1,0-1 1,0 0-1,-1 0 1,-3 6-1,2-2-7,0-3 12,0 1-1,0-1 0,-1 0 0,0 0 0,0 0 1,-1-1-1,1 1 0,-1-1 0,0 0 1,0 0-1,-9 5 0,11-7-4,-8 6-67,8-6 5,0 0 0,0 0 1,-1 0-1,1 0 1,-1 0-1,1 0 0,-1-1 1,0 0-1,1 0 1,-1 0-1,0 0 0,-7 0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23 5112,'-4'-3'6,"0"0"1,0 1-1,0 0 0,-1-1 1,1 1-1,-1 1 0,0-1 1,0 1-1,1 0 0,-1 0 1,0 0-1,0 1 0,0-1 1,0 1-1,0 0 1,-6 2-1,-1-2-2,1 0-2,-127 6 21,27-8 20,104 2-15,1 1 0,0-1 0,0 1-1,0 1 1,0-1 0,0 1 0,0 0 0,0 0 0,1 1 0,-1-1 0,1 1 0,-1 1 0,-5 4-1,2 0 182,0 0-1,1 0 1,0 1-1,0 0 1,-10 16-1,17-23-147,1 0-1,-1 0 1,0 0 0,1-1 0,0 1-1,-1 0 1,1 0 0,0 0-1,0 0 1,0 0 0,0 0-1,0 0 1,1 0 0,-1 0-1,1 0 1,-1 0 0,1 0-1,0 0 1,-1 0 0,3 2-1,0 2 53,0 0-1,0-1 0,1 0 1,7 10-1,-5-10-56,0 1 0,0-1 1,1 0-1,-1-1 0,1 0 0,0 0 0,8 4 0,-5-4-26,-5-2-6,0 0 0,1-1 0,-1 1 1,1-1-1,-1 0 0,8 0 0,23 1 180,58-2 0,-65-3-55,44-11 1,-67 12-115,0-1 1,-1 0-1,1 0 0,-1 0 1,0-1-1,0 0 1,0 0-1,0 0 1,0-1-1,-1 1 0,0-1 1,0 0-1,5-9 1,-7 10-1,-1 0 0,1 0 1,-1 1-1,1-1 1,-1-1-1,-1 1 0,1 0 1,0 0-1,-1 0 1,0 0-1,0 0 0,-1-8 1,0 10-20,1 0 0,-1 0 1,0-1-1,0 1 0,0 0 1,-1 1-1,1-1 0,0 0 1,-1 0-1,1 0 0,-1 1 0,1-1 1,-1 1-1,0-1 0,0 1 1,-2-1-1,-31-17 77,30 16-90,-9-3 51,0 1 1,0 0-1,-30-5 0,26 7-7,6 0-13,-1 2 0,1-1 1,-1 2-1,1 0 0,-15 1 0,25 0-20,2 0-35,0 0 1,1 1 0,-1-1 0,0 1 0,1-1 0,-1 0-1,1 0 1,0 1 0,-1-1 0,1 0 0,0 0 0,0 0-1,0 0 1,-1 0 0,1 0 0,0 0 0,1 0-1,-1 0 1,0 0 0,0-1 0,0 1 0,0 0 0,3 0-1,4 4-893,20 17-6159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5296,'-36'-2'-6,"23"4"-3,12-2 9,0 1 2,-1-1 0,1 1 0,0-1 0,0 1 0,-1-1 0,1 1 0,0 0 0,0 0 0,0 0 0,0-1 0,0 1 0,0 0 0,0 0 0,0 0 0,0 0 0,1 1 0,-1-1 0,0 0 0,1 0 0,-1 0 0,1 1 0,-1-1-1,1 0 1,-1 0 0,1 1 0,0-1 0,0 0 0,0 1 0,0-1 0,0 1 0,0 0 0,0 2-1,1 25 198,1 1 1,1-1-1,12 47 0,-11-56-81,12 50 279,-10-41-250,5 18 546,30 83 0,-24-96-55,-15-30-393,0 3-17,-17-15 112,-7-9-1439,-1-1-4547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4848,'-4'-4'52,"-6"-13"184,11 15-212,0 0 0,0 1 0,0-1 1,0 0-1,0 1 0,1-1 0,-1 1 0,1-1 1,-1 1-1,1 0 0,-1-1 0,4 0 1,11-12 175,-13 11-128,0 0-1,1 0 1,0 0 0,0 0 0,0 1-1,0-1 1,0 1 0,0 0 0,0 0 0,1 1-1,-1-1 1,9 0 0,111-16 1222,-110 17-1113,0 1-1,0 0 1,0 1-1,1 1 1,-1 0-1,-1 1 0,1 0 1,21 9-1,-26-8-114,1 1 0,-1 0-1,0 0 1,0 1-1,-1 1 1,1-1 0,-1 1-1,-1 1 1,14 15-1,-20-21-57,0-1-1,1 1 0,-1 0 1,0-1-1,0 1 0,0 0 1,0 0-1,0 0 0,0 0 1,-1 0-1,1 0 0,-1 0 1,1 0-1,-1 0 0,0 0 1,0 0-1,0 0 0,0 1 1,0-1-1,0 3 0,-2-2-2,1 0 0,0 1 0,-1-1 0,1 0 1,-1 0-1,0 0 0,0 0 0,0 0 0,0 0 0,-1 0 0,-3 3 0,-2 0 1,1 0 0,-1 0 0,0-1 0,-1 0 0,0 0 0,1-1 0,-1 0 0,-1-1 0,-12 4 0,-143 33 202,157-38-266,1-1-161,0 0 1,0 0-1,-1 0 1,-12-1-1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1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4576,'-53'7'388,"29"-4"19,0 1 0,-31 8 0,31-3 102,-45 24 0,56-27-328,8-2-96,0 0 1,-1 0-1,1 0 1,1 1 0,-1 0-1,-4 5 1,-1 2-20,7-9-29,1 0-1,0 1 1,0-1 0,0 1 0,1-1-1,-1 1 1,1 0 0,0 0-1,0-1 1,0 1 0,0 0-1,1 0 1,0 0 0,-1 0 0,2 6-1,-1-6-28,0-1 13,0 1 0,0 0 0,1-1 0,-1 1 0,1 0 1,0-1-1,0 1 0,0-1 0,1 1 0,-1-1 0,1 0 0,0 1 1,0-1-1,0 0 0,0 0 0,0 0 0,1 0 0,-1-1 0,1 1 1,0-1-1,0 0 0,0 1 0,0-1 0,0 0 0,1-1 0,-1 1 1,0-1-1,1 1 0,-1-1 0,8 1 0,4 1 19,1 0 0,0-1-1,0-1 1,0-1 0,0-1-1,21-2 1,-23 1-23,102-15 354,-104 14-348,-6 2 5,0-1 0,1 0 0,-1-1 0,8-4 0,70-40 373,-83 46-390,0 1 0,0-1-1,0 0 1,0 0 0,0 0 0,0 0-1,0 0 1,-1 0 0,1 0 0,0-1 0,-1 1-1,1 0 1,-1 0 0,1-1 0,-1 1-1,1 0 1,-1 0 0,0-1 0,0 1 0,0 0-1,0-1 1,0 1 0,0 0 0,0-3-1,-1 0 18,0 0-1,0 0 0,0 0 0,0 0 0,-4-6 0,3 7-5,0-1 1,0 1-1,-1 0 0,1 0 0,-1 0 1,0 1-1,0-1 0,0 1 1,0-1-1,0 1 0,0 0 0,-1 0 1,-6-2-1,-2-1 18,0 0 0,0 0 0,-1 1-1,1 1 1,-19-3 0,-70-4 247,100 10-282,-36 1 140,35-1-118,-11 12-1405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3592,'19'11'1071,"-17"-10"-614,-4 2-272,-1 4-133,0-1 1,1 1-1,-1 0 0,2 0 0,-1 0 0,1 1 0,0-1 1,0 8-1,-1 66 341,5-10-152,-2-38-144,4 114 438,-4-129-498,7 33 302,-5-37-278,-1 0 90,0 0 1,2-1-1,-1 1 1,2-1-1,0 0 1,7 13-1,-8-21 103,5 1-1058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1 262 816,'1'-2'17,"7"-6"9,-4 4 12,4-2 21,3-2 177,1 2 1,18-9-1,-1 0 36,-7 4 413,7-1 374,-28 11-1012,0 0-1,0 0 0,1 1 1,-1-1-1,0 0 0,0 0 1,0 0-1,0 0 1,0 0-1,0-1 0,-1 1 1,1 0-1,0 0 0,-1-1 1,1 1-1,0 0 1,-1-1-1,0 1 0,1 0 1,-1-1-1,0 1 0,0-1 1,1 1-1,-1 0 1,0-1-1,-1 1 0,1-1 1,0 1-1,0-1 0,-1 1 1,1 0-1,0-1 1,-1 1-1,-1-3 0,-1-2 80,0-1 0,0 1-1,-1 0 1,1 0 0,-2 0-1,-5-6 1,-38-44 539,46 55-498,-2-2-1,2 0-130,1 2-21,0 0 0,0 0 0,0 0-1,0 1 1,0-1 0,0 0 0,0 0-1,0 1 1,0-1 0,-1 1-1,1-1 1,0 1 0,0-1 0,0 1-1,-1 0 1,1 0 0,0-1 0,0 1-1,-1 0 1,0 0 0,0 0 106,2 0-116,-1-1 0,1 1 0,0 0 0,-1-1 0,1 1 0,0 0 0,-1-1 0,1 1 0,0 0 0,-1 0 0,1 0 0,-1-1 0,1 1 0,0 0 0,-1 0 0,1 0 0,-1 0 0,1 0 0,0 0 0,-1-1 0,0 1 0,-2 0 396,10 8-389,-1-1 0,1 0 1,1 0-1,-1 0 0,1-1 0,0 0 1,1 0-1,0-1 0,16 7 0,81 39 40,-79-37-32,-24-12-6,0 1-1,9 8-6,-8-9 14,-2 1 4,8 7-10,-8-8 98,-1 1-35,5 16 19,-3-12-55,0 0-1,-1 1 0,-1-1 0,1 1 1,-1-1-1,0 11 0,-1 13 150,0-28-185,0 0 0,0 0 1,-1 0-1,1 0 0,-1-1 0,0 1 1,0 0-1,0 0 0,0-1 0,0 1 0,-1 0 1,1-1-1,-1 1 0,0-1 0,0 0 1,0 0-1,0 0 0,0 0 0,0 0 1,0 0-1,-1 0 0,1 0 0,-1-1 0,1 0 1,-1 1-1,-5 1 0,3-2-3,0 0 0,0 0 1,-1 0-1,1-1 0,-1 1 0,1-1 0,0 0 1,-1-1-1,1 1 0,0-1 0,-1-1 0,1 1 1,0 0-1,0-1 0,0 0 0,0-1 0,0 1 1,0-1-1,-5-4 0,9 6-24,0 0 0,0-1 0,0 1 0,1-1 0,-1 1 0,0-1 0,1 1 0,-1-1 0,1 1 0,-1-1 0,1 1 0,0-1 0,0 0 0,0 1 0,0-1 0,0 1 0,0-1 0,0 0 0,1 1 1,-1-1-1,0 1 0,1-1 0,-1 1 0,2-2 0,-1-1-536,4-20-4963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4128,'4'-7'35,"1"0"-1,1 0 1,-1 1 0,1 0-1,0 0 1,0 0 0,1 1-1,-1-1 1,1 2 0,1-1-1,-1 1 1,1 0 0,-1 0-1,11-2 1,83-15 282,-97 21-268,0 0 0,1 0 0,-1 0 0,0 0 0,1 1 0,4 1 0,8 0 39,-13-1-29,0-1 0,0 1 0,0 0 0,-1 0 0,1 0 0,0 1 0,0 0 0,-1-1 0,1 1 0,-1 0 0,4 4 1,14 6 171,14 4 22,42 13-1,-25-11-3,-49-17-154,-3-1-90,0 0-1,1 0 1,-1 0-1,1 0 1,-1 1 0,0-1-1,1 0 1,-1 0-1,0 0 1,1 1-1,-1-1 1,0 0 0,0 0-1,1 1 1,-1-1-1,0 0 1,0 1-1,1-1 1,-1 0 0,0 1-1,0-1 1,0 0-1,1 1 1,-1-1-1,0 0 1,0 1 0,0-1-1,0 0 1,0 1-1,0-1 1,0 1-1,0-1 1,0 0 0,0 1-1,0 0 1,-5 15 110,-1-9-94,-1 0 0,-1 0 0,1-1 0,-1 0 0,0-1 0,0 0 0,-1 0-1,1-1 1,-13 5 0,6-3-9,-99 44 182,89-41-121,-56 22-860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181 254 4488,'33'0'144,"-29"-1"-128,-1 1 0,1 0-1,-1-1 1,1 1 0,-1-1 0,0 0 0,0 0 0,1-1-1,-1 1 1,0-1 0,0 1 0,0-1 0,0 0 0,0 0-1,-1 0 1,5-5 0,-3 2 11,0 0 0,0 0 0,0 0 0,-1 0 0,0-1 0,0 1 0,-1-1 0,1 0 0,1-7-1,-2 6 17,-1-1 0,1 0 0,-1 1 0,-1-1 0,1 0 0,-2 0 0,0-9 0,1 13-5,-1 0 0,0-1-1,0 1 1,0 0 0,0 0 0,-1 0-1,0 0 1,0 0 0,0 1 0,0-1 0,0 1-1,-6-7 1,3 6 45,-1-1 0,1 1 0,-1 0 0,0 1 0,-1-1 0,1 1 0,0 0 0,-1 1 0,-13-4-1,10 6-19,0 0-1,1 0 0,-1 1 1,0 1-1,0 0 0,0 0 1,1 1-1,-19 7 0,11-4 31,9-3-35,-1 1 0,0 0 0,1 0 1,0 0-1,-10 8 0,16-11-42,1 0 0,0 1 0,0-1 1,0 0-1,0 0 0,0 0 0,0 1 0,1-1 0,-1 0 0,0 1 0,1-1 0,-1 1 1,1-1-1,-1 1 0,0 2 0,-1 3 19,-1 2-10,1-5-4,1 1 1,0-1-1,0 0 1,0 0-1,0 1 1,0 4-1,0 4 38,1-1 1,0 1-1,0-1 0,2 1 0,-1-1 1,7 23-1,-5-23-40,-3-9-7,1 0 1,0 0-1,0 0 1,0 0-1,0-1 1,1 1-1,-1 0 1,1 0-1,3 4 1,3 3 18,1 1 0,0-2 1,1 1-1,0-1 0,0-1 0,1 1 1,0-2-1,12 7 0,-11-8-18,31 11 69,113 21 78,-98-21-1248,0 2-4392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12 192 7352,'-2'-1'144,"-5"-6"8,5 6 217,4 2-209,23 16 158,42 20 1,-44-26-255,75 33 426,-58-28-37,-24-7-129,16 6 172,-18-12-222,-7-1-138,-1 0-1,1-1 1,0 0-1,0 0 1,-1-1-1,8 0 1,-12 0 337,3 7-326,-1-2 331,-13-2-254,4-3-216,0 0 0,0-1 1,0 0-1,1 1 0,-1-2 0,0 1 0,0 0 0,0-1 0,1 0 0,-1 0 0,-6-5 1,7 3 3,0 0 0,1 0 0,0 0 1,0-1-1,0 1 0,0-1 0,1 0 1,0 0-1,-3-8 0,4 10-2,1 0 0,0 1-1,0-1 1,0 0 0,0 0-1,0 0 1,1 0 0,-1 1-1,1-1 1,0 0 0,0 0-1,1-3 1,16-29 33,-14 27-42,-1 2 13,0 1 0,0-1 0,1 1 0,-1 0 0,8-7 0,13-21 54,57-89 185,-77 119-209,7-1 0,-9 3-8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540 141 6008,'-2'-2'65,"-86"-52"171,67 40-191,-1 1 0,-34-16 0,33 18-15,17 8-15,-1 1 0,1 0 0,0 0 0,-1 0 0,1 1 0,-1 0 0,-8 0-1,3 0 9,3 0 40,0 0 0,-1 0 0,-12 1 0,8 0-15,5 1 48,-1 0 1,0 1-1,1 0 1,0 0-1,-1 1 1,1 0 0,0 1-1,0 0 1,-8 5-1,13-6-55,0 0 1,1-1-1,0 1 0,0 1 0,0-1 0,0 0 1,0 1-1,1-1 0,-1 1 0,-3 8 0,3-6 6,1-3-5,-10 14 321,1 0-1,-11 24 0,21-40-328,0 0 0,1 1-1,0-1 1,-1 1-1,1-1 1,0 0-1,0 1 1,-1-1 0,1 1-1,0-1 1,1 1-1,-1-1 1,0 0-1,0 1 1,0-1 0,1 1-1,-1-1 1,1 0-1,-1 1 1,1-1-1,0 0 1,-1 0 0,1 1-1,0-1 1,0 0-1,0 0 1,0 0 0,0 0-1,0 0 1,0 0-1,0 0 1,1-1-1,-1 1 1,0 0 0,0-1-1,2 2 1,5 1-2,0 1 0,1-1 1,-1-1-1,14 3 1,-20-4-7,9 2-4,-6-2-3,1 0 0,-1 0 0,0 0 1,0-1-1,1 0 0,9-1 0,192-18 484,-114 1-181,-90 17-268,0-4 11,0 2-68,-4-10 66,1 12-61,-1 0-1,1 0 1,-1 0 0,1 0-1,-1 0 1,1 0 0,-1 0-1,0 1 1,1-1-1,-1 0 1,0 0 0,0 1-1,1-1 1,-1 0 0,0 1-1,0-1 1,0 1 0,0-1-1,0 1 1,0 0 0,-1-1-1,-24-5 12,22 5-6,-10-1-3,2 6 1,-1 11-3,6 1-2,7 3 0,4 5 0,-3-19-1,1 0 1,0-1-1,0 1 1,1 0-1,-1-1 1,1 0-1,0 1 1,0-1 0,0 0-1,1 0 1,4 4-1,0-2 0,1 0 0,-1 0 0,16 8 0,-19-11 0,1-1-1,0 0 1,-1 0-1,1 0 1,0-1-1,0 1 1,0-2-1,0 1 1,6 0-1,-3-1 0,-1 0-45,0 0 0,0 0 0,-1-1 0,1 0 0,0 0 0,0-1 0,-1 0 1,1 0-1,10-5 0,-1 0-948,36-11-6178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7264,'-6'-15'273,"4"16"106,4 12-230,1-1-122,-1-1-1,-1 0 0,0 1 1,0-1-1,-2 13 1,-4 115 131,2-76-99,2-43-42,1 121 115,1-122-124,0-10 5,0 0 0,0 0 1,0-1-1,4 11 0,49 144 327,-50-151-1376,-2-1-4204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4760,'9'-3'16,"-1"0"1,1 0 0,-1 1-1,17-3 1,-2 0-8,-4 0 17,1 1 0,35-4 0,-26 5-1,56-15 58,-53 10 33,53-7 1,-80 14-19,4-1 13,-5 2 2,3 4 4,-5-3-3,-3 18 95,-10 11 7,-16 59 0,23-75-147,1 0-1,1 0 1,0 1-1,1-1 1,1 0 0,1 21-1,-1-30-43,1 0 11,-1 0-1,1-1 1,0 1 0,0 0 0,0-1-1,1 1 1,-1-1 0,5 8 0,-4-9-11,1 0 0,0 0-1,-1 0 1,1 0 0,0-1 0,1 1 0,-1-1 0,0 0 0,1 0 0,-1 0-1,1 0 1,-1-1 0,1 1 0,0-1 0,5 1 0,-1-1-130,0 0-1,-1-1 1,1 0 0,0 0 0,-1-1-1,1 0 1,9-2 0,10-2-4335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45 4040,'-25'-12'11,"8"3"-1,0 1 0,-19-6 0,34 13-3,5 3 1,49 22-433,-15-9-1742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65 3056,'-103'-25'308,"88"22"-292,-27-3 141,17 5-32,0 0 0,0 1 1,0 2-1,0 0 0,-31 8 0,45-7-100,-9 1 420,1 2-1,0 0 1,-28 14 0,43-19-378,0 1 0,0 0 0,0 0 0,1 1 0,-1-1 0,1 1 0,-1-1 0,1 1 1,0 0-1,0 1 0,0-1 0,1 0 0,-1 1 0,1 0 0,0-1 0,0 1 0,0 0 0,1 0 0,-1 0 0,1 0 0,0 0 0,0 1 0,-1 7 0,3-8 1,1 2 16,-2-4-9,1-2-73,-1 0 1,0 0 0,1 0-1,-1 0 1,0 0-1,1 0 1,-1 0 0,0 0-1,1 0 1,-1 1-1,0-1 1,1 0 0,-1 0-1,0 0 1,0 0-1,1 1 1,-1-1 0,0 0-1,0 0 1,1 0-1,-1 1 1,0-1 0,0 0-1,0 1 1,1-1-1,-1 0 1,0 1 0,1 0 0,-1-1 0,0 1 0,1-1 0,-1 1 0,1 0 1,-1-1-1,1 1 0,-1-1 0,1 1 0,-1-1 0,1 0 1,-1 1-1,1-1 0,0 1 0,-1-1 0,1 0 0,0 0 0,-1 1 1,2-1-1,10 3 28,0-1 0,1 0 0,-1-1 0,1-1 0,-1 0 0,1 0 1,-1-1-1,14-3 0,11-6 110,48-19 0,-81 27-130,32-12 199,-1-2 1,56-35-1,-90 50-150,15-10 197,-7 5-206,-7 5 22,5 2-62,0 0-1,0 0 1,1 1-1,-1 0 1,0 0 0,-1 1-1,1 0 1,0 0-1,-1 0 1,0 1-1,0 0 1,0 1 0,11 9-1,22 14 58,-27-23-16,22 27 136,-31-30-169,-1 0 38,-2 1-5,0-1-45,0 0 0,-1 0 0,1-1 0,0 1 0,0 0 0,-1-1 0,1 1 0,-1-1-1,0 1 1,1 0 0,-1-1 0,0 1 0,0-1 0,0 0 0,0 1 0,0-1 0,0 0 0,-1 1 0,1-1 0,-2 1 0,0 0 3,0 0-1,0 0 1,-1-1 0,1 1-1,-1-1 1,1 0 0,-1 0 0,-6 1-1,5-1 2,1-1 0,-1 0 0,1 0 0,-1 0 0,1 0 0,-1-1 0,1 0 0,0 0 0,-1 0 0,-6-3 0,10 3-2,-1 1 0,1-1-1,-1 0 1,1 1 0,0-1-1,0 0 1,-1 0 0,1 0 0,0 0-1,0 0 1,0 0 0,0 0 0,0-1-1,0 1 1,0 0 0,1-1 0,-1 1-1,0 0 1,1-1 0,-1 1 0,1-1-1,-1 1 1,1-1 0,0 1 0,0-1-1,0 1 1,0-1 0,0 1 0,0-1-1,0 1 1,0-1 0,1-2 0,0 1 9,0 0 0,0 1 1,1-1-1,-1 1 1,1-1-1,0 1 0,0-1 1,0 1-1,0 0 0,0 0 1,0 0-1,0 0 0,1 0 1,-1 0-1,1 1 1,3-3-1,41-15 143,-41 17-158,58-14 315,-51 13-241,0 0 0,0 0 0,0-2 1,0 1-1,19-12 0,-14 6 43,0 1 0,0 0 0,29-8 0,-24 10-13,-17 5-96,0 1 1,0-1-1,0 1 0,1 0 0,6 0 1,-1 1 2,1 0-4,-8 1-4,-5 0-6,1-1 0,0 0 0,0 1 0,0-1 1,-1 1-1,1 0 0,0-1 0,-1 1 0,1 0 0,-1-1 0,1 1 0,-1 0 0,1-1 0,-1 1 0,1 0 0,-1 0 0,0 0 0,1-1 0,-1 1 0,0 0 0,0 0 0,1 0 0,-1 0 0,0 0 1,0 0-1,0 0 0,0-1 0,0 2 0,-1 2 0,14 146-84,-12-93 48,0-36 16,0-3-14,0 0 1,1 0-1,9 34 0,-10-50 22,0 0 4,1 9-1487,2 2-5971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1800,'0'0'201,"7"-3"86,146-55 1165,0-11 213,-143 64-1618,24-18 310,-22 14-227,30-24 309,-39 29-374,1 1 0,-1-1-1,0 0 1,0 0 0,0 0-1,0 0 1,-1 0 0,1-1-1,2-8 1,-4 8-11,1 1 17,0-1 0,-1 0 0,0 0 0,0 0 0,-1 0 0,1 0 0,-1 0 0,0 0 0,-1-9 0,-2 7-11,1-1-1,-1 1 1,-1 0 0,1 0 0,-1 0-1,-1 0 1,1 1 0,-9-10-1,9 13-16,1 0 0,-2 0 0,1 1 0,0-1 0,-1 1-1,1 0 1,-1 0 0,1 1 0,-7-2 0,2 0-2,2 0 37,-1 1-1,0 0 1,1 0 0,-13-1 0,5 1-43,6 0 4,0 0 0,-1 1 0,1 0 0,-1 1 0,1 0 0,-1 1 0,1 0 1,-1 0-1,1 1 0,0 0 0,-18 6 0,26-7-31,0 1 4,0-2-12,1 1 0,0-1 0,0 1 0,-1-1 0,1 0 0,0 1 0,0-1 1,0 1-1,-1-1 0,1 1 0,0-1 0,0 1 0,0-1 0,0 1 0,0-1 0,0 1 0,0 0 0,0-1 0,0 1 0,1-1 0,-1 1 0,0-1 0,0 0 1,0 1-1,0-1 0,1 1 0,-1-1 0,0 1 0,1-1 0,-1 1 0,0-1 0,1 0 0,-1 1 0,0-1 0,1 0 0,-1 1 0,1-1 0,-1 0 0,0 0 1,1 1-1,-1-1 0,1 0 0,-1 0 0,1 1 0,2 0 0,26 18 0,17 0 0,7-5 0,-1-2 0,-10-2 0,-1-1 0,5 0 1,1-2 4,-5-6-3,-5 0-2,-2 3 0,-26-3 3,1 1 0,-1 0 0,0 0 0,0 0 0,0 1 0,14 8 0,11 2 9,-32-12-4,-1 2 7,4-1-16,7 23 19,-9-20-15,2 21 1,1 13-4,7 130-78,-13-166 76,0 1-1,-1 0 0,1-1 0,-1 1 0,0-1 0,0 1 1,-1-1-1,1 1 0,0-1 0,-1 0 0,0 1 0,0-1 0,0 0 1,0 0-1,-1-1 0,1 1 0,-6 5 0,-3 2 0,0-1 0,-18 12 0,28-20 3,-3 1 0,1 1-1,-1-1 0,1 0 0,-1 0 1,0 0-1,0-1 0,-4 2 1,-3 1-1,-23 6 1,14-5 13,0-2 1,-1-1 0,-30 1-1,49-4 1,0 1 0,0 0 0,0 0 0,0-1 0,0 1 0,0-1 0,0 0 0,0 0 0,0 0 0,0 1 0,0-2-1,0 1 1,1 0 0,-1 0 0,0-1 0,1 1 0,-1 0 0,1-1 0,0 0 0,-1 1 0,1-1 0,0 0 0,0 0 0,0 0-1,0 1 1,0-1 0,1 0 0,-1 0 0,1 0 0,-1-1 0,0-3 0,0-2 41,0-1-1,0 0 1,1-1-1,0 1 1,2-14 0,8-25-1262,0-2-4966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 5832,'0'-20'56,"0"18"-24,-3 1-6,0-1-8,-18-4 390,18 4-140,-6-3 17,7 3 23,1 5-43,-9 47 348,3-19-339,1 0 0,2 0 0,1 1 0,1 47 0,10 56 309,-2-76-399,4-8 20,19 65 0,-23-103-136,0 1 0,0-2 0,13 19 0,-16-26-15,1 0-1,0 1 1,0-1-1,0-1 0,1 1 1,0-1-1,0 0 1,0 0-1,0 0 1,11 5-1,-12-7-24,1 0 0,0-1 0,-1 0-1,1 0 1,0 0 0,0 0 0,0-1 0,0 0 0,-1 0-1,1 0 1,0-1 0,0 0 0,0 1 0,0-2 0,-1 1-1,10-4 1,-13 4-54,0 0-1,0 0 1,0-1-1,0 1 1,0 0-1,0 0 1,0-1-1,-1 1 0,1 0 1,0-1-1,-1 1 1,1-1-1,-1 1 1,0 0-1,1-1 1,-1 1-1,0-1 1,0 1-1,0-1 1,0 0-1,0 1 1,-1-2-1,1 0-677,0-16-6456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6192,'2'-17'488,"1"38"449,2 9-336,-2-19-577,8 24 151,45 101 432,-34-74-222,-4-6-33,-14-46-291,2 6 121,0 1 0,-1 0-1,5 24 1,-9-36-66,2 5 4,-2-8 8,-1 6 667,-16-36 34,15 26-801,0 0 1,1 0 0,-1 0-1,0 0 1,1 0-1,0 0 1,-1 0-1,1 0 1,0 0-1,0-1 1,0 1-1,0 0 1,0 0-1,1 0 1,-1 0-1,1 0 1,1-3-1,-1 2 67,0 2-76,1-1 1,-1 1 0,1 0-1,0-1 1,-1 1-1,1 0 1,0 0-1,0 0 1,0 0-1,-1 0 1,1 1-1,0-1 1,3 0-1,26-8 156,-21 7-111,5-1 21,-1 1-1,1 0 1,-1 1 0,1 1-1,15 1 1,-27-1-57,3 3 3,-5-3-30,-1 0 0,1 0 0,-1 0 1,1 0-1,-1 0 0,0 0 0,1 0 1,-1 0-1,1 1 0,-1-1 1,1 0-1,-1 0 0,1 0 0,-1 1 1,1-1-1,-1 0 0,0 0 1,1 1-1,-1-1 0,0 0 0,1 1 1,0 0-1,2 1 1,17 28 16,1 5-11,-9-12-7,0 7 0,29 113-18,-39-130 6,-2-10 9,0-1 0,1 0 0,-1 0 0,1 1-1,-1-1 1,1 0 0,0 0 0,0 0 0,0 0 0,2 4 0,-2-6 1,-1 1 1,1 0 0,0-1 0,-1 1 0,1-1 0,0 1 0,0-1 0,0 1 0,0-1 0,-1 0 0,1 1 0,0-1 0,0 0-1,0 0 1,0 0 0,0 0 0,0 1 0,1-2 0,1 2-1,8 0-340,1 0 0,-1 0 0,1-1 0,19-3 1,-6 1-8119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2 169 6456,'-1'-2'-16,"0"-7"4,3 7 13,0 0 0,0 0 0,0 0 0,0 0 1,1 0-1,-1 1 0,0-1 0,1 1 0,-1-1 1,1 1-1,-1 0 0,1 0 0,-1 0 0,1 1 0,0-1 1,3 0-1,51-7 28,-44 7-32,52-3 36,-8 1 4,116-20 31,-124 16-63,127-14 18,-117 14-17,-2-1-3,-41 6-1,39-11 4,-26 9 2,-27 4-1,-3-1-6,1 0 0,-1 0-1,1 1 1,-1-1 0,0 0 0,1 0 0,-1 0 0,0 0 0,1 1 0,-1-1 0,0 0 0,0 1-1,0-1 1,0 1 0,0-1 0,0 1 0,-1-1 0,-17-8 5,-11 5 9,-49-1-1,63 4-13,6 0 6,0 1 1,1 1-1,-1-1 1,0 2 0,0-1-1,-14 5 1,12-3-1,-12 4 85,-1 1-1,1 1 1,0 1 0,-35 21-1,54-28-24,0 0 0,1 1-1,-1 0 1,1-1 0,-4 6-1,6-7 108,2-2-154,-1 0 0,1 1 0,0-1 0,-1 0-1,1 0 1,0 0 0,-1 1 0,1-1 0,0 0 0,-1 1 0,1-1 0,0 0 0,-1 1 0,1-1 0,0 0 0,0 1 0,0-1 0,-1 1 0,1-1 0,0 0-1,0 1 1,0-1 0,0 1 0,0-1 0,0 1 0,0-1 0,0 1 0,0-1 0,0 0 0,0 1 0,0-1 0,0 1 0,0-1 0,0 1 0,0 0 0,0 0-2,1 0 0,-1 0 1,0 0-1,0 0 1,0 0-1,1 0 1,-1 0-1,1 0 1,-1 0-1,1 0 1,-1 0-1,1 0 1,-1 0-1,1-1 1,0 1-1,1 1 1,4 1 8,0 0 0,0 0 0,0-1 0,1 0 0,-1 0 0,1-1 0,-1 1 0,10-1 0,0 0 14,0-1 0,-1-1 1,22-2-1,154-28 360,-174 28-343,-1 1 34,-1 0-1,0-2 0,1 0 0,14-6 1,-26 7-7,2-3-2,-5 4-15,-1-2-30,0 4-37,0 0 1,0-1 0,0 1 0,0 0-1,0 0 1,0 0 0,0 0-1,0-1 1,0 1 0,0 0-1,0 0 1,0 0 0,0 0-1,0-1 1,0 1 0,0 0 0,0 0-1,0 0 1,0 0 0,0-1-1,0 1 1,0 0 0,0 0-1,0 0 1,0 0 0,-1-1-1,1 1 1,0 0 0,0 0 0,0 0-1,0 0 1,0 0 0,-1 0-1,1 0 1,0 0 0,0-1-1,0 1 1,0 0 0,-1 0-1,1 0 1,0 0 0,0 0-1,0 0 1,0 0 0,-1 0 0,1 0-1,0 0 1,0 0 0,0 0-1,0 0 1,-1 0 0,1 0-1,0 0 1,0 0 0,0 1-1,0-1 1,-1 0 0,1 0 0,0 0-1,0 0 1,0 0 0,0 0-1,0 0 1,-1 1 0,0-1 39,0 10-24,-3 17-9,7-6-6,7 4-2,6 3 0,2-3 0,1-7 0,-11-12-1,-1-2 0,1 1 1,12 4-1,-18-8-20,1 0-1,0-1 1,0 1-1,0-1 1,-1 0-1,1 0 1,0 0 0,0 0-1,0 0 1,-1 0-1,1-1 1,0 0-1,0 1 1,-1-1 0,1 0-1,-1 0 1,5-2-1,3-1-859,22-7-5345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5296,'-6'-8'35,"1"-1"1,0 1-1,-6-13 0,10 19 72,-3-9 1201,0 48-1045,1 1 0,5 68 1,-1-53-202,0-13 94,1 0 1,11 57-1,1-37-1,3 4 61,21 72 408,-37-133-578,0 0 1,0 0-1,1-1 0,-1 1 1,1 0-1,-1-1 1,1 1-1,0-1 0,0 1 1,0-1-1,0 0 1,3 2-1,24 28-841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5384,'13'-18'63,"-12"14"-41,1 1 0,0 0 0,1-1-1,-1 1 1,1 0 0,-1 0 0,1 1-1,0-1 1,0 1 0,0-1 0,0 1-1,0 0 1,1 0 0,-1 0 0,1 0-1,5-1 1,9-2 23,13-3 12,1 2 0,0 0-1,58-1 1,6 12-698,-49 0-2799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185 212 4576,'0'0'361,"13"2"31,3 0-269,1 0 1,-1-1-1,1-1 0,26-3 0,-34 2-93,0-1 0,-1 1-1,1-2 1,0 1 0,-1-1-1,12-6 1,-17 8-15,-1 0 0,0-1 0,0 1 0,1 0 0,-1-1 0,0 1 0,0-1 0,-1 0 0,1 0 0,0 1-1,-1-1 1,1-1 0,-1 1 0,1 0 0,-1 0 0,0 0 0,0-1 0,0 1 0,0 0 0,0-1 0,-1 1 0,1-1 0,-1 1 0,0-1-1,0 1 1,1-1 0,-1 1 0,-1-1 0,0-3 0,0-3 35,-2 1 1,1 0-1,-1 0 0,-1 1 1,1-1-1,-1 0 0,-9-11 1,9 14-10,1 1 1,-1 0 0,0 0 0,0 0-1,0 0 1,-1 1 0,1-1-1,-1 1 1,0 0 0,0 1 0,0-1-1,0 1 1,-8-2 0,4 2-4,1 0 1,0 1-1,-1 1 0,1-1 1,-1 1-1,1 1 1,-1 0-1,-7 1 0,-1 2 49,1 0 0,0 2-1,-26 11 1,26-9-22,1 0 1,-1 2-1,2-1 1,-1 2 0,-23 23-1,37-33-60,-2 1 10,1 1-1,0-1 1,0 1 0,0 0-1,0 0 1,-2 4 0,3-6-12,0 1 1,1-1 0,-1 1-1,1-1 1,0 1 0,-1-1 0,1 1-1,0-1 1,0 1 0,0-1-1,0 1 1,0-1 0,1 1-1,-1-1 1,0 1 0,1-1-1,-1 1 1,1-1 0,-1 1 0,1-1-1,-1 0 1,1 1 0,0-1-1,1 2 1,2 1 3,1 4-3,1-1 0,1 0 1,-1 0-1,1 0 0,0-1 0,1 0 0,11 7 0,6 0 2,0-1 0,0-1 0,1-1 0,34 8-1,-43-13-3,-8-3 2,0 0 0,0-1 1,15 1-1,19-1 23,1-3 0,48-7 0,-68 4-23,35-3 39,76 4-1059,-62 7-4297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4848,'-1'2'24,"-7"3"11,6-3 138,0-2-45,-7 0 12,10 13 126,-1-12-243,34 102 626,-17-58-206,-10-30-187,1-1 0,0 1 0,1-2 0,17 20 0,-25-31-88,14 3 332,-13-15-1481,1-3-4059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60 5296,'-9'-10'-7,"5"6"4,0-1 0,0 0 1,0 0-1,0 0 0,-4-8 0,3 2 4,4 9 14,1 29-590,0-1-2338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119 400 2968,'9'-1'24,"0"-2"-1,1 1 1,-1-1 0,0 0 0,0-1-1,-1 0 1,1-1 0,-1 0 0,0 0-1,12-11 1,-9 9 4,-9 5-38,7-3 101,-1-1 1,0 0 0,0-1 0,0 0 0,-1 0 0,0-1-1,11-14 1,-18 18-52,1 1 0,0-1 1,-1 1-1,0-1 0,0 1 0,0-1 0,0 1 0,0-1 0,-1 1 1,1-1-1,-1 1 0,0 0 0,0-1 0,-2-3 0,1 3 18,0-4 31,-1 1 1,0-1-1,0 1 0,-1 0 0,0 1 0,0-1 0,-7-7 1,5 5-20,-1-1 109,-1 0-1,0 0 0,-18-15 1,15 15-106,4 3 62,0 1-1,-1 0 1,1 0 0,-1 1-1,-1 0 1,1 0 0,-1 1-1,-17-6 1,5 4 187,-1 1-1,-30-3 1,49 7-284,-14 4 372,15-2-334,14 7 83,16 10-55,47 43 1,11 6-69,-34-29-27,-18-15-7,1-1-2,-4-4 1,-21-12 1,24 8 3,-22-10-4,21 8 20,-25-10-2,0 0 0,0 1 1,0 0-1,-1 0 0,0 1 1,1 0-1,-1 0 0,-1 0 1,1 1-1,-1 0 0,0 1 1,11 11-1,-14-13-5,0 0 1,-1 0-1,1 0 0,-1 0 1,3 8-1,-4-10-8,-1-1-1,1 1 1,-1 0 0,0 0 0,1-1 0,-1 1-1,0 0 1,0-1 0,0 1 0,0 0 0,-1 0-1,1-1 1,0 1 0,-1 0 0,1-1 0,-1 1-1,1 0 1,-1-1 0,0 1 0,0-1 0,0 1-1,0-1 1,0 0 0,-2 3 0,-48 36 52,36-32-4,-27 3 24,-45 8 0,31-8 2,44-8-192,-1 0 0,1-1 0,0 0 0,0-1 0,-1-1 0,1 0 0,-14-1 0,6-2-6068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9 2520,'0'0'313,"-2"0"-74,-7 0 18,-9-4 197,16 3-437,1 0 0,0 1 0,-1-1 0,1 1 0,0-1 0,-1 1 0,1 0 0,-1 0 0,1-1 1,0 1-1,-1 0 0,1 0 0,-1 1 0,1-1 0,-1 0 0,-1 1 0,-28 6 312,-44 16 0,63-18-197,0 0 0,1 0 1,-1 1-1,1 1 0,0 0 1,-18 16-1,27-21-92,0 1-1,0 0 0,1-1 1,0 1-1,-1 0 0,1 0 1,0 0-1,0 0 0,1 0 1,-1 1-1,1-1 0,-1 0 1,1 5-1,0-3 13,-7 64 573,7-64-584,0-1 1,0 1-1,1 0 0,0-1 1,0 1-1,0-1 0,0 1 1,1-1-1,-1 1 0,1-1 0,3 5 1,-2-2 1,1-1 6,-1 0 1,0 0 0,1 0-1,0-1 1,0 1 0,1-1-1,0 0 1,8 7 0,-5-5-5,5 4 176,3-3-108,1 0 0,0-2 0,0 1 0,0-2 0,0 0 0,37 4 0,-36-7-72,-11-1 5,1-1 1,0 1 0,0-1 0,0-1-1,11-2 1,28-4 185,-1-3 0,64-22 0,-43 2-1361,-1 2-4711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6552,'0'0'-6,"-1"0"1,0 0-1,0 0 1,0 0-1,0 1 0,0-1 1,1 0-1,-1 0 1,0 1-1,0-1 1,0 0-1,1 1 0,-1-1 1,0 1-1,0-1 1,1 1-1,-1-1 1,0 1-1,1-1 1,-1 1-1,1 0 0,-1-1 1,1 1-1,-1 0 1,1 0-1,-1-1 1,1 1-1,0 0 1,-1 0-1,1 0 0,0-1 1,0 1-1,0 0 1,0 0-1,-1 0 1,1 0-1,0 0 0,0-1 1,1 1-1,-1 0 1,0 0-1,0 1 1,2 6-90,-1 1 1,1 0-1,5 12 1,-1-1 12,-2 2 139,-1 1-1,0 22 1,3 31 408,16 31 349,-18-89-731,3 7 210,0-1 1,2 1-1,18 34 0,-26-57-26,-25-97 1806,23 90-2017,1 0-1,-1-1 1,1 1 0,0 0-1,1 0 1,-1-1-1,1 1 1,0 0-1,0 0 1,0 0-1,1 0 1,0 0 0,0 0-1,0 0 1,1 0-1,-1 1 1,6-7-1,-3 5-9,0 0-1,1 1 1,-1 0-1,1 0 1,0 0-1,0 0 0,1 1 1,-1 1-1,1-1 1,12-4-1,-5 3 11,1 0 1,-1 2-1,1-1 0,19 0 1,-30 3-16,3-1 11,-5 1-44,1 1 0,-1-1 1,0 1-1,1 0 0,-1-1 0,1 1 1,-1 0-1,1 1 0,-1-1 0,1 0 0,3 2 1,2 1 5,5 6-6,34 79-36,13 22-61,-53-101 84,0 0 0,0 0-1,0-1 1,1 0 0,1-1 0,-1 1 0,1-2-1,14 9 1,-12-8 3,-7-5 1,0 0 0,0 0 0,0 0 0,1 0 0,-1-1 0,0 0 0,6 1 0,98 19-1517,-45-11-6028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3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64 6816,'-85'-28'-296,"-12"-1"121,86 25 125,-8 2 32,13 2 13,1 0 11,-1 0 1,1 0-1,0 1 1,-1-1-1,1 1 1,-1 1-1,1-1 1,0 1-1,0 0 1,0 0-1,0 0 1,-8 6 0,3-1 122,0 1 0,1 0 0,0 0 0,-12 15 0,18-20-55,1 0-1,-1 0 1,1 1-1,0-1 0,0 0 1,0 1-1,1 0 1,-1-1-1,1 1 1,0 0-1,0-1 0,0 1 1,1 0-1,-1 0 1,1 0-1,0 0 0,0 5 1,0-9-65,1 1-1,-1 0 1,0-1 0,1 1 0,-1-1 0,1 1-1,-1-1 1,0 1 0,1-1 0,-1 1 0,1-1-1,-1 1 1,1-1 0,0 1 0,-1-1 0,1 0-1,-1 0 1,1 1 0,0-1 0,3 2 15,5 3 5,1 0 1,0 0 0,1-1 0,-1 0-1,1-1 1,0 0 0,0 0-1,21 1 1,-2-3 9,44-2 1,-71 1-40,19-1 25,0-1-1,40-9 0,-34 5-15,30-7-1,-25 5-12,-30 7-16,1-8-11,-3 9 27,-1 0 0,0-1 0,1 1 0,-1-1 1,1 1-1,-1-1 0,0 1 0,0-1 0,1 1 0,-1-1 0,0 0 0,0 1 0,0-1 0,1 1 0,-1-1 0,0 1 1,0-1-1,0 0 0,0 1 0,0-1 0,0 1 0,0-1 0,0 0 0,-1 1 0,1-1 0,0 1 0,0-1 0,0 1 0,-1-1 1,1 1-1,-1-2 0,-1-1-23,-1-1 0,1 1 1,-1 0-1,0 0 0,-1 0 1,1 0-1,0 1 0,-1-1 1,1 1-1,-1 0 0,0 0 1,0 0-1,0 0 0,0 1 1,0-1-1,0 1 0,0 0 1,0 0-1,-1 1 0,1-1 1,0 1-1,0 0 0,-1 0 1,1 1-1,0-1 0,-8 3 1,8-3 15,-6 6-32,3-1-10,6-4 50,0 0-1,1 1 1,-1-1-1,0 0 1,1 0-1,-1 0 1,1 1-1,0-1 0,-1 0 1,1 1-1,0-1 1,0 0-1,0 1 1,0-1-1,0 0 1,0 1-1,0-1 1,0 0-1,0 1 1,1-1-1,-1 0 1,0 0-1,1 1 1,-1-1-1,1 0 1,0 0-1,-1 0 1,1 1-1,1 0 1,4 6-2,1 0 1,0 0-1,0-1 1,1 0-1,0 0 1,11 7 0,2 0 3,27 12-1,-39-21-25,0-2 0,1 1 0,-1-1-1,1 0 1,-1-1 0,20 2-1,-5-1-691,32 7-3761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42 3592,'-9'-12'27,"7"9"106,-4-9 526,0 9-553,0 1 0,0 0 1,0 0-1,0 0 1,0 1-1,-1 0 1,1 0-1,-1 0 1,-7 1-1,-64 5 600,45-2-546,16-2 47,1-1 0,-1 2 0,0 1 0,1 0 0,-1 0 0,-30 13 0,23-7-104,12-5 48,0 0 0,0 1 0,1 0-1,0 1 1,0 0 0,-13 11 0,23-16-132,0 0 0,-1 1 0,1-1 0,0 1-1,0-1 1,0 1 0,0 0 0,1 0 0,-1-1 0,0 1 0,1 0 0,-1 0 0,1 0-1,-1-1 1,1 1 0,0 0 0,0 0 0,0 0 0,0 0 0,0 0 0,0 0-1,1 0 1,-1-1 0,0 1 0,1 0 0,0 0 0,-1 0 0,1-1 0,0 1-1,2 3 1,-2-3 95,0-2-107,-1 0-1,1 0 1,0 0 0,-1 0 0,1 1 0,0-1 0,-1 0 0,1 0 0,0 1-1,-1-1 1,1 1 0,-1-1 0,1 0 0,-1 1 0,1-1 0,-1 1 0,1-1-1,-1 1 1,1 0 0,0 0 1,-1 1 0,1-1 0,0 0 0,0-1 0,0 1 0,0 0 0,0 0 0,0 0 0,0 0 0,0-1 0,0 1 0,1-1 0,0 2 0,29 8 165,46 11 1,-77-20-174,7 0 34,0 0 1,0 0 0,0-1 0,-1 0-1,1 0 1,0 0 0,0-1-1,0 0 1,13-4 0,30-3 230,-41 6-196,0 0-1,0-1 1,-1 1 0,1-2 0,-1 1 0,1-1 0,-1-1-1,0 0 1,-1 0 0,15-11 0,-20 12 39,2-5 20,-2 5-24,0-3-7,-2 3-18,-4-3-4,3 1-15,1-7-7,0 9 35,-2 3-52,-7-5 0,7 4 37,1 4-65,-2 5-8,2-5 0,1-1 0,0 0-1,0 0 1,0 0-1,0 0 1,0 1 0,0-1-1,0 0 1,0 0 0,0 0-1,1 0 1,-1 1 0,0-1-1,1 0 1,-1 0-1,2 2 1,-1 0 0,1 2-5,-1 0 0,1 1 0,0-1 0,1-1 1,-1 1-1,1 0 0,0 0 0,0-1 0,0 0 1,1 1-1,-1-1 0,1-1 0,0 1 0,0 0 0,1-1 1,-1 0-1,1 0 0,0 0 0,-1-1 0,1 1 1,0-1-1,6 1 0,13 4-6,0-1-1,0-2 1,41 3 0,-29-3 7,-25-3-123,76 12-1250,-76-11-5943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99 3416,'-7'-7'69,"-1"0"0,0 0 0,-1 0 0,1 1 1,-1 0-1,-20-8 0,23 11-15,-12-5 153,1 0-1,-1 2 1,0 0-1,-1 1 1,-24-3-1,-3 8 161,6 1 101,-55 11 1,89-10-385,1 0 0,-1 0-1,0 0 1,1 1 0,-1 0-1,1 0 1,0 0 0,0 1-1,0 0 1,0 0 0,-5 6-1,5-5 55,-1 0 1,0 0-1,0 0 0,-11 6 0,13-9 62,-4 4 33,5-2-25,-3 5-7,5-6 150,4-1-207,4 3-109,0-1 1,1-1-1,-1 1 1,1-1-1,0 0 0,0-1 1,12 3-1,0-3 33,0 0 1,35-1-1,-32-1-35,1 0 42,1-1 0,0-1-1,0-1 1,47-12 0,-14-5 2,-43 9-74,-15 5-3,0 5 0,0 0-3,0 0-1,1-1 1,-1 1 0,0 0 0,0-1 0,0 1 0,-1 0 0,1-1 0,0 1 0,0 0-1,-1 0 1,1-1 0,-1 1 0,1 0 0,-1 0 0,1 0 0,-1 0 0,0-1 0,-1 0 0,-21-19-115,5 6 58,14 10 0,0 5 16,-7 2 6,6 0 13,-4 3 8,9-4 16,-1 0-1,1-1 1,-1 1 0,1 0 0,-1-1 0,1 1 0,0 0-1,-1 0 1,1-1 0,0 1 0,0 0 0,0 0 0,-1 0-1,1-1 1,0 1 0,0 0 0,0 0 0,0 0 0,0-1-1,1 1 1,-1 0 0,0 1 0,1 0-2,12 43-21,-7-29 23,7 27 0,2 5 1,5 7 1,42 138 20,-57-177-19,3 25 7,-1 116 52,-5-121 46,-1-31-83,0-1 0,-1 0-1,1 0 1,-1 1 0,-1-1 0,1 0 0,0 0-1,-1 1 1,0-1 0,0 0 0,-3 8-1,2-10 1,0 1-1,1 0 1,-1-1-1,-1 0 1,1 1-1,0-1 1,-1 0-1,1 0 0,-1 0 1,1-1-1,-1 1 1,0 0-1,0-1 1,0 0-1,0 0 1,0 0-1,0 0 1,0 0-1,0-1 0,0 1 1,-4-1-1,-5 1 45,1 0-1,-1-1 1,1-1-1,-15-2 1,-24-9 104,27 7-49,1-1 1,-35-15-1,52 18-104,-1 0-1,1 0 1,0-1 0,0 1-1,1-1 1,-1 0-1,1 0 1,0-1 0,0 1-1,0-1 1,1 0-1,-1 0 1,1 0 0,0-1-1,1 1 1,-1-1-1,-1-8 1,0-13 49,2 0 1,1 0 0,1 0-1,7-48 1,-5 60-39,2-1 1,0 1-1,1-1 0,1 1 1,9-18-1,-7 17-14,3-5 59,-6 12-47,1-1-16,0 1 0,0 0 1,0 1-1,1-1 1,1 1-1,-1 1 1,1-1-1,0 1 1,11-7-1,48-22-1504,-39 23-6281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3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57 116 4128,'1'1'3,"-1"0"0,1 0 0,-1 0 0,1 0 1,-1 0-1,1 0 0,0 0 0,-1-1 0,1 1 0,0 0 0,0 0 0,-1-1 1,1 1-1,0-1 0,0 1 0,0-1 0,0 1 0,0-1 0,0 1 1,0-1-1,0 0 0,0 1 0,0-1 0,0 0 0,2 0 0,31-5 138,-8 0-91,-21 5-47,96-16 31,-71 5-8,3-1 79,-32 9-58,0 1-40,0 0 1,0 0 0,-1 0-1,1 0 1,-1 0 0,1 0-1,-1 0 1,0 0 0,0 0-1,0 0 1,0 0 0,0 0 0,0-1-1,-1 1 1,1 0 0,-1 0-1,1 0 1,-2-2 0,0 2 4,0-1 0,1 1 0,-1 0 0,0 1 1,0-1-1,0 0 0,0 0 0,-1 1 0,1-1 1,0 1-1,-1 0 0,1 0 0,-1 0 0,1 0 0,-1 0 1,-2 0-1,-16-4 73,1 2 0,-1 1 0,0 0 0,1 1 0,-1 1 0,-32 5-1,46-3-60,1 0-1,0 0 0,0 1 0,1 0 0,-1 0 0,0 1 0,1-1 1,0 1-1,0 0 0,0 1 0,0-1 0,1 1 0,0 0 0,0 0 1,0 0-1,-4 9 0,7-13-13,1 1 1,-1-1-1,1 1 0,0 0 1,-1-1-1,1 1 1,0-1-1,0 1 0,0-1 1,0 1-1,1-1 1,-1 1-1,0 0 1,1-1-1,-1 1 0,1-1 1,-1 0-1,1 1 1,0-1-1,-1 1 0,1-1 1,0 0-1,2 2 1,20 24 79,-21-25-93,6 4 33,-1 0-1,1 0 1,0 0 0,0-1-1,1 0 1,0-1-1,16 7 1,-15-7-7,11 2 104,196 17 339,-133-15-1254,1 0-3298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3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45 3144,'-10'-4'0,"-1"1"0,1 1 0,-18-3 0,10 2 0,0-1 0,-1 0 0,-32-2 0,-3-1 273,27 3 18,19 3-42,-1 0 1,1 1-1,-1 0 1,0 0-1,1 1 1,-1 0 0,1 0-1,-1 1 1,1 0-1,0 0 1,0 1-1,0 0 1,-13 8-1,14-7-101,1 1 1,-1 0-1,1 1 0,0-1 0,1 1 1,-9 12-1,5-8-19,7-6 31,-1 4 26,2-7-162,0 0 0,1 1 0,-1-1 0,1 1 0,-1-1-1,1 1 1,0 0 0,-1-1 0,1 1 0,0-1-1,0 1 1,0 0 0,0-1 0,0 1 0,1-1 0,-1 1-1,0 0 1,1-1 0,-1 1 0,1-1 0,0 1-1,-1-1 1,1 0 0,0 1 0,0-1 0,0 0 0,0 1-1,0-1 1,0 0 0,0 0 0,0 0 0,0 0 0,1 0-1,1 1 1,6 3 18,-1-1 0,1-1 0,0 1 0,0-1-1,11 1 1,-8-1 8,1 1-17,0-1-1,0-1 1,0 0-1,1-1 1,-1-1-1,1 0 1,23-3-1,15-13-1207,1-2-4751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4488,'0'0'265,"4"-1"-93,-2 0-79,-1 0-40,0 0 0,0 1 0,0-1 0,0 1 1,0-1-1,0 1 0,1-1 0,-1 1 0,0 0 0,0-1 0,1 1 1,-1 0-1,0 0 0,0 0 0,1 0 0,1 0 0,5 3 272,-7-2-291,1 1-1,0 0 1,-1 0-1,1 0 1,-1 0-1,0 0 1,1 0-1,-1 0 1,0 0-1,0 0 1,0 1-1,-1-1 1,1 0-1,0 4 1,-1-6-6,5 14 46,-1 0 0,0 0 0,-1 1 0,0-1 0,0 16 0,-1-7 66,5 202 477,-7-132-387,2 117 672,-1-190-760,0-12 74,-1 1 0,0-1 0,0 1 0,-2 11 0,17-17 102,-8-3-292,0-1 0,-1 0 0,1 0 0,-1-1 0,0 0 0,1 0 0,10-6 0,6-1-1222,14-4-5250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510 596 3504,'2'-2'36,"0"0"1,-1 0-1,1 0 1,-1 0-1,1 0 1,-1 0-1,0-1 1,0 1-1,0-1 1,0 1-1,0-1 1,0 1-1,-1-1 1,1 1-1,-1-1 1,0 0-1,0 1 1,0-1-1,0 0 1,0 1-1,0-1 1,-1 1-1,1-1 1,-1 0-1,0 1 1,-1-4-1,-2-12 168,-3-23 240,5 34-352,-1 1-1,1-1 1,-1 1-1,0 0 1,0 0-1,-1 0 1,0 0-1,0 1 1,0-1-1,-1 1 1,1 0-1,-1 1 1,-1-1-1,1 1 1,0 0-1,-1 0 0,0 0 1,0 1-1,0 0 1,-13-4-1,9 4 2,1 1-1,-1 0 0,0 1 1,1 0-1,-1 0 0,0 1 0,1 1 1,-1-1-1,0 2 0,1-1 1,-1 1-1,1 1 0,-1 0 0,1 0 1,0 0-1,0 1 0,-14 9 1,-6 7 299,1 2 0,0 0 1,-43 47-1,68-66-365,-5 5 65,0 1 0,0 0 0,1 0-1,1 0 1,-1 1 0,1 0 0,-4 11-1,9-16 12,0 2-3,1-6-91,1-1-1,-1 1 1,1-1-1,-1 1 1,1-1 0,0 1-1,-1-1 1,1 0 0,0 1-1,-1-1 1,1 0-1,0 0 1,0 0 0,-1 1-1,1-1 1,1 0 0,0 0 8,11 4 29,0-2 1,0 1-1,0-2 0,1 0 1,19-1-1,66-9 156,-80 7-183,43-9 105,116-46 192,-178 57-314,4-1 15,0-1-1,0 1 0,0-1 1,0 0-1,-1 0 0,1 0 1,3-4-1,10-6 53,-14 9-34,1-4 0,-2 4-14,3-4-1,-4 6-8,-1 0-11,0 1 1,-1 0-1,1-1 0,0 1 1,0-1-1,0 1 0,0 0 1,0-1-1,0 1 0,0-1 1,0 1-1,0-1 0,0 1 1,0 0-1,0-1 0,0 1 1,1-1-1,-1 1 0,0 0 1,0-1-1,0 1 0,1 0 1,-1-1-1,0 1 0,0 0 1,1-1-1,-1 1 0,28 7 1,-4-5-1,-14-3 1,0-1-1,0 0 1,-1 0-1,1-1 1,11-5-1,-12 3 3,0 1 1,0-1-1,-1 0 0,0-1 0,0 0 0,13-12 0,-10 8 1,-6 5-1,0 0 1,0 0 0,0 0 0,-1-1-1,0 1 1,0-1 0,0 0 0,-1 0-1,0-1 1,3-7 0,-3 6-1,1-1 2,-1 0 1,0 0-1,-1 0 1,0 0-1,0-1 1,-1 1 0,1-11-1,-2 11-2,0 1 1,0 1 0,0-1 0,-1 0 0,-1 0 1,1 1-1,-1-1 0,0 1 0,-1-1 0,-6-12 1,5 10-2,-1-3 7,-1 1 1,0 0-1,-1 0 0,0 0 1,-1 1-1,-11-14 1,13 18-2,-1 1 0,1 0 0,-1 1 0,0 0 0,0 0 0,0 0 1,-1 1-1,0 0 0,-14-5 0,20 9-3,-17-1 15,5 5-19,2 1 2,6 5-3,9 3-2,-1-7-1,13 29 3,1-3 3,5 5-3,5 4-2,3 0 0,0-2 0,5-5 0,103 93-18,-102-93 7,31 40 1,-40-44 9,-4-3 3,-21-21 0,18 22 2,-18-27-2,0 1 0,0 0 1,0-1-1,-1 1 0,1 0 1,0-1-1,-1 1 0,1 0 1,-1 0-1,1-1 1,-1 1-1,0 0 0,0 0 1,0 0-1,0 0 0,0-1 1,0 1-1,0 0 0,-1 0 1,1 0-1,-1-1 0,1 1 1,-1 0-1,0 0 1,0-1-1,0 1 0,0-1 1,0 1-1,0-1 0,0 1 1,-2 1-1,0 1 5,-1-1 0,0 1 0,0-1 0,0 0 0,0 0 0,-1 0 0,1 0 0,-1-1 0,-5 2 0,1 0 1,4-2 2,0-1 1,0 1-1,0-1 0,0 0 0,0-1 1,-5 1-1,-17 2 50,12-3-2,0 2 0,1 0 1,-1 0-1,1 2 0,-1 0 1,-24 10-1,-1 9-1690,-3 3-6621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4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431 350 4848,'16'-25'308,"28"-35"0,-39 53-185,1-1 1,-2 0-1,1 0 0,-1 0 1,0-1-1,-1 1 1,0-1-1,3-14 0,-5 17-53,0-1-1,0 1 1,-1 0 0,0 0-1,0-1 1,-1 1-1,0 0 1,0 0-1,0 0 1,-1-1-1,1 1 1,-2 1-1,1-1 1,-6-10-1,4 10-15,-1 1 0,0 0 0,0 0 0,0 0 0,0 1 0,-1 0 0,1 0 0,-1 0 0,0 1 0,-1-1 0,-12-3 0,9 3 50,0 0-1,-1 1 1,1 1-1,-1 0 1,0 0 0,0 1-1,0 0 1,0 1-1,0 1 1,1-1-1,-1 2 1,0-1 0,0 1-1,1 1 1,-1 0-1,1 1 1,0 0-1,-16 9 1,15-8-58,7-2 2,0-1 0,0 1 0,0 0 0,0 0 1,-7 7-1,-87 80 605,87-80-571,1 0 0,0 1 1,-9 13-1,16-19-42,-1 0 1,1 0-1,0 1 1,0-1-1,1 1 1,0 0-1,0-1 1,0 1-1,1 0 1,0 0-1,-1 12 1,2-17-35,0 0 0,1 0 1,-1-1-1,1 1 0,-1 0 1,1 0-1,-1 0 0,1-1 1,-1 1-1,1 0 0,0 0 1,-1-1-1,1 1 0,0-1 1,0 1-1,1 0 0,1 2 8,5 3-1,-1 0 0,1 0 0,0-1-1,1 0 1,-1-1 0,1 0 0,0 0 0,0 0 0,0-1 0,0-1-1,1 0 1,-1 0 0,12 1 0,-10-2-7,28-2 35,-3-2 37,38-9 1,-63 10-38,0-1-1,0 0 1,0-1-1,0 0 0,-1-1 1,0 0-1,0-1 1,11-7-1,-16 9 47,-3 2-64,0 1 0,0-1 0,0 0 0,0 0 1,0 0-1,0-1 0,-1 1 0,1 0 0,-1-1 0,0 1 1,1-1-1,0-4 0,-1 4 69,0-2 0,0 0-8,-1-7-1,0 9-15,-1 2-60,1 0 0,-1 1 0,1-1 0,0 0-1,-1 0 1,0 0 0,1 1 0,-1-1 0,1 0 0,-1 1 0,0-1 0,1 1 0,-1-1 0,0 0 0,0 1 0,0 0 0,1-1 0,-1 1 0,-1-1 0,1 1-3,0-1 0,0 1 0,0 0-1,0-1 1,1 1 0,-1-1 0,0 1 0,0-1 0,1 0-1,-1 1 1,0-1 0,1 0 0,-1 1 0,0-1-1,1 0 1,-1 0 0,1 1 0,0-1 0,-1-1 0,-1 2 1,-6 0-6,6 0-6,4 0-1,7 2 6,0-1 2,-7-1 6,-1 0 1,7 0 0,-4 5-2,6 18-5,-3-5 0,5 33-1,-2-12 0,1 4 0,-3 6 0,-2 1 0,-1 5 0,1 3 0,4 3 0,0 5 0,1-2 0,-4-11 0,1-9 0,1-7 1,-7-25 1,12 36 4,-12-40-4,11 22 4,-8-20 1,-3-4-4,6 11 132,-7-15-72,5 1 3,-6-2-60,1-1 0,-1 0-1,0 1 1,0-1 0,1 0-1,-1 1 1,0-1 0,0 0 0,1 0-1,-1 1 1,0-1 0,1 0-1,-1 0 1,0 1 0,1-1 0,-1 0-1,1 0 1,-1 0 0,0 0-1,1 0 1,-1 0 0,1 0 0,-1 0-1,0 0 1,1 0 0,-1 0-1,1 0 1,-1 0 0,2 0 13,0 0 0,0 0 1,0 0-1,-1 0 0,1 0 0,0-1 1,0 1-1,0-1 0,-1 1 0,1-1 0,0 0 1,-1 0-1,1 0 0,-1 0 0,3-2 1,17-26 380,-16 21-308,63-91 537,7-31-265,-21 11-55,-43 86-242,-10 30-54,2-10 82,-13 15-94,1 6-1,7-5-28,1 0 0,0 0 0,0 0 0,0 0 0,0 1 0,0-1 0,0 0 0,1 0 0,0 1 0,0-1 0,0 0 0,0 0 0,0 4 0,1 5-1682,-1 4-8283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5656,'-27'-16'-186,"24"14"1192,2 4-497,1-1-473,0 1 1,-1-1-1,1 1 0,0-1 1,0 0-1,0 1 1,0-1-1,0 1 0,0-1 1,1 1-1,-1-1 0,0 1 1,1-1-1,-1 0 0,1 1 1,1 1-1,2 10 410,40 129 939,-39-122-1015,-1 1-1,-1-1 0,-1 1 1,-1 41-1,-1-34 178,0-26-287,0-2-237,0 0 0,-1 0 0,1 0 0,0 1 1,0-1-1,0 0 0,0 0 0,0 1 0,0-1 0,0 0 1,0 0-1,0 0 0,1 1 0,-1-1 0,0 0 1,0 0-1,0 0 0,0 1 0,0-1 0,0 0 1,0 0-1,0 0 0,1 1 0,-1-1 0,0 0 0,0 0 1,0 0-1,0 0 0,1 0 0,-1 1 0,0-1 1,0 0-1,0 0 0,1 0 0,-1 0 0,0 0 1,0 0-1,0 0 0,1 0 0,-1 0 0,0 0 0,0 0 1,0 0-1,1 0 0,-1 0 0,0 0 0,0 0 1,1 0-1,-1 0 0,0 0 0,0 0 0,0 0 1,1 0-1,-1 0 0,14-14 361,9-24-139,-3 3-1880,-2-2-6738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5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5296,'5'0'87,"0"0"0,0 0 1,0 1-1,0 0 0,1 0 1,-1 0-1,0 1 0,8 3 0,-5 0 56,0-1 0,0 2-1,-1-1 1,0 1 0,7 7-1,50 56 25,-58-63-137,-2-1 1,1 1 0,-1 0-1,1 1 1,-2-1 0,6 13-1,1 2 2,-1-4-3,27 64 201,37 86 51,-56-134-66,82 118 100,-80-121-54,65 135 107,-82-161-333,-1 0 1,1 0-1,-1 1 1,0-1-1,0 1 1,1 6-1,1 15 91,1 45 0,-6-41-79,-7 41-1,8-67-22,1 1 0,-1-1 0,0 0 0,-1 0 0,1 0-1,-1 0 1,1 0 0,-4 4 0,-8 17 49,0-1 0,-19 23 0,13-23-37,-41 38 1,19-29 110,-88 58-1,-62 35-1346,-8 1-4946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2072,'0'0'25,"3"-5"1,7-14 11,-8 15 659,5-4 493,-5 44-801,10 56 0,-3-39-242,0 21 55,-2 120 275,-7-171-455,3 31 139,15 183 281,-16-174-282,8 74 0,16 101 114,-12-150-193,11 162 85,-13-133-115,33 206 63,-24-188-68,9 85 62,-22-159-87,29 176 151,-11-109-105,-19-92-8,29 158 90,1 36 108,-22-145-160,21 135 78,-25-124-116,26 143 58,-35-225-108,-1-1 1,0 0-1,0 1 1,-3 18-1,0 16 19,-2 231 56,-2-93 2,-5-32 27,11-88-72,-8 118 57,6-105-74,1-12-4,6 175 117,2-197-81,-4-34-36,-2 0 0,1 0 1,-1 13-1,4 29 30,-5-49-45,1 1 0,0-1 0,0 0 1,0 0-1,1 0 0,-1 0 0,1 0 1,0-1-1,0 1 0,0 0 0,1-1 0,2 4 1,3-1 12,4 6 29,-8-9-32,0 1 1,0-1-1,0 0 1,8 5-1,-9-7 1,-1 0-1,0 0 1,0-1-1,0 1 1,0-1-1,1 1 0,-1-1 1,0 0-1,0 0 1,0 0-1,1 0 0,-1-1 1,0 1-1,4-1 1,33-11 299,59-27-1,-59 22-127,1 2-1,68-17 1,82-1 131,-107 22-218,111-12 98,-109 9-146,151-20 47,-133 28-83,-39 1-3,7-3-8,-4-1 1,5 4-2,1 0 2,1-2-3,1 1-2,3 3 1,63 6 9,-115-1-5,10-3 2,1-1 1,36-6-1,-21-3 12,0 4 33,1 3 0,54 3 0,-101 1-25,2 0 5,-3 0 1,4 0 3,-7 0 52,-6-1-77,-13-6-5,-7-3-4,20 4-2,2 1 0,-11-24-1455,-1-2-5818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1352,'-2'5'105,"0"3"-52,0 1 0,1-1 0,0 1 0,0 0 0,2 14 0,4 46 273,-3-54-351,15 152 477,-8 42-37,-6-133-221,0 118 310,-11-94-265,-12 152 342,17-161-345,3 145 264,0-125-344,0 129 155,0-151-214,10 45 2,11 91 138,10 27 122,-19-162-175,22 156 232,-21-126-271,30 185 270,-18-90-226,-14-120-122,-7-30-24,-1-11 52,11 66 0,10 29 177,-4 6 57,-17-149-320,-2-5 6,0 0 0,-1 0 0,1 0 0,-1 0 0,1 1 0,-1-1 0,1 0 1,-1 0-1,0 0 0,0 0 0,1 1 0,-1-1 0,0 0 0,0 0 0,0 0 1,0 0-1,-1 1 0,1-1 0,0 1 0,0 5 96,0-5 1,8-17-1090,0 2-4468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3768,'-3'-4'37,"-1"1"1,0-1-1,-1 1 1,1 1-1,-1-1 1,-4-2 0,7 5 116,-7 0 217,42 3-858,-13 1-1966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2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92 255 2968,'-8'-1'185,"-44"-3"57,50 4 12,-13 4 110,12-3 551,2-1-891,1 0 1,-1 0-1,0 1 1,1-1-1,-1 0 1,1 0-1,-1 0 1,1 0-1,-1 1 1,1-1-1,-1 0 1,1 0-1,-1 1 1,1-1-1,0 0 0,-1 1 1,1-1-1,-1 1 1,1-1-1,0 0 1,-1 1-1,0 0 1,4 4 424,10-2-108,-6-2-290,100 0 289,137-4 240,-221 2-545,-4 0 101,38-8 1,112-17 180,-128 21-90,179-10 86,-176 13-106,276-19 458,-197 13-457,60-3-13,-147 8-94,-9-1-48,21-2 36,71-1 0,86 7 153,-126 0-172,121-10 91,-47-2-36,-127 11-69,0-1 1,33-8-1,-23 4-38,61-13 212,-84 16-188,1-1 9,0 0 0,-1-1 0,20-10 0,-20 8 6,0 1 1,1 1-1,-1 0 0,16-2 1,-1 3-9,-19 3-14,0 0 0,0 0 0,13-4 0,-15 2 16,-2 2-14,7 0-2,-7 1-14,2 0 0,-5 0 22,2-11 18,-13 17-53,-1-2-1432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1264,'2'1'17,"113"13"222,-96-11-157,0-2 1,25-1-1,24 0 103,-37 2-154,133 2 691,-149-5-674,62-9 295,89-14 49,8 3 217,-95 14-290,224-30 433,-205 23-683,-59 8 79,335-18 563,-291 25-534,81-2 183,-136 0-224,32 4 0,8 0 168,-39-3-759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1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68 2336,'-3'4'67,"-17"9"2011,41-26-1550,-13 9-488,29-8 216,109-25 409,-83 25-419,-45 9-80,-1 1 0,1 1 0,-1 0-1,1 2 1,-1-1 0,31 7 0,-39-5-52,-1 0 0,1 1 0,0 0 0,-1 1 0,9 4 0,-13-6-66,-1 0-1,0 0 1,0 1-1,0-1 1,0 1-1,0 0 1,-1 0-1,1 0 1,-1 0-1,1 0 1,-1 0-1,0 1 1,-1-1-1,1 1 1,2 5-1,-4-5-3,1 0-1,-1 0 0,1 0 1,-1 0-1,0 0 1,-1 0-1,1 0 1,-1 0-1,0 0 1,0 0-1,0 0 0,-3 6 1,-21 41 186,22-47-224,-17 30 80,-34 40-1,53-73-85,-119 134 69,89-103-67,25-28-2,-1 0 0,-22 30 0,23-21 1,5-11-1,1-1 1,1 0-1,-1 0 0,0 0 1,0 0-1,0 0 0,1 0 1,-1 1-1,0-1 0,1 0 1,-1 0-1,1 0 0,-1 0 1,1 0-1,0 0 0,-1 0 1,1-1-1,0 1 0,0 0 1,0 0-1,0 0 0,1 1 0,1-1 4,1 1 0,-1 0 0,0-1 0,1 0-1,-1 0 1,1 0 0,4 1 0,6 0 16,1-1 0,22-1-1,-24 0-14,25-5 28,12-7 0,-2-4 1,53-22 0,-85 31-14,9-4 2,1 1-1,0 1 1,35-7 0,95-26-1069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5560,'0'0'173,"11"-1"107,35-2-201,46-8-1,-59 7-68,101-12 82,45-14 50,-99 9 13,157-29 398,-134 34-250,139-10 1061,-240 25-601,2-10 110,-29 14-1944,11-1-5155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2248,'0'0'1288,"-6"6"-1168,4-4-132,-8 9 114,1 1 0,-12 19 1,16-21-31,0 0 0,1 0 0,0 0 0,1 0 0,0 1 1,1 0-1,-2 14 0,-8 220 892,8-168-840,2-23 153,-1 50-2,-1 65 269,7-101-343,7 144 259,-1-116-320,-8-85-118,7 50 118,26 101 1,16-33 84,-43-115-213,8 27 72,36 151 380,-45-170-386,0 1 118,-2-1 0,4 33 1,-7-50-80,1 4 3,-1-7 437,-4-2-410,-5 1-360,0-2 0,-1 1 0,1-1 0,-12-3 0,-16-4-5867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1 331 992,'0'0'1507,"6"-4"-1069,11-4-252,1 1 0,-1 1 0,1 0 0,22-3 0,22-3 91,119-4 299,-159 16-551,39-5 126,173-30 303,-143 20-393,-53 10 72,157-21 52,-156 20-58,265-41 259,-212 28-344,-55 12 59,318-59 314,-307 56-337,56-11 201,-87 21-132,-17 0-139,0 0-1,0 0 0,0 0 1,0 0-1,1 0 0,-1 0 1,0 0-1,0 0 0,0 0 1,0 0-1,0 0 0,0 0 1,1 0-1,-1 0 0,0 0 1,0 0-1,0 0 0,0 0 1,0 0-1,0 0 0,0 0 1,0 1-1,1-1 0,-1 0 1,0 0-1,0 0 0,0 0 1,0 0-1,0 0 0,0 0 1,0 1-1,0-1 0,0 0 1,0 0-1,0 0 0,0 0 1,0 0-1,0 1 0,0-1 1,0 0-1,0 0 0,0 0 1,0 0-1,0 0 0,0 1 1,-18 15 567,6-6-658,-22 22-839,-4 1-3778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52 904,'0'-2'104,"0"-7"17,-2 6 70,-5-2 22,0 1 8,-1-1 0,0 1 1,0 1-1,-1-1 0,1 2 0,-1-1 0,0 1 0,1 0 0,-19-1 0,7 3 129,0 0 0,-37 6 1,47-5-170,0 2 0,0-1 1,-14 7-1,8-4-113,7-2 8,0 1 0,-1 0 0,2 0 0,-1 1 0,0 0 0,1 1 0,0 0 1,0 0-1,1 1 0,0 0 0,0 0 0,0 0 0,1 1 0,-6 10 0,1-1 114,1 0-1,-9 24 1,16-35-156,1 0 0,0 0 1,0 0-1,1 1 0,0-1 1,0 1-1,1-1 0,-1 1 1,2 7-1,0-8 7,0-1-1,0 1 0,1 0 1,0-1-1,0 1 1,0-1-1,1 0 1,3 7-1,-2-5-8,-1-3-5,-1 0-1,1-1 1,0 1 0,0 0 0,0-1-1,1 1 1,-1-1 0,1 0-1,0 0 1,0-1 0,5 4 0,-3-3-3,5 1 91,9-1-17,1-1 0,-1-2 0,34-2 0,-44 1-75,-7 1-5,0 0 0,-1-1 0,1 1 0,0-1 1,0 0-1,-1 0 0,1 0 0,0 0 0,-1 0 1,5-3-1,17-12 119,0-1 0,24-22 1,-35 27-46,0 0 0,-1 0 0,0-1 0,13-21 0,-14 14 39,-1-1 0,9-25 0,-18 43-108,0 0 0,0 0 0,0 0-1,0 0 1,-1 0 0,1 0 0,-1-1 0,0 1 0,0 0 0,0 0 0,0 0-1,0 0 1,-1 0 0,1-1 0,-1 1 0,0 0 0,0 0 0,0 0-1,-3-3 1,4 4 32,-3 0 4,1 0-45,-1-1 0,1 1 0,-1 0 0,0 0 1,0 0-1,0 1 0,0-1 0,0 1 0,0-1 0,0 1 1,0 0-1,-1 0 0,1 1 0,0-1 0,-1 1 0,1-1 1,-1 1-1,-3 0 0,-2 4-1,-1 6-5,0 13-6,7 8-2,3 5 0,5 0 0,6 1 0,8 4 0,-15-34-1,0 1 0,1 0 1,0-1-1,0 0 0,0 0 1,1-1-1,0 1 0,1-1 1,0-1-1,-1 1 0,12 5 1,25 7 0,3-5 0,-3-8 0,17-4 14,75-10 1,-132 9-15,8-2 10,0 0 0,-1 0-1,1-1 1,0 0 0,-1-1 0,0 0-1,0-1 1,11-7 0,0-3-7,-20 8-4,-2 4 2,0-17-1341,-2 0-5360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2784,'0'0'1393,"8"-6"-1194,25-17-127,-16 15 89,245-42 505,-203 42-368,89-25 0,-135 30-225,182-41 269,-151 35-67,184-25 124,-182 28-78,187-32 126,-187 31-166,197-23 112,-195 25-138,296-22 496,-227 16-518,-60 5-127,195-18 428,-179 15-158,-70 9-248,4 0 5,-5 0 262,-4-4-277,2 3-102,0 1 1,0 0 0,0-1-1,0 1 1,0 0 0,0 0-1,0-1 1,0 1 0,0 0-1,-1 0 1,1-1 0,0 1-1,0 0 1,0-1 0,0 1-1,0 0 1,0 0 0,-1-1-1,1 1 1,0 0 0,0 0 0,0 0-1,-1-1 1,1 1 0,0 0-1,0 0 1,0 0 0,-1 0-1,1-1 1,0 1 0,0 0-1,-1 0 1,1 0 0,0 0-1,-1 0 1,1 0 0,-5 0 8,0 0 0,0 0 1,0 1-1,0 0 1,0 0-1,0 0 0,0 1 1,1-1-1,-1 1 1,-4 3-1,-46 27-1318,52-30 1083,-44 29-7070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 3504,'-5'-2'138,"-1"0"0,1 0 1,-1 0-1,1 1 0,-1 0 0,1 0 1,-9 0-1,-47 6 509,31 0-458,1 2-1,-32 11 0,18 2 7,25-12-73,1 2-1,0 0 1,1 2 0,0-1-1,0 2 1,1 0 0,1 1-1,-14 17 1,24-26-71,2-3-28,0 0 1,0 1-1,0-1 0,0 1 0,0-1 0,1 1 0,-1 0 0,1-1 0,0 1 0,0 0 1,0 0-1,0 0 0,0 0 0,1 0 0,-1 0 0,1 0 0,0 0 0,0 0 0,0 0 1,0 0-1,1 0 0,-1 0 0,1 0 0,1 4 0,-1-5-10,0 0-1,0 0 1,1 0-1,-1 0 1,0 0 0,1 0-1,0 0 1,-1-1-1,1 1 1,0-1-1,0 1 1,0-1 0,0 0-1,0 1 1,0-1-1,0 0 1,1 0 0,-1-1-1,0 1 1,0 0-1,1-1 1,2 1-1,4 0 15,1 0-1,-1-1 1,18-1-1,-18 0-21,46-3 174,61-12 1,-101 14-161,31-10 135,31-15 34,-72 26-150,1-2 1,-1 1-1,0-1 1,1 1-1,-1-1 0,-1-1 1,8-5-1,-1 0-8,-6 6 4,0 0-1,0-1 0,-1 0 0,0 0 0,0 0 1,0 0-1,0-1 0,0 0 0,5-9 0,-9 12 22,0-1 17,0 2-64,1 0 1,-1 0 0,0 1-1,0-1 1,0 0-1,0 0 1,0 0 0,0 0-1,-1 0 1,1 1-1,0-1 1,0 0 0,-1 0-1,1 0 1,-1-1-1,-1 0 16,0-1 0,-1 0 0,1 0 1,-1 1-1,0 0 0,0-1 0,0 1 0,0 0 0,0 0 0,0 1 0,0-1 0,-4 0 0,1 0 6,-1 1 1,1 0 0,0 0-1,0 1 1,-1 0-1,1 0 1,-8 1 0,-34 5 111,47-5-107,1-1-33,0 0-1,0 0 1,0 1-1,-1-1 1,1 0-1,0 1 1,0-1-1,0 0 1,0 0 0,0 1-1,-1-1 1,1 0-1,0 0 1,0 1-1,0-1 1,-1 0-1,1 0 1,0 0-1,0 1 1,-1-1 0,1 0-1,0 0 1,0 0-1,-1 0 1,1 0-1,0 1 1,-1-1-1,1 0 1,-1 0 0,1 0 0,-1 0 1,0 0 0,1 1 0,-1-1 0,1 0-1,-1 1 1,0-1 0,1 0 0,-1 1 0,1-1-1,-1 1 1,1-1 0,-1 1 0,1-1 0,-1 1-1,1-1 1,0 1 0,-1-1 0,1 2 0,-1 0 4,0 1 0,1-1 0,0 1 0,-1-1 0,1 0 0,0 1 0,0-1 0,0 1 1,1-1-1,-1 1 0,1-1 0,-1 1 0,1-1 0,0 0 0,0 1 0,0-1 0,0 0 0,0 0 0,0 0 1,1 0-1,-1 0 0,4 4 0,4 3 16,0 0 0,0-1 0,13 9 0,-5-4-5,-7-5 1,1 0-1,0-1 1,0 0 0,0-1-1,1-1 1,0 0 0,0 0-1,14 3 1,-16-5-13,24 2 35,9-5 21,63-8 1,-86 6-62,44 0 96,-50 3-298,0-2 1,0 1 0,0-2 0,0 0-1,18-5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2872,'0'0'1512,"5"-2"-1005,71-23 11,99-22-1,-154 43-498,64-11 140,93-12 33,-139 19-32,159-40 72,-155 37-31,199-35 88,-190 38-75,199-32 80,-201 32-99,217-28 84,-213 30-78,346-39 500,-289 37-618,-69 5 124,0 0-153,297-23 622,-231 20-460,-78 5-118,13 2 111,-42-1-22,-4 0-130,-12 1-13,9 0-33,1-1 1,-1 1-1,0 0 1,1 0-1,-1 1 1,1-1-1,-7 4 1,-101 40-1237,44-18-5295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1 1352,'-2'0'105,"-5"0"23,6 0 72,-3 1-14,-30 4 266,-36 2 0,38-4-184,-18 3 118,18 1-5,0 2-1,-47 18 1,64-22-321,-24 15 370,-67 50 689,95-63-1067,8-4-14,0-1 0,0 1 0,-1 0-1,1 0 1,1 0 0,-1 0-1,0 0 1,-1 5 0,-8 12 179,0 1 1,2 1 0,-9 28-1,16-43-201,-2 7 108,1-1 0,0 1 1,1 0-1,1 0 0,-2 28 1,4-27 0,1-1 1,4 27 0,-4-35-88,1 0 0,0 0 1,0 0-1,0 0 0,1 0 1,-1-1-1,1 1 0,1-1 1,-1 0-1,6 6 0,-6-7-16,1 0-1,1-1 1,-1 1-1,0-1 0,1 0 1,0-1-1,-1 1 1,1-1-1,0 0 0,0 0 1,6 1-1,6 1 14,0-1-1,19 1 1,-19-2-13,53 5 46,109-2 97,-158-4-157,33-4 50,-28 1-36,3 0 47,-1 0-1,1-3 1,33-8 0,-18 1 73,-21 6 41,0 0 0,35-15 0,-57 20-82,3-1 4,63-26 794,-65 26-832,-2 2-14,0 0-46,1 0 1,-1-1-1,0 1 1,1-1-1,-1 1 1,1 0 0,-1-1-1,1 1 1,-1 0-1,1 0 1,-1-1-1,1 1 1,0 0 0,-1 0-1,1 0 1,-1 0-1,1 0 1,-1 0-1,1 0 1,0 0-1,-1 0 1,1 0 0,-1 0-1,1 0 1,-1 0-1,1 0 1,-1 1-1,1-1 1,0 0 0,-1 0-1,1 1 1,-1-1-1,0 0 1,1 1-1,0 0 1,1-1 27,-4 2-32,0-1 1,0 0 0,0 1-1,-1-1 1,1 0 0,0-1-1,-1 1 1,1 0 0,-1-1-1,1 1 1,-5-1 0,3 1-2,-24 4-1464,-2 0-5858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2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1712,'0'0'2624,"4"8"-2451,15 26-102,-14-20 110,29 240 726,-19-168-710,18 142 242,-23-153-263,12 138 250,1-24-148,-4 117-93,-17-125-118,-7-124-47,2 64 20,3 137 56,-1-227-26,-9 51 1,6-54-30,-2 20 49,3-28-59,-8 79 194,11-49-104,-9 122 172,3-103-195,6 94 91,2-108-130,-4 100 153,-7-119-160,3-17-31,3-2 3,1-1 1,1 1-1,0-1 1,1 1-1,3 24 1,-2-35 4,-1 0-1,0 0 1,0 0 0,0 0 0,-2 11 0,-2 16 78,4 152 570,-1-180-642,-5 5-6,4-8-9,8 11 56,-6-13-62,-2 5-59,2-4 67,0-1 1,1 1 0,-1 0 0,1 0-1,-1 0 1,1-1 0,0 1 0,-1 0 0,1-1-1,0 1 1,-1 0 0,1-1 0,0 1 0,0-1-1,-1 1 1,1-1 0,1 1 0,1 0-5,0 0 1,-1-1-1,1 1 1,0-1-1,0 0 1,-1 0-1,1 0 1,0 0 0,0 0-1,2-1 1,6 0 43,149-14 302,-130 11-348,100-6 95,-54 6-99,36-4 11,-63 2-23,8-4 0,3-1 0,7 3 0,5 1 0,5 2 0,5-2 0,6 1 0,-1 0 0,-5 1 1,-9-1 4,-6 0-2,70-13 10,3 1-2,62 11 13,57-25 31,-213 23-49,284-41 173,-318 49-172,-1 0-1,1 0 1,20-6-1,62-10 7,-82 13-13,-12 3 0,0 1 0,0 0 0,0 0 0,0 0 0,0 0 0,1-1 0,-1 1 0,0 0 0,0 0 0,0-1 0,0 1 0,0 0 0,0 0 0,0 0 0,0-1 0,0 1 0,0 0 0,0 0 0,0-1 0,0 1 0,0 0 0,0 0 0,0-1 0,0 1 0,0 0 0,0 0 0,0-1 0,0 1 0,-1 0 0,1 0 0,0 0 0,0-1 0,0 1 0,0 0 0,0 0 0,-1 0 0,1 0 0,0-1 0,0 1 0,0 0 0,-1 0 0,1 0 0,-21-6 0,-18-1 0,29 8 0,-1 1 0,-79 3-1434,67-1-5612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3320,'10'-5'8,"-1"-2"11,11-10 140,-12 9-9,1 0 0,0 1 1,0 0-1,1 0 0,0 1 1,0 0-1,1 1 0,18-6 1,20-5 351,119-24 765,-100 30-855,-32 6-212,-12 0-19,-1 1 0,1 1 0,0 2 0,23 1 0,31 2 660,-74-2-714,3 2-4,-5-2 666,-4-1-710,-8 2-1,8-2-3,-11 0 165,0 0-1460,-3 0-4953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2072,'0'0'101,"8"-2"-1,35-6 99,49-5 0,-29 9-69,63-7-6,125-12 119,-20-14-5,-141 22-103,7-1-76,-57 11 101,188-12 297,-200 16-327,93-2 284,-110 4-344,-1 0 1,0 0-1,0 1 0,0 1 0,0-1 1,-1 1-1,1 1 0,14 8 0,-24-8 17,-4 2-105,0 0 1,0 1 0,-1-2-1,1 1 1,-9 7 0,1-1-394,-26 27-2682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3592,'77'-1'9,"-34"-3"16,1-2-1,57-16 1,-10-8 21,61-19 8,30 1 19,-152 42-65,6-1 33,-11 3-17,136-28 80,-79 9-458,-51 12-1813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4576,'1'-2'0,"0"0"0,0 1 0,0 0 0,1-1 0,-1 1 0,0 0 0,1-1 0,-1 1 0,1 0 0,0 0 0,-1 0 0,1 1 0,0-1 0,1-1 0,4 0 0,20-8 1,10 3 5,10 4-4,145 2 34,-112 2 7,-41 1 101,0 1 0,0 2 0,51 15 0,-89-20-144,43 12 429,67 30 0,-95-35-382,-9-4 5,0 1 0,0 0 0,0 0 0,0 1 0,8 7 0,21 18 164,-1 2 0,36 42 0,-59-59-192,-4-6 19,-1 2-1,13 21 1,-9-12-2,0 0 1,-2 1-1,0 0 0,-1 0 1,-2 1-1,6 29 0,-14-40 13,1-9-50,-1 4 5,-2-1 0,1 1 0,-1 0 0,0-1 0,0 1 0,0-1 0,-1 0 0,1-1 0,-1 1 0,0-1 0,-1 0 0,-6 4 0,-176 102 142,167-97-145,14-8 1,0-1-1,0 0 1,-1 0 0,-14 5 0,15-7-73,-45 16 254,46-16-298,1-1 0,-1 1 0,1-1 0,-1-1 0,1 1 0,-1-1 0,1 0 0,-8-1 0,3-1-4470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1888,'-1'-4'0,"2"-15"16,1 12 12,0 3 80,1-5 45,-2 6 1775,7 45-589,-7 22-870,3 70-16,-1 67 454,6 24-179,-10-122-513,1 64-11,2-54 82,-2-14-119,-1-54-88,-2 136 175,8-69-163,16 216 188,-16-93-77,-3-132-94,-3-14-34,15 132 107,-13-142-106,18 104 96,-10-96-142,-3 17 57,-5-75-79,3 38 37,30 127 72,-31-181-105,10 64 37,7 51-2,-11-74 3,23 107 17,-10-76 6,40 100 0,-42-132-53,4 20-14,0 9 0,-2 7-3,-4-3-2,-8-9 1,8 89 35,-11-98 0,3 126 83,-5-105-62,2-22-14,9 104 205,-13 13 282,-4-79 68,1-103-537,0 4-10,0-5-45,0-1 1,0 0 0,-1 0 0,1 0-1,0 0 1,0 0 0,0 0 0,0 0-1,0 0 1,0 0 0,0 1 0,0-1 0,0 0-1,0 0 1,0 0 0,0 0 0,0 0-1,0 0 1,0 0 0,0 1 0,0-1 0,0 0-1,0 0 1,0 0 0,1 0 0,-1 0-1,0 0 1,0 0 0,0 0 0,0 0-1,0 1 1,0-1 0,0 0 0,0 0 0,0 0-1,0 0 1,0 0 0,1 0 0,-1 0-1,0 0 1,0 0 0,0 0 0,0 0 0,0 0-1,0 0 1,0 0 0,0 0 0,1 0-1,-1 0 1,0 0 0,0 0 0,0 0-1,0 0 1,0 0 0,0 0 0,0 0 0,0 0-1,1 0 1,-1 0 0,0 0 0,0 0-1,0 0 1,0 0 0,6-3 42,0 0 1,0 0-1,1 1 0,-1 0 0,0 0 1,9-1-1,12-4 62,75-21 204,89-24-11,-174 48-248,125-17 152,64 9-11,-133 6-138,210-24 74,-62 14-57,4-1-17,-133 11-30,55-5 6,-130 10-24,0-1 1,19-4-1,-9 1-5,57-7 23,76 1 62,-140 8-68,-1-1-1,25-8 1,-8 1 39,-35 10-60,0 1-1,0-1 0,0 0 1,1 0-1,-1 0 1,0 0-1,-1 0 0,1 0 1,0 0-1,0 0 1,0 0-1,0 0 1,-1 0-1,1-1 0,-1 1 1,1 0-1,-1 0 1,1-1-1,-1 1 0,0 0 1,0-1-1,1 1 1,-1 0-1,0-1 0,0 1 1,0 0-1,-1-1 1,1 1-1,0-1 1,0 1-1,-1 0 0,1 0 1,-2-3-1,-9-15 1,-37-56-17,-16-22-1857,26 39-7441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1176,'-4'59'57,"7"55"29,11 17 155,-2-41-96,10 147 305,-16-141-261,2 70 2,-1-70 81,-4-64-231,10 89 200,16 150 435,-18-174-582,-7-56 159,21 273 542,-16-203-462,4 72-3,-11-142-116,22 269 386,-13-201-423,7 61-9,-5-35 12,-10-95-166,6 51 64,34 142 147,-38-211-212,6 39 124,5 147 268,-14-183-352,5 69 129,-1-44-78,5 88 425,-12-117-397,-1-1 0,-7 34-1,-9 58 746,17-109-298,-1-15-349,-9-4-1472,-2-3-5078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1624,'11'17'1,"-7"-10"11,1 0 1,-2 0 0,1 1-1,2 8 1,31 96 82,-12-4 198,2 9 127,58 142 799,-63-187-1083,-14-40 157,18 148 107,-22-142-159,15 153-502,-7-95-2519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52 220 1176,'-29'8'8,"17"0"5,10-6 23,-4 0-28,4-1 67,3-1 408,111-9-87,-28 0-238,24 3 10,59-4 19,24-4 227,-113 5-103,154-10 85,-183 16-89,341-39 721,-273 26-919,-71 10 138,370-61 1089,-413 66-1321,63-10 546,114-6 0,-171 16-535,22 4 287,-31-2-305,1-1 0,-1 1-1,0-1 1,0 0 0,0 1 0,0-1 0,0 0 0,0 1 0,0-1 0,0 0-1,0 1 1,0-1 0,-1 1 0,1-1 0,0 0 0,0 1 0,0-1 0,0 0-1,0 1 1,-1-1 0,1 0 0,0 0 0,0 1 0,-1-1 0,1 0 0,0 0-1,0 1 1,-1-1 0,1 0 0,0 0 0,-1 0 0,0 1 0,-5 4 41,-1-1 1,1 0 0,-1 0-1,-11 4 1,-31 17 127,14-7-449,-1-1-1,-46 15 1,32-14-5128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5208,'-6'1'6,"-19"-7"389,21 4-115,-3-1 19,6 0-15,4-6-16,-2 6-225,0 1 0,0-1 0,0 1 1,1 0-1,-1 0 0,1-1 0,-1 1 0,1 0 1,0 0-1,0 1 0,0-1 0,0 0 0,0 1 1,4-3-1,33-16 146,-31 16-189,88-40 411,-91 41-372,0 1 1,0 0 0,0 1-1,0-1 1,1 1-1,-1 0 1,7 0-1,8-2 11,50-11 245,-48 12-138,0 0-1,1 2 1,-1 1-1,28 4 1,-44-4-102,0 1 1,0 0 0,0 0-1,-1 0 1,1 1 0,0 0-1,-1 0 1,0 0 0,0 1-1,0-1 1,0 2 0,0-1-1,4 5 1,-6-5-28,0 1 0,-1-1 0,1 1 0,-1-1 0,0 1 0,0 0 0,0 0 0,0 0 0,-1 0 0,0 0 0,0 0-1,-1 0 1,1 0 0,-1 1 0,-1 9 0,0-8-15,0 0-1,0 1 1,-1-1-1,0 0 1,0 0-1,-1 0 1,1-1-1,-2 1 1,1 0-1,-1-1 1,0 0-1,0 0 1,-9 9-1,6-6-6,5-6-2,-1 0 0,0 0 0,0-1 1,0 1-1,0-1 0,0 1 1,-7 3-1,-40 25 42,11-9 31,-69 55 0,87-55 26,18-20-62,7 1-21,0-1-1,0 0 1,1 0 0,-1-1-1,0 1 1,1-1 0,5 1-1,0 0-10,-5-1 2,0 0 0,0 0 0,0-1 0,0 1 0,9-2 0,148-7 184,-145 7-186,25-6 42,118-28 55,-92 22-84,-62 13-21,18-4 26,0 2 0,0 1 0,48 4 0,-98-12-1431,-1-1-5669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6456,'0'0'2064,"5"-1"-1891,40-10-121,1 2 0,54-3 0,-31 6-39,-9 1-10,-38 3-5,136-15 61,-86 2-5,123-18 118,-120 26-72,43 0 586,-213 10-1672,44-1-4954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2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1888,'2'-1'175,"0"-1"0,1 1 1,-1-1-1,0 0 0,-1 0 1,1 0-1,0 0 0,0 0 0,-1 0 1,2-4-1,-9-2 44,5 5 179,2 9-329,1-1 0,-1 1 0,0 0 0,0-1 0,0 11 0,0-4-25,14 103 512,-15-115-554,6 114 202,-6-93-128,2 1-1,7 37 0,4 17 38,-4 167 111,-9-229-194,1 0 0,4 26 0,3 18 17,5 139 50,-12-101-66,3-4-3,3 99 72,-4-51-3,-3-89-51,1 66 26,6 81 25,-3-119-50,8 97 162,-1-30 10,14 60 108,-11-97-270,-4-54-19,-7-43-34,-1 0-1,0 0 1,-1 12 0,1 7 8,2 4-8,-2-23-2,-1-3 5,1 1-1,-2-1 0,1 1 0,-1-1 0,0 1 1,-1-1-1,-2 12 0,-12 53 177,15-73-122,-1 2 4,-11 39 328,1 1 0,-5 53 0,15-92-230,1 4 3,0-6 154,2-2-165,6 1-4,-8-1-140,1-1 1,0 0-1,0 1 0,0-1 1,0 0-1,0 1 1,-1-1-1,1 0 1,0 0-1,0 0 1,-1 0-1,1 1 1,-1-1-1,1 0 0,-1 0 1,1 0-1,-1-2 1,0 3-5,1-2-65,0 0 1,-1 0-1,1 0 0,-1 0 0,1 0 0,-1 0 1,0 0-1,0 0 0,0 0 0,0 0 1,0 0-1,-1-1 0,1 1 0,-1 0 1,1 0-1,-1 0 0,0 0 0,0-2 1,-5-7-6243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7 301 2072,'0'0'392,"0"0"-313,0-1 0,0 1 0,-1 0 0,1 0 0,0 0 0,0 0 0,-1 0 0,1 0 0,0 0 0,0 0 0,-1 0 0,1 0-1,0 0 1,0 0 0,-1 0 0,1 0 0,0 0 0,0 0 0,0 0 0,-1 0 0,1 1 0,0-1 0,0 0 0,0 0 0,-1 0 0,1 0 0,0 0 0,0 1 0,0-1 0,-1 0 0,7 6 90,1-5-25,12-1-52,-1 1-35,-1-2 1,22-2-1,94-15 95,-54 7 74,85-17 43,32-18-29,-156 36-80,183-38 66,-174 40-51,328-56 392,-269 47-502,-66 11 103,-14 2-133,332-39 801,-336 43-710,0 0 328,36-3-1,-73 5-360,0 1-1,1 1 1,0 0 0,-1 0-1,-18 11 1,-25 10 39,-56 19-1247,48-18-5011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6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66 4400,'0'0'136,"-2"-2"8,-3-3-84,0 0-1,0 0 1,-1 0 0,0 1 0,0 0-1,0 0 1,0 0 0,-1 1 0,0 0 0,1 1-1,-8-3 1,-2 1 110,0 0 1,-1 2-1,1 0 1,-22-1-1,-2 4 140,0 2 1,-66 13-1,91-13-187,0 2 1,0 0 0,1 1-1,0 0 1,0 1 0,0 1-1,-20 15 1,29-20-67,0 2 0,1-1 0,0 0 0,0 1 1,0 0-1,0 0 0,1 0 0,0 0 0,0 0 0,0 1 0,1-1 0,-4 12 0,5-13-16,0 0 119,1 4 28,0-7-174,0 0 1,1 0 0,-1 0-1,1 0 1,-1 0 0,1 0-1,0 0 1,-1 0-1,1 0 1,0 0 0,0 0-1,-1 0 1,1-1 0,0 1-1,0 0 1,0-1 0,0 1-1,0 0 1,2 0-1,-1 0 12,5 3 6,0-1 0,1 0-1,-1 0 1,1 0 0,0-1-1,0 0 1,0-1 0,0 0-1,10 0 1,11 0 76,32-4 0,-55 3-90,64-6 133,-37 5-60,0-3 0,0 0 0,35-11 0,-17-5 167,-48 19-244,0-1 0,0 0 1,-1 0-1,1 0 0,0 0 0,-1 0 1,1 0-1,-1-1 0,0 1 0,0-1 1,2-3-1,-2 4 34,6-39 288,-8 39-228,0 0-56,0-6 0,0 6 100,10 16-99,-5-6-44,1-1-1,0 0 0,0 0 1,0 0-1,0-1 0,1 0 0,0 0 1,1-1-1,14 9 0,-7-7 1,1 0-1,0 0 0,21 5 0,-21-8 7,-1-1-1,0 0 0,1-1 1,24-1-1,-23 0-10,41-1 25,-41-1-24,45-4 0,17 3-1438,-53 2-5767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9 282 1528,'0'0'177,"-6"-6"-51,4 3-7,4 3 708,14 3-579,1-1 1,0 0-1,26-2 0,-11 1-153,-15 0 49,1-1 0,-1-1 0,0-1 0,20-4-1,-18 3-75,183-19 717,-168 19-629,160-21 163,-155 17-118,175-26 94,-168 27-55,193-20 109,-191 21-41,338-44 777,-274 31-963,-69 12 158,-2 0-116,133-21 241,-159 24-335,143-23 687,-153 25-656,5-5 0,-8 5-2,-3 1-92,0 0 1,0 0-1,-1 0 0,1 0 0,0 0 1,0 0-1,0 1 0,-1-1 0,1 0 1,0 1-1,0-1 0,0 1 0,-2 0 1,-12 7 73,-115 47 180,-35 11-12,110-35-1559,-1 3-5290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14 4128,'0'0'25,"-3"-2"1,-9-1 0,1 1 0,0 0 0,0 0 1,-1 1-1,-12 1 0,7-1 6,0 0 75,0 1 1,0 1-1,-19 3 1,16-1-61,4-1 89,0 0 0,-24 8 1,22-5-99,10-3 12,0 0 0,0 1 1,0 0-1,1 0 0,-13 8 1,7-5 0,9-4 3,1 1 0,-1-1 0,0 0 0,1 1 0,-1 0 0,1 0-1,0 0 1,-4 4 0,-10 11 264,10-12-181,0 1 1,1 0-1,0 0 1,0 1-1,-8 14 1,12-18-72,0 0 1,0 0 0,0 1 0,1-1-1,0 0 1,0 1 0,0-1 0,0 1 0,1-1-1,0 1 1,0-1 0,0 1 0,0-1 0,2 9-1,-1-11-47,0 0 0,0 0-1,0 0 1,0 0-1,0-1 1,0 1-1,0 0 1,0-1 0,1 1-1,-1-1 1,1 1-1,-1-1 1,1 0 0,0 1-1,-1-1 1,1 0-1,0 0 1,0-1-1,0 1 1,0 0 0,0 0-1,-1-1 1,5 1-1,3 1 6,-1-1 1,0 0-1,15-1 0,-18 0-23,202-15 468,-181 13-455,2-1 125,-16 2-104,-1-1-1,1 1 1,-1-2 0,1 0-1,14-6 1,-19 7-10,0-1 0,-1 0 0,0-1 0,1 1 0,-1-1 0,0-1 0,5-4 0,-7 6-13,-1 0 1,0 0-1,-1-1 1,1 1-1,0-1 1,-1 1 0,0-1-1,0 0 1,0 0-1,0 0 1,-1 0-1,0 0 1,1 0-1,0-8 1,-2 8 8,-1-1 1,0 0-1,1 0 0,-2 1 1,1-1-1,0 1 1,-1-1-1,0 1 1,0 0-1,0-1 0,-1 1 1,-3-5-1,4 7-3,0 0-1,0 0 0,0 0 0,0 0 0,0 0 0,0 1 0,0-1 1,0 1-1,-3-1 0,0-1-9,3 2 66,-1-1-1,0 0-59,-18-7 144,19 9-90,1 0-61,1 0 0,-1 0 1,0 0-1,1 1 0,-1-1 0,1 0 1,-1 0-1,1 1 0,-1-1 0,1 0 0,-1 1 1,1-1-1,-1 0 0,1 1 0,-1-1 1,1 1-1,0-1 0,-1 1 0,1-1 0,-1 1 1,1-1-1,0 1 0,-1 0 0,0 5 4,-1-1 0,1 0 0,0 1-1,1 0 1,0-1 0,-1 1 0,2-1-1,-1 1 1,0 0 0,1-1-1,0 1 1,1-1 0,-1 0 0,1 1-1,0-1 1,0 0 0,5 7 0,-2-1 9,0-1 1,0 1 0,2-1-1,-1-1 1,1 1 0,0-1-1,1-1 1,0 1 0,1-1-1,-1 0 1,21 12 0,-24-17 3,0 0 0,1 0 0,0-1 0,0 0 0,-1 0 0,1 0 0,9 0 0,5 2 104,23 2 21,-23-4 7,38 9 0,-56-10-220,1 0 1,0 0-1,-1-1 1,1 1-1,0-1 1,0 1-1,-1-1 1,1 0-1,0 0 1,0 0-1,-1 0 0,1 0 1,0-1-1,0 1 1,-1-1-1,1 0 1,-1 0-1,5-2 1,-7 3 27,21-8-7390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1176,'7'-2'32,"300"-64"868,-306 66-900,110-22 373,164-37 446,-189 40-746,-50 12 74,176-18 221,-179 22-301,7-3 92,1 3-1,43 1 1,-50 9 101,-32-7-207,-1 0-46,0 1 0,-1-1 0,1 0 1,0 0-1,-1 0 0,1 0 0,0 1 0,-1-1 1,1 0-1,0 0 0,-1 1 0,1-1 0,0 1 0,-1-1 1,1 0-1,-1 1 0,1 0 0,0 2-4,-1 0 0,0-1 0,0 1 0,0-1 0,0 1 0,-1 0 0,1-1 0,-1 1 0,0-1 0,0 1 0,0-1 0,0 1 0,0-1 0,0 1 0,0-1 0,-3 3 0,-31 41 21,28-37-16,-1 1-5,-22 23 14,-82 64 74,68-61-66,10-6 166,-32 36-1,62-61-102,0 4 23,3-7 234,5-2-322,1 0-1,0 0 1,-1 0-1,1-1 1,-1 0 0,1 0-1,-1 0 1,0 0-1,1-1 1,-1 0-1,0 1 1,0-2 0,4-1-1,24-25-718,-1-2-2877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4040,'-13'-9'1,"3"1"7,9 7 7,-4 2 0,5-1-13,-1 0-1,1 0 0,0 0 0,-1 0 0,1 0 0,0 0 0,0 0 0,-1 0 0,1 0 0,0 0 1,-1 0-1,1 0 0,0 0 0,-1 0 0,1 1 0,0-1 0,0 0 0,-1 0 0,1 0 1,0 0-1,0 0 0,-1 1 0,1-1 0,0 0 0,0 0 0,0 1 0,-1-1 0,1 0 0,0 0 1,0 1-1,0-1 0,-1 1 0,4 7 4,-1 0 1,1 0-1,0 1 0,1-2 1,0 1-1,0 0 0,11 13 1,-5-10 3,0 0 0,0 0 1,1-1-1,0-1 0,1 0 1,0 0-1,1-1 0,21 10 1,21 4 51,-29-12-86,14 6-111,73 17 0,-77-25-2271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4216,'12'-21'24,"-11"19"144,-3 5-135,-1 3-18,0 0 0,0-1 0,1 1 0,0 0-1,0 0 1,1 0 0,-1 1 0,0 9 0,1 49 77,1-49-82,1 164 556,0-117-321,-1-51-221,0 22 328,-7 66 0,5-91-257,1 0 1,1 1-1,-1-1 1,2 0-1,-1 0 1,1 1-1,1-1 1,4 17-1,-1-6 36,-4-17-85,0 0 0,0 0-1,0 0 1,0-1-1,0 1 1,1 0 0,0 0-1,2 2 1,1 3 5,-3-6-20,-1 1-1,1-1 1,0 0 0,0 0 0,1 0 0,-1 0 0,0 0 0,1 0-1,-1-1 1,1 1 0,-1-1 0,6 2 0,-4-1 2,2 1-1,-1-1-1,1 0 0,0 0 0,0-1 0,-1 0 1,1 0-1,0 0 0,0 0 0,1-1 0,10-1 1,-8 0-6,-9 1-24,24 1 79,0-2 1,0 0-1,0-2 1,28-6-1,158-38 192,-206 47-345,0-1 0,0 1 0,0-1 0,0 0-1,0-1 1,-1 1 0,1-1 0,-1 1-1,1-1 1,-1 0 0,4-3 0,-6 4-100,14-10-5168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3864,'0'0'6,"1"0"0,-1 0 0,1 0-1,-1 0 1,1-1 0,0 1 0,-1 0 0,1 0 0,-1 0 0,1 0 0,-1-1-1,1 1 1,-1 0 0,1 0 0,-1-1 0,1 1 0,-1 0 0,0-1 0,2 0 0,-2 0 4,1 0 0,0 1 0,0-1 0,0 0 1,-1 1-1,1-1 0,0 1 0,0-1 0,0 1 1,0 0-1,0-1 0,0 1 0,0 0 0,1-1 1,91-11 235,-49 6-162,0 2 1,46 3-1,-50 1-67,-8-1 29,-1 1 1,41 6 0,-70-6-45,75 5-495,-40-2-2127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13 2608,'-85'-10'248,"68"9"-222,-7 0 34,1 0 0,-1 2 0,0 0 0,-38 8 1,47-3 73,0 0 1,-24 15 0,37-19-97,-1-1 0,1 1 0,-1 0 0,1 0 0,0 0 0,0 0 0,0 0 1,0 0-1,0 0 0,1 1 0,-1-1 0,0 1 0,1-1 0,0 1 1,0 0-1,0-1 0,0 1 0,0 0 0,0 0 0,1 0 0,-1-1 0,1 1 1,0 0-1,0 0 0,0 0 0,0 0 0,1 0 0,-1 0 0,1 0 1,-1 0-1,1-1 0,0 1 0,0 0 0,1-1 0,-1 1 0,0 0 0,1-1 1,0 1-1,-1-1 0,1 0 0,0 0 0,0 0 0,0 0 0,5 3 1,-1 0 11,0 0 1,0-1-1,1 0 1,0 0 0,0-1-1,0 1 1,0-2 0,1 1-1,-1-1 1,1 0 0,-1-1-1,12 2 1,98-7 453,-73 1-225,-1-1 1,-9 0 163,64-14 0,-91 17-401,-6 1-8,1-1 1,0 0-1,0 1 0,0-1 1,0 0-1,0 0 0,-1 0 1,1-1-1,-1 1 0,1 0 1,0-1-1,0-1 0,3 0 152,2-6-16,-6 3-20,-4 1-125,0 1 0,0-1 0,0 0 0,0 1 0,-1 0 0,1 0 0,-1 0 0,0 0 0,-1 0 0,1 1 0,0 0 0,-1 0 0,0 0 0,-5-2 0,-1 0 12,-1 0 1,0 1-1,0 0 0,0 1 0,-18-3 0,20 5-1,0-1-1,0 2 1,-1-1 0,1 2-1,-17 1 1,25-1-15,-8 2-1094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4312,'-2'0'9,"-5"-3"37,5 3 124,-8-9 1294,6 44-594,2-24-680,0-1 1,1 1 0,0 15-1,16 101 674,-9-99-708,1 0 0,2-1 0,12 29 0,-12-34-109,-2-3 49,1-1 0,0 0 0,2 0 1,0 0-1,15 18 0,1-7 112,-24-27-81,11 0-973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2424,'0'0'2017,"-5"0"-1498,-2 1-410,0-2-199,-30-12 2053,33 12-1640,-5 1-7,7 0-9,24-1 1958,120 2-1025,15 10-560,-104-4-401,-32-3-161,6 1 51,1-1-1,0-1 1,29 0 0,-55-3-154,0 0 0,0 0 0,1 1 1,-1 0-1,0-1 0,0 1 0,0 0 0,-1 0 0,1 0 1,3 2-1,0 0 3,-3-2 36,2-1 7,-3 0-53,-1 0 0,1 0 0,-1 0 0,1 0 0,-1 0 0,0 0 0,1 0 0,-1 0 0,1 0 0,-1 0 0,1 0 0,-1 0 0,0 0 0,1 0 1,-1 1-1,1-1 0,-1 0 0,0 0 0,1 0 0,-1 1 0,1-1 0,-1 0 0,0 0 0,1 1 0,-1-1 0,1 1 0,-1 0-4,0 0 0,1 0 0,-1 0 0,0 0 0,1 0 0,-1 0 0,0 0 0,0 0 0,0 0 0,0 0 0,0 0 0,0 0 0,0 0 0,0 0 0,-1 0 0,1 0 0,0 0 0,-1 0 0,1 0 0,0 0 0,-1 0 0,1 0 0,-1 0 0,0-1 0,1 1 0,-1 0 0,-1 1 0,-16 15 31,-1 0 0,0-1 0,-36 22 0,25-18-11,-13 12 7,42-32-30,-98 75 65,71-59-54,7-5 18,-30 22 1,-10 19-11,59-50-5,0 0-7,-6 7 0,1 2 0,6-9 0,-1 4-12,12 8 46,-8-12-39,0 1 0,1-1-1,-1 0 1,1-1-1,0 1 1,0 0 0,0-1-1,0 0 1,0 1 0,0-1-1,0 0 1,0-1 0,6 2-1,41 1 12,-36-3-14,17 1 11,1-1 0,0-2 0,0-2 1,42-9-1,-48 8-10,21-2 32,1 2-1,61 2 1,-101 3-33,3 0 10,15 1 18,1-1 0,0-2 1,0 0-1,45-11 1,-51 6-23,-8 4 11,0-1-1,0 2 1,0 0 0,0 0 0,1 1 0,20 1 0,-29-1 0,3-5 4,-4 4-2,4 1 4,-7 0 57,-105 9-1618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5832,'0'-3'-5,"-3"-6"-20,3 9 25,0-1 0,-1 1 0,1 0 0,0 0 0,0-1 0,-1 1 0,1 0 0,0-1 0,0 1 0,0 0-1,0-1 1,0 1 0,0 0 0,0-1 0,-1 1 0,1-1 0,0 1 0,0 0 0,0-1 0,0 1-1,0 0 1,1-1 0,-1 1 0,0 0 0,0-1 0,0 0 0,2-1 1,0-1 0,0 1 0,0 0 0,0-1 1,0 1-1,1 0 0,-1 0 0,1 1 0,-1-1 0,1 0 1,3-1-1,41-17 38,-35 15-10,1 0-1,-1 2 0,1-1 1,0 2-1,19-3 1,92 4 224,3 8 446,-121-7-637,1 1 1,0 0-1,-1 1 1,1-1-1,11 6 0,-16-6 12,1 2-19,0 0-1,0 0 1,0 0 0,0 0 0,0 0 0,-1 1 0,4 5-1,-8-4-41,0 1 0,0-1-1,0 0 1,0 0-1,-1 0 1,0 0-1,0 0 1,0-1 0,0 0-1,-1 1 1,0-1-1,0 0 1,0-1-1,0 1 1,-6 3 0,-8 5 27,-1 0 1,-33 14-1,40-22-6,0 0 0,0-1 0,-1 0 0,0-1 1,-24 1-1,-17 2 125,50-4-116,-2-1-5,52 5-980,-18-1-4098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552 273 4576,'2'-7'64,"3"-13"187,-1-1 0,3-32 0,-7 41-60,-1-1 1,0 1-1,-1-1 0,0 1 0,-1 0 1,-7-19-1,8 28-131,0-1 0,0 1 0,-1-1 0,1 1 0,-1 0 0,0 0 0,0 0 0,0 0 0,0 1 0,-1-1 0,1 1 0,-1 0 0,-5-3 0,4 2 1,-1 0 10,0 0 0,0 1 0,0 0-1,0-1 1,0 2 0,0-1 0,-1 1 0,-6-1-1,6 1-26,1 1 8,0-1-1,-1 1 1,1 1-1,0-1 0,0 1 1,0 0-1,0 1 0,-11 3 1,7-2-12,-9 3 57,1 0-1,1 1 1,-1 1-1,1 1 1,-25 16-1,-67 58 216,74-55-254,28-23-31,-1 0-1,1 1 1,1 0-1,-1 1 1,1-1-1,0 1 1,1 1-1,-1-1 1,1 1-1,1-1 0,0 2 1,-5 9-1,9-17-20,0 1 0,0-1 0,0 0 0,0 0 0,0 0 0,1 0 0,-1 0 0,0 0 0,0 0 0,1 0 0,-1 0 0,1 0 0,-1 0 0,1 0 0,-1 0 0,1 0 0,0 0 0,-1 0 0,1-1 0,0 1 0,0 1 0,2 0 9,1 3 4,1 0-1,0-1 1,0 1-1,0-1 1,0 0-1,1-1 1,-1 0 0,1 0-1,0 0 1,0 0-1,10 2 1,2 0 39,0-1 0,31 4 0,-34-6-42,35 0 98,-8-4 11,74-13 0,-100 11-114,31-10 49,-29 7-33,0-1 0,18-10 0,-27 13-16,-1 0 0,0-1 1,0 0-1,0 0 0,-1-1 1,12-13-1,-17 17-4,0 0-1,-1 0 1,1-1-1,-1 1 1,1-1-1,-1 1 1,0-1-1,-1 1 1,1-1-1,-1 0 1,1 1-1,-1-1 1,0 0-1,-1 0 1,0-4-1,1 3 3,0 1 0,-1 0 1,1 0-1,-1 0 0,0 1 0,0-1 0,-1 0 0,1 0 1,-1 1-1,1-1 0,-1 1 0,0 0 0,-1-1 0,-2-2 1,3 3-3,0 0 4,-1 1-1,1 0 0,-1 0 0,0 0 1,0 0-1,0 0 0,0 0 0,0 1 1,0-1-1,0 1 0,0 0 0,0 0 1,-1 0-1,1 1 0,0-1 0,-7 0 1,8 1-3,-10-2 23,-1 1 1,-19 1-1,26 0-25,1 0-1,0 1 1,0 0-1,-1 0 0,1 0 1,0 0-1,0 1 0,0 0 1,-7 4-1,-3 7-1,1 3 1,4 4-3,5 4-2,6 6 0,0-24-1,0 0 1,1-1-1,0 1 1,0-1-1,0 0 1,1 0-1,0 1 1,0-2-1,0 1 1,0 0-1,1-1 1,0 1 0,0-1-1,0 0 1,1-1-1,8 8 1,-1-4-2,0 0 1,0 0 0,0-1-1,1 0 1,24 6 0,31 2 1,162 7-44,-156-10-1355,0-1-5574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5656,'-28'-4'0,"9"0"-8,17 4 7,1 0 1,-1-1-1,1 1 1,-1 0-1,1 0 1,-1 0-1,1 0 0,-1 1 1,1-1-1,-1 0 1,1 1-1,-1-1 1,1 1-1,-1-1 1,1 1-1,0-1 1,-1 1-1,1 0 1,0 0-1,0 0 0,0 0 1,-1 0-1,1 0 1,0 0-1,0 0 1,0 0-1,1 1 1,-1-1-1,0 0 1,0 1-1,1-1 0,-1 0 1,0 3-1,-2 4 57,1 0 0,0 0-1,0 0 1,0 13 0,0-8-27,0 31 314,2-16-85,2-1 0,0 0 1,2 0-1,1 0 0,1 0 0,13 36 1,-15-50-214,16 28 222,50 60 286,-42-64-322,-26-33-263,-2-2-1,1 0-1,1 0 1,-1 0 0,0 0-1,0 0 1,1 0-1,-1 0 1,1-1-1,-1 1 1,1-1 0,0 1-1,0-1 1,0 0-1,0 1 1,0-1-1,0 0 1,0 0 0,0 0-1,3 0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5744,'1'-28'5,"1"23"-4,5-24 5,1 18 5,-1 4 31,-2 2-12,1 0-1,-1 0 1,1 1 0,0 0-1,0 0 1,1 0 0,-1 1-1,1 0 1,-1 0 0,1 1-1,7-2 1,13-3 188,45-3 0,-33 5-3,-34 4-92,-3 1-89,1 0 0,-1-1 0,1 1 0,-1 0-1,0 0 1,1 0 0,-1 1 0,0-1 0,1 1 0,-1-1-1,0 1 1,1 0 0,-1 0 0,2 1 0,-1-1 47,-1-1 104,-2 0-171,1 0 1,-1 0-1,0 0 0,1 0 1,-1 0-1,0 0 0,1 0 1,-1 0-1,1 1 0,-1-1 1,0 0-1,1 0 0,-1 0 1,0 0-1,1 1 0,-1-1 0,0 0 1,0 0-1,1 1 0,-1-1 1,0 0-1,0 0 0,1 1 1,-1-1-1,0 0 0,0 1 1,0-1-1,1 0 0,-1 1 1,0-1-1,0 0 0,0 1 0,0 0 1,0 16 496,-1-2-413,30 187 609,-29-195-679,1 0 1,-2 0 0,1 1 0,-1-1-1,-2 8 1,2-11-15,0-1 1,0 1-1,0-1 0,0 0 1,-1 0-1,0 0 1,1 0-1,-1 0 0,0 0 1,0 0-1,-1 0 0,1-1 1,-4 4-1,-3 0 55,5-2-35,-5 2-1186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6904,'-19'-4'757,"17"3"244,1 5-598,-4 28-65,1-13-217,1 1 0,1 0 0,0 0 0,3 37 0,1-35-69,13 97 184,-1-58-155,-6-36-18,1 0-1,16 29 1,0-13 20,1-4 1,-24-35 45,-2 0-69,0 4-1301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6368,'4'-12'47,"1"-1"0,0 1 0,1 0 0,1 0 0,12-17 0,-15 24-25,1 0 0,0 0 0,0 0 0,0 1 1,0 0-1,1 0 0,0 0 0,-1 0 0,1 1 0,1 0 0,-1 0 1,0 1-1,10-3 0,15-6 70,-22 7-55,0 1 0,0 0 0,16-4 0,-18 6 20,0 0 1,0 0 0,0 1-1,0 0 1,-1 0-1,1 1 1,0-1-1,0 2 1,0-1 0,12 5-1,-13-3 119,3 2-46,-1 1-1,1 0 1,-1 1 0,-1 0-1,1 0 1,-1 1-1,-1 0 1,9 12 0,-2-2-36,-2 0 0,0 1 0,-1 0 0,-1 1 0,13 38 0,-21-53-90,0-1 1,0 0 0,0 0-1,-1 1 1,1-1 0,-1 0-1,0 1 1,0-1 0,-1 1-1,1-1 1,-1 0 0,0 1-1,0-1 1,-1 0 0,-2 6-1,-14 19-2,14-24-2,-1-1 0,1 1 0,0-2 0,-10 7 0,-23 9 0,-14 0-2,50-19 2,0 0 0,-1 0-1,1 0 1,-1 0-1,1 0 1,-1 0 0,1 0-1,-1 0 1,1-1-1,0 1 1,-1 0 0,1-1-1,0 1 1,-1-1-1,1 0 1,0 1 0,-1-1-1,1 0 1,0 0-1,-2-1 1,1 0-1,0 0 1,0 0-1,0 0 0,1 0 1,-1-1-1,0 1 0,1 0 0,-2-4 1,-3-19-1146,1 0-4580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7800,'-16'-2'36,"12"1"6,0 0 1,-1 1-1,1 0 1,0 0-1,0 0 1,-9 1 0,11 0-31,0-1 1,0 1 0,0 0-1,1 0 1,-1 0 0,0 0-1,0 0 1,1 1 0,-1-1 0,1 0-1,-1 1 1,1-1 0,0 1-1,-1 0 1,1-1 0,0 1 0,0 0-1,0 0 1,-1 2 0,-2 4 17,3-6-4,-1 1 0,1 0-1,0 1 1,0-1 0,0 0-1,0 0 1,-1 6 0,1 3 37,0 0 0,1 0 0,0-1 0,1 1 0,0 0 0,0-1-1,2 1 1,6 22 0,-5-21-34,-1-6 8,0 0 1,0 0 0,0-1 0,5 9 0,86 127 461,-64-97-446,-14-21 108,18 38 0,-1 1 77,-31-60-229,42 70 259,-36-62-219,-1 0 1,2 0-1,0-1 0,17 16 1,-24-25-71,0 0 1,1 1 0,-1-1 0,1 0-1,-1 0 1,1 0 0,-1 0-1,1-1 1,0 1 0,-1-1-1,1 0 1,0 1 0,0-1 0,-1 0-1,1-1 1,0 1 0,-1 0-1,1-1 1,0 0 0,-1 1 0,4-2-1,1 0-718,26-5-5847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6280,'0'0'225,"11"12"335,-7-6-527,0 0 1,1-1-1,0 1 0,0-1 1,1 0-1,-1 0 0,1-1 1,0 0-1,0 0 0,1 0 1,-1-1-1,1 1 0,0-2 1,0 1-1,0-1 0,10 2 1,-5-2-27,1 0 1,0-1-1,0-1 0,-1 0 1,1-1-1,0 0 1,0-1-1,-1 0 0,1-1 1,-1 0-1,0-1 1,0-1-1,0 0 0,0 0 1,-1-1-1,0-1 1,0 0-1,-1 0 0,13-12 1,-20 16 3,-1 1 0,1-1 0,-1 0 1,1 0-1,-1 0 0,0 0 0,0 0 0,-1 0 0,1-1 1,-1 1-1,1-1 0,-1 1 0,0-1 0,0 1 1,-1-1-1,1 0 0,-1 1 0,0-1 0,0 0 1,0 0-1,0 1 0,-1-1 0,1 0 0,-1 1 1,0-1-1,0 1 0,-2-6 0,0 4 32,0 1 1,0 0-1,0-1 0,-1 1 1,1 0-1,-1 0 0,0 1 1,0-1-1,-7-4 0,8 7-15,1-1-1,0 1 1,-1 0-1,1 0 1,-1 0-1,1 0 1,-1 0-1,1 1 0,-1-1 1,0 1-1,1-1 1,-1 1-1,0 0 1,1 0-1,-1 0 1,0 1-1,1-1 1,-1 1-1,-2 0 1,1 0 4,1 1 0,0 0 1,-1 0-1,1 0 0,0 0 1,0 0-1,0 1 0,1-1 1,-1 1-1,1 0 0,-5 6 1,4-6-23,0 1-1,1 0 1,0 0 0,-1 0 0,1 0 0,1 0 0,-1 0 0,1 1 0,-1-1 0,1 1-1,0-1 1,1 1 0,-1-1 0,1 1 0,0-1 0,0 6 0,1 2-4,7 31 21,69 201 37,-7-79-25,7 12 65,-71-167-89,-2 1-1,1 0 1,-2 1 0,1-1 0,2 16 0,-5-17-7,1 0 7,-1 0-1,0 1 1,-1-1-1,0 1 1,-1-1-1,-3 19 1,1-15-6,0 24 51,2-27-45,0 0-1,-1 0 0,0 0 0,0 0 0,-8 19 0,-2-1 46,0-1-1,-2 0 1,-22 33 0,35-60-49,0 1 1,0-1-1,0 0 0,0 0 1,0 0-1,0 0 1,0 0-1,0 0 1,-1 0-1,1 0 0,0 0 1,-1-1-1,1 1 1,0 0-1,-1-1 1,1 1-1,-1-1 0,-1 0 1,-4 2 17,-2 2-5,5-2-3,1-1 1,-1 0-1,0 0 0,0 0 1,0 0-1,0-1 1,-7 1-1,3-1 25,1 1-1,-1-1 1,0-1-1,1 1 1,-1-1-1,0-1 1,1 1-1,-1-1 1,1 0-1,0-1 1,0 0-1,-7-4 1,5 2-12,6 3-13,1 1 0,-1-1 0,1 0-1,-1 0 1,1 0 0,0-1 0,0 1 0,0 0 0,0-1 0,-2-3 0,-4-6 53,1-1-1,1 1 1,0-1 0,1 0-1,0-1 1,1 1 0,-4-23-1,-1-28 97,6 30-57,2-1 1,2-35 0,1 57-99,-2 8-1,1 0 0,0 1 0,0-1 1,1 0-1,3-9 0,7-13 24,1 1 0,1 0 0,19-25 0,1 9-30,35-35-1563,-35 40-6251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3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3680,'0'0'145,"6"-1"-19,4-2-25,1 0 1,-1-1 0,0 0 0,0 0 0,0-1 0,15-11 0,-6 3 23,0-1 0,18-18 0,-29 24-70,0-1 1,0 0-1,-1 0 0,0-1 0,0 0 0,7-15 0,-13 22-34,0-1 0,-1 1 0,1-1 0,-1 1 0,1-1 0,-1 1 0,0-1-1,0 0 1,-1 1 0,1-1 0,-1 1 0,0-1 0,0 1 0,0-1 0,0 1 0,0 0 0,-1 0-1,0-1 1,1 1 0,-1 0 0,0 0 0,-1 1 0,1-1 0,-5-4 0,-1 1 63,0 0-1,0 0 1,0 1 0,-1 0 0,-17-7 0,10 5 58,2 0 48,0 1 0,-1 1 0,1 0 0,-1 1 0,-17-3 0,30 7 501,7 4-611,1 2-75,4 3 10,1-2 0,-1 1 0,1-1 0,18 8 0,-21-10-15,32 14 0,-8-3-1,-13-5-3,35 16 1,-45-23 3,35 10 0,-33-10 23,-1 0-1,1 0 1,-1 1 0,0 1 0,0 0 0,-1 0 0,18 15-1,9 6 191,-30-24-183,-1 1 0,1 0 0,-1 0 0,0 0 0,-1 1 0,1 0-1,7 10 1,-10-12-14,-1-1 0,0 1 0,0 0 0,1 0 0,-2 0 0,1 0 0,0 0 1,-1 0-1,1 0 0,-1 0 0,0 0 0,0 0 0,0 0 0,-1 1 0,1-1 0,-1 0 0,1 0 0,-3 4 0,0 2 8,-1 1 1,0-1 0,-10 14 0,10-16-23,0 0 18,-1 0 1,0 0-1,-1 0 1,0-1-1,0 0 1,0 0-1,-1-1 1,-8 6-1,6-4 0,0 0 28,1 0 0,-1-1 0,0 0 0,-1-1 0,1 0 1,-1 0-1,0-1 0,-20 5 0,29-9-79,0 0 0,0 0 0,0 0 0,0-1 0,0 1 0,0-1 0,0 1 0,0-1 0,1 1 0,-1-1 0,0 1 0,0-1 0,1 1 0,-1-1 0,0 0 0,1 0 0,-1 1 0,0-1 0,1 0 0,-1 0 0,1 0 0,-1 0 0,1 0 0,0 1 0,-1-3 0,1 3-307,-5-13-5715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91 6904,'-6'-3'51,"0"1"0,0-1 0,-1 0 0,2-1 0,-1 1 0,-10-10 0,9 7 19,-1 1 0,1 0 0,-1 0 0,0 1 0,-10-5 0,3 3 45,7 3-39,0 0 1,0 0 0,-1 0-1,1 1 1,-1 0-1,0 1 1,1-1-1,-17 2 1,-2 1 236,-52 11 1,71-10-275,0 0 1,0 0-1,1 1 1,-1 0-1,1 1 1,-1 0-1,1 0 1,1 0-1,-1 1 1,-10 9-1,15-12 16,1 0 4,-7 19 103,8-20-155,0 0 0,0 0-1,0-1 1,0 1 0,0 0-1,0 0 1,1 0 0,-1 0-1,0 0 1,0-1 0,1 1-1,-1 0 1,1 0 0,-1 0-1,1-1 1,-1 1 0,1 0-1,-1-1 1,1 1 0,0 0-1,0 0 1,13 10 3,-13-11-5,4 3 4,0 0 1,1 0 0,0 0-1,-1-1 1,1 0 0,0 0 0,0 0-1,8 0 1,-5 0-3,18 3 46,-1-1 0,41 1 0,-55-5-29,0 1 42,1-1 1,-1 0-1,0-1 0,0 0 0,0-1 1,19-5-1,-28 6 41,-2-2-1,11-30 126,-12 31-178,-5-7 9,0-2-14,-20-14 100,25 26-149,0-1 1,-1 1 0,1-1-1,0 1 1,-1-1-1,1 0 1,0 1-1,0-1 1,0 1-1,-1-1 1,1 1-1,0-1 1,0 1-1,0-1 1,0 1-1,0-1 1,0 1-1,0-1 1,0 1-1,0 0 1,2 5-2,0 0 0,1 0 1,0-1-1,0 1 0,0-1 0,0 0 1,1 0-1,0 0 0,5 5 1,0 1-3,1 2 1,0-1 0,24 22 0,-3-3-5,1 0 6,6 1 1,-26-26-208,-1 1-1,2-1 1,-1-1 0,1 0 0,22 5 0,-33-10 102,53 16-6667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47 174 992,'-46'0'1408,"109"-6"-473,-38 2-582,32-1 0,140-3 1025,-106 11-773,134-19 699,-133 0-824,69-3-12,-33 14 138,-3 4-231,-104 1-255,27 1 124,74-8 0,91-15 432,-132 16-481,129-10 199,-133 9-283,-33 2-48,102-7 246,-97 12 12,-46 0-239,0 0 50,-1 0-85,0 0 1,0 0 0,0 0 0,0 0 0,-1 0 0,1 0 0,0-1 0,0 1-1,3-2 1,-4 1-34,0 0 0,0 0-1,0 0 1,1 0 0,-1 0-1,1 0 1,-1 0-1,1 0 1,-1 1 0,1-1-1,-1 1 1,1-1 0,-1 1-1,1-1 1,0 1 0,-1 0-1,1 0 1,0 0 0,-1 0-1,4 0 1,-3 0 34,27-7 216,-16 7-112,-13 0-151,0 0 0,0 0 0,0 1 0,0-1 0,1 0 0,-1 0 0,0 0 0,0 1 0,0-1 0,0 0 0,0 0 1,0 1-1,0-1 0,1 0 0,-1 0 0,0 0 0,0 1 0,0-1 0,0 0 0,0 0 0,0 1 0,0-1 0,0 0 0,0 0 0,0 1 0,-1-1 0,1 0 0,0 0 0,0 1 1,0-1-1,0 0 0,0 0 0,0 1 0,0-1 0,-1 0 0,1 0 0,0 0 0,0 1 0,0-1 0,0 0 0,-1 0 0,1 0 0,-13 8 2,-39 17-1596,22-10-6407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53 150 6816,'-35'7'148,"34"-8"-115,-1 0 0,1 0 0,-1 0 0,1-1 0,0 1-1,0 0 1,0-1 0,0 1 0,0-1 0,0 0 0,0 1 0,0-1 0,0-2 0,0-3 142,1 5-156,1-1 1,0 1-1,0 0 0,0-1 1,0 1-1,0 0 0,1 0 1,-1 0-1,1 0 1,-1 0-1,1 0 0,0 1 1,0-1-1,2-2 0,-3 3 0,5-3 11,-1-1-1,1 0 0,0 1 1,1 0-1,-1 1 1,1-1-1,12-3 1,-11 3-5,6-2 61,0 1-1,1 1 0,-1 0 0,1 0 0,-1 2 0,1 0 1,16 0-1,-19 1-55,27 2 192,-29 0-96,1 1 1,-1 0-1,1 1 0,-1 0 1,20 9-1,-28-11 69,1 1 4,1 2-100,1 1 1,-1-1 0,1 1 0,5 9-1,10 11 340,-11-14-302,-8-10-121,-1 1 0,1-1 1,0 0-1,-1 1 0,0-1 0,1 1 0,-1 0 0,0-1 0,1 1 0,-1-1 0,0 1 0,0 0 0,-1 1 0,2 4 13,-1-5-18,0 0 1,1-1-1,-1 1 1,0 0-1,0-1 1,0 1 0,0 0-1,-1 0 1,1-1-1,0 1 1,-1-1-1,1 1 1,-1 0 0,0-1-1,1 1 1,-1-1-1,0 1 1,0-1-1,0 1 1,0-1-1,0 0 1,0 1 0,0-1-1,-1 0 1,1 0-1,0 0 1,-1 0-1,-1 1 1,-1 0 6,1 0 0,-1 0 1,0 0-1,0 0 0,0-1 0,0 0 1,0 0-1,-1 0 0,1 0 0,-8 0 1,11-1-13,-1 0 1,1 0 0,-1 0 0,1 0 0,-1 0 0,0 0-1,1 0 1,-1-1 0,1 1 0,-1 0 0,1-1 0,-1 0 0,1 1-1,-1-1 1,1 0 0,0 0 0,-1 0 0,1 0 0,0 0-1,0 0 1,-1 0 0,1 0 0,0 0 0,0 0 0,0-1-1,1 1 1,-1 0 0,0-1 0,0 1 0,1-1 0,-1 1-1,1-1 1,-1 1 0,1-1 0,0 1 0,-1-1 0,1 0-1,0-1 1,0-2 9,1 1 0,0-1-1,-1 1 1,1-1-1,1 1 1,-1 0 0,1 0-1,-1-1 1,1 1-1,0 0 1,1 0 0,-1 0-1,4-4 1,0 1-6,0 0 24,1-1 0,0 1 0,0 0 0,1 1 1,9-8-1,-12 11-5,4-2-1,-7 3-9,1 2-6,-2 0-13,0 0 1,0 0-1,0 0 1,0 0-1,1 0 0,-1 0 1,0-1-1,0 1 1,0 0-1,0-1 0,0 1 1,0-1-1,1 1 1,-1-1-1,0 0 1,1 0-1,2-1 3,12 4-2,15 7-1,-25-8 0,34 13 0,-11-2 0,7 1 0,61 29-8,-84-35 8,-2 5 0,-6 2 0,-4-11-1,-1 3 1,-14 13 2,11-14 1,0-1 0,0 0 0,-1 0 0,0 0 0,0-1 0,0 1 1,0-1-1,-1 0 0,1 0 0,-1-1 0,0 1 0,0-1 0,0 0 0,0 0 0,0-1 0,0 1 0,0-1 1,0 0-1,-1-1 0,1 1 0,-7-1 0,6 0 1,4 1 0,1-1 0,-1 0 1,1 0-1,-1-1 1,1 1-1,0 0 0,-1 0 1,1-1-1,0 1 0,-1-1 1,1 1-1,0-1 1,-1 1-1,-1-3 0,2 3 0,0-1 1,0 1-1,0-1 0,1 0 0,-1 1 0,0-1 0,1 0 0,-1 1 1,0-1-1,1 0 0,-1 0 0,1 0 0,-1 0 0,1 1 0,-1-1 1,1 0-1,0 0 0,-1 0 0,1 0 0,0 0 0,0 0 0,0 0 1,-1 0-1,1 0 0,0 0 0,1 0 0,-1 0 0,0 0 0,0 0 1,0 0-1,1 0 0,-1 0 0,0 0 0,1 0 0,-1 0 0,1 0 1,-1 0-1,1 1 0,0-2 0,21-31 55,-21 32-58,7-8 24,1 1 0,-1 0 0,1 0 0,1 1 1,-1 0-1,1 1 0,1 0 0,13-6 0,121-65 138,-141 73-158,7-5-3,1 4-2,-4 5-5,-1 0 0,1 0 0,0 0 0,0 1 0,-1 0 1,1 1-1,0-1 0,-1 1 0,0 1 0,1 0 0,-1 0 1,0 0-1,0 1 0,-1 0 0,1 0 0,-1 1 0,0-1 1,0 2-1,0-1 0,-1 0 0,0 1 0,0 0 0,8 13 1,9 18-38,29 67 1,-31-62 28,-16-33 7,-1-1 0,1 1 0,-2 0 0,1 0 0,-1 0 0,1 12 1,10 37-21,11 15 5,-23-71 19,0 0 0,1 0 0,-1 0 0,0 0 0,1 0 1,-1 0-1,1 0 0,-1-1 0,1 1 0,0-1 1,0 1-1,-1-1 0,1 0 0,0 0 0,1 1 0,-1-1 1,0-1-1,0 1 0,4 1 0,-3-1-1,-1 0 0,0-1 1,0 1 0,0 0-1,0-1 1,0 0 0,0 1-1,0-1 1,0 0 0,0 0-1,0 0 1,0 0 0,0-1-1,0 1 1,2-1 0,6-1-3,34-6-1581,-2-2-6320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151 236 6456,'-16'-9'17,"16"9"-15,0 0-1,0 0 0,0 0 0,-1 0 0,1 0 0,0-1 0,0 1 0,0 0 0,0 0 0,0 0 0,0 0 0,0-1 0,0 1 0,0 0 1,0 0-1,0 0 0,0 0 0,0-1 0,0 1 0,0 0 0,0 0 0,0 0 0,0-1 0,0 1 0,0 0 0,0 0 0,0 0 0,0 0 1,0-1-1,0 1 0,0 0 0,0 0 0,0 0 0,0 0 0,1-1 0,-1 1 0,0 0 0,0 0 0,17-8 87,-15 8-81,7-2 43,0 0 0,0 1-1,14 0 1,-11 0-45,38-1 149,-29 0-100,78-6 283,-88 7-300,-1-1 0,1 0 0,-1 0 0,0-1 0,0-1 0,15-6 0,-24 9-27,0 1 0,0-1 0,0 0-1,0 0 1,0 0 0,-1 0-1,1 0 1,0 0 0,0 0 0,-1 0-1,1 0 1,-1 0 0,1 0 0,-1 0-1,1 0 1,-1-1 0,0 1-1,1 0 1,-1 0 0,0-1 0,0 1-1,0 0 1,0 0 0,0-1-1,0 1 1,-1-2 0,0-1 13,0 0 0,0 0 1,0 1-1,-1-1 0,0 0 0,-3-5 1,1 1-7,3 6-8,0-1 1,-1 1 0,0-1 0,1 1-1,-1 0 1,0 0 0,0 0 0,0 0-1,0 0 1,-5-3 0,-8-4 33,0 0 0,-1 0 0,0 2 0,0 0 0,-1 1 0,-27-7 0,28 9-28,11 2 0,-1 0-1,0 1 1,0 0-1,0 0 0,0 1 1,-7 0-1,-6 0 67,-1 1-1,0 1 1,-37 9 0,43-7-30,1 1 0,-1 0 1,2 1-1,-14 8 1,23-12-33,-1 1-1,1-1 1,0 1 0,0 0 0,0 0 0,0 0 0,0 0 0,1 1 0,-1-1 0,1 1 0,0 0 0,0-1-1,0 1 1,1 0 0,-1 0 0,1 0 0,-1 7 0,1-7-9,1 0 1,-1 0-1,1 0 0,0 1 1,0-1-1,1 0 0,-1 0 1,1 0-1,0 0 0,0 0 1,4 8-1,-2-4-1,-2-4-2,1-1-1,-1 0 0,1 0 1,0 0-1,0 0 1,0-1-1,0 1 0,4 3 1,5 5 8,0-1 0,1 0 0,0-1 0,0 0 1,1-1-1,0 0 0,21 8 0,-15-7-10,-10-5 1,-1 0 0,2-1 0,-1 0 0,0-1-1,12 3 1,135 21 37,11-14-90,-103-9-1026,39 2-4747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3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12 390 3416,'-11'-35'428,"11"33"-367,1 0-4,0-1 0,0 1 0,1 0 0,-1 0 0,1 0 0,0 0 0,-1 0 0,1 0 0,0 0 0,0 0 0,0 1 0,1-1 0,-1 1 0,0-1 0,1 1 0,-1 0 0,0 0 0,1 0 0,0 0 0,-1 1 0,1-1 0,-1 1 0,1-1 0,0 1 0,-1 0 0,4 0 0,6 1 265,-1 1 1,1 0-1,0 1 0,20 7 1,-17-4-194,126 45 1390,-101-40-1071,46 6 0,23 8 633,-102-24-982,55 19 665,-57-17-611,3 5 3,-5-6-8,-3 0-116,0 0 0,0-1 0,0 1 0,1 0 1,-2 0-1,1 0 0,0 0 0,0 0 0,-1 0 0,1-1 0,-1 4 0,-2-2-17,0-1-1,1 1 0,-1 0 1,0-1-1,-1 1 0,1-1 1,0 0-1,-1 0 0,1 0 1,-1 0-1,1-1 0,-1 0 0,0 1 1,0-1-1,1-1 0,-6 2 1,2-1-8,-15 3 66,1 0 1,-38 0 0,33-3-23,-53 0 141,77-1-183,1-1 0,-1 1 0,1 0 0,-1-1 0,1 1 0,-1-1 0,1 0 0,-1 1 0,1-1 0,0 0 0,-1 0 0,1 0 0,0 0 0,-1 0 0,1 0 1,0 0-1,0 0 0,0 0 0,0-1 0,0 1 0,1 0 0,-1-1 0,0 1 0,0-1 0,1 1 0,-1-1 0,0-1 0,0-1 15,0 0 0,1-1 0,-1 1 0,1 0-1,0-1 1,0 1 0,0 0 0,1 0 0,0-6 0,11-34 56,2 4 7,29-57-1,-11 43-43,-8 13-15,-6 8 8,1 1-1,26-31 1,-38 52-22,-4 6-3,-1 1 1,1 0-1,0-1 0,1 1 1,-1 0-1,1 0 0,0 1 1,0-1-1,0 1 0,0 0 1,0 0-1,1 0 1,9-4-1,-10 6 0,6-2-1702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1 852 4400,'16'6'3,"-10"-4"2,0 0 0,1 0 0,-1 0-1,0-1 1,8 0 0,5 2 22,85 7 154,143-13 347,-125-10-360,76-18-10,-156 24-44,147-33 40,-156 30-60,-16 4-57,7-2-8,0-2-1,0 0 1,-1-2-1,0 0 0,21-17 1,73-66 85,-99 74-19,-2-3-49,-2 0 1,14-30-1,-28 53-38,1 0 0,-1 0 1,1-1-1,-1 1 0,0 0 1,1-1-1,-1 1 0,0 0 1,0-1-1,0 1 0,0-3 1,-1-3 5,0 0 0,0 0 0,0 1 0,-1-1 0,-1 0 0,1 1 0,-1-1 0,0 1 0,-6-10 0,-3 6 87,-3 3-65,-1 2 0,1-1 0,-27-4 0,20 9 52,-111 13 31,78-2-72,-79 25-1,102-25-42,-10 2 4,-62 21 4,-5 14-9,71-27-4,-61 45 0,92-60 1,0 0-1,0 1 0,1 0 0,0 1 0,0-1 1,0 1-1,1 0 0,-6 11 0,5-8-1,4-7 0,1 1 0,-1 0 1,1 0-1,0 0 0,0 0 0,0-1 0,0 2 1,0-1-1,1 0 0,0 0 0,0 0 0,0 0 0,1 0 1,-1 0-1,1 0 0,2 7 0,-2-6-2,-1-4 3,0 0-1,0 0 1,1 0-1,-1 0 1,0 0-1,0 0 0,1-1 1,-1 1-1,1 0 1,-1 0-1,1 0 0,-1-1 1,1 1-1,-1 0 1,2 1-1,7 6-2,0 0-1,0 0 0,1-1 1,0 0-1,1-1 1,15 7-1,0-4-28,162 28-13,-141-32 21,213 1-3,-203-8 15,93-4-1,42-7 12,180-36 3,-305 37 7,241-64 11,-253 58 2,190-96 19,-203 87 8,128-105 29,-146 108-2,-17 16-62,-1-1 0,0 0 0,0-1 0,0 0 0,-1 1 0,-1-2 0,6-18 0,-10 29-11,1 0-1,-1-1 1,0 1-1,0-1 1,0 1-1,0-1 1,0 1-1,0-1 1,0 1-1,0-1 1,0 1-1,0-1 1,0 1-1,0-1 1,0 1-1,0-1 1,-1 1-1,1-1 1,0 1-1,0-1 1,0 1-1,-1 0 1,1-1-1,0 1 1,-1-1-1,1 1 1,0 0-1,-1-1 1,1 1-1,-1-1 1,-6-5 5,-1 0 1,0 0 0,0 1-1,-1-1 1,1 2 0,-1-1-1,-17-5 1,-1 6 19,-136 1 14,123 5 6,-216 18 13,199-14-39,48-5-18,-292 46 34,72 0-21,185-36-9,-56 21-1,-2 15-3,23-4 2,69-38-4,1 1-1,0 1 0,-11 9 1,18-14-1,0-1 0,0 1 0,1 1 0,-1-1 0,1 0 0,-1 0 0,1 1 0,0-1 0,0 0 0,0 1 0,0-1 0,0 1 0,0 2 0,0-2 0,1 0 0,0-1 0,0 1 0,0 0 0,0-1 0,0 1 0,1 0 0,-1-1 0,1 1 0,0-1 0,0 1 0,0-1 0,0 1 0,1 2 0,1-2 0,-1 0 0,1 0 0,-1 0 0,1 0 0,0 0 0,0 0 0,1-1 0,-1 1 0,1-1 0,-1 0 0,8 3 0,4 1 0,0-1 0,1 0 0,22 3 0,73 5 0,20-9 0,163-29-2,-234 16-3,248-49 2,-245 44-2,277-65 2,-270 61-2,306-94-3,-122 32 5,-210 66-2,128-55 2,-167 67 3,1 0-1,-1-1 0,1 1 0,-1-1 1,0 0-1,0-1 0,7-5 0,-3 1 1,8-12-2,-17 20 2,0 0 0,0 0 0,0 0 0,0 0 0,0 0 0,0 0 0,-1 0 0,1 0 0,0 0 0,0 1 0,0-1-1,0 0 1,0-1 0,0 1 0,0 0 0,-1 0 0,1 0 0,0 0 0,0 0 0,0 0 0,0 0 0,0 0 0,0 0 0,0 0-1,-1 0 1,1 0 0,0 0 0,0 0 0,0 0 0,0 0 0,0 0 0,0-1 0,0 1 0,0 0 0,0 0 0,0 0 0,-1 0-1,1 0 1,0 0 0,0 0 0,0-1 0,0 1 0,0 0 0,0 0 0,0 0 0,0 0 0,0 0 0,0 0 0,0-1 0,0 1-1,0 0 1,0 0 0,0 0 0,0 0 0,0 0 0,0 0 0,0 0 0,1-1 0,-1 1 0,0 0 0,0 0 0,0 0-1,0 0 1,0 0 0,0 0 0,0 0 0,0-1 0,-13-1 0,-1 1-1,1-1 0,-1 2 1,-13 1-1,14-1-1,-36 3-20,-87 14-1,104-11 17,-9 0-27,-276 58-125,201-39 77,99-21 55,2-2 10,0 1 0,1 1 0,-1 1 0,1 0 1,0 0-1,-24 15 0,29-15-1,1 1 0,0 0 0,0 0 1,-10 12-1,18-18 15,0 0 1,0 0-1,-1 1 0,1-1 1,0 0-1,0 0 0,0 0 1,0 1-1,0-1 0,-1 0 1,1 0-1,0 1 1,0-1-1,0 0 0,0 0 1,0 1-1,0-1 0,0 0 1,0 0-1,0 1 1,0-1-1,0 0 0,0 1 1,0-1-1,0 0 0,0 0 1,0 1-1,0-1 1,0 0-1,0 0 0,1 1 1,-1-1-1,0 0 0,0 0 1,0 1-1,5 7-9,0 0 1,0 0-1,1-1 0,0 0 1,0 0-1,13 11 0,3-3-35,27 6 13,61 18 0,-71-31-13,193 12-18,-180-20 24,230-16-15,-220 10 22,271-49-10,-264 41 30,308-70-10,-233 51 22,26-8 1,-120 29 0,11-3 5,-2-2 1,58-25-1,-85 28 4,38-22 0,-70 36-8,1-1 0,0 1 0,-1 0-1,1-1 1,0 1 0,-1-1 0,1 1-1,-1-1 1,1 1 0,-1-1 0,1 1-1,-1-1 1,1 1 0,-1-1 0,0 0-1,1 1 1,-1-1 0,0 0 0,1 1-1,-1-1 1,0 0 0,0 1 0,0-1-1,0 0 1,0 0 0,0 1 0,0-1-1,0 0 1,0 0 0,0 1-1,0-1 1,0 0 0,0 1 0,0-1-1,-1 0 1,1 0 0,0 1 0,-1-1-1,1 0 1,0 1 0,-1-1 0,0 0-1,0 0 2,-1-2-1,-2 0 0,1-1 0,0 2 0,0-1 0,-7-3 0,10 6-1,-1-1 1,0 0 1,0 0-1,-1 0 0,1 1 0,0-1 0,-1 1 0,1-1 0,-1 1 0,1 0 0,0-1 0,-1 1 0,-1 0 0,-30-3 5,-1 2-1,-52 4 1,48 1 1,-56 12-1,-14 7-4,54-12-3,12-2-3,-54 18 1,81-22 3,-34 11-23,-80 37 0,129-52 22,0 0 0,-1-1-1,1 1 1,0-1 0,-1 1-1,1 0 1,0-1 0,-1 1-1,1-1 1,0 1 0,0 0-1,0 0 1,0-1 0,0 1-1,0 0 1,0-1 0,0 1-1,0 0 1,0-1 0,0 1-1,0 0 1,0-1-1,1 1 1,-1 0 0,0-1-1,0 1 1,1 0 0,-1-1-1,0 1 1,1-1 0,0 1-1,0 1-1,13 22-8,-3-14-21,84 38-8,-67-40 7,159 17-21,-141-22-12,218 2-33,-206-6 7,241-20-35,-240 15 22,-31 3 68,271-37-134,-68-8 80,-188 37 45,149-36-20,-161 38 21,-1-1 19,40-20 0,-69 30 26,-1 0-1,0 0 1,1 0 0,-1 0-1,0 0 1,1 0 0,-1 0-1,0 0 1,0 0-1,1-1 1,-1 1 0,0 0-1,0 0 1,1 0-1,-1-1 1,0 1 0,0 0-1,0 0 1,1 0 0,-1-1-1,0 1 1,0 0-1,0 0 1,0-1 0,1 1-1,-1 0 1,0-1 0,0 1-1,0 0 1,0 0-1,0-1 1,0 1 0,0 0-1,0-1 1,0-2-1,-1 1 0,0 0 0,0-1 0,1 1 0,-1 0 0,0 0 1,-1 0-1,1-1 0,0 1 0,-1 0 0,1 1 0,-1-1 0,0 0 0,1 0 0,-1 1 0,0-1 1,0 1-1,0-1 0,-3 0 0,4 1 0,-15-7-11,15 8 12,-12-4-2,0 0 0,0 1 0,0 1 0,-1 0 0,1 0 1,0 2-1,-1 0 0,-13 1 0,-188 24-21,152-16-18,-43 19-155,104-28 137,21 9-69,-9-5 101,0-1 16,0 0 0,0 0 0,0-1-1,0 0 1,1 0 0,10-1 0,117 0-44,-58-3-1,104-7-9,122-27-42,-193 15 63,-74 14 32,25-6 2,-1-2 1,84-31-1,-105 28 14,-62 12 43,9 4-43,5 1 3,0 1 0,0 0 0,0 0 0,1 0 0,-12 2 0,-127 23 51,26 7 55,0-2-29,-156 37 97,198-45-169,50-15-10,16-4-4,1-1 0,-1 2 0,1-1 1,0 1-1,0 0 0,-13 10 1,22-14 0,0 0 0,-1 0 1,1 0-1,0 0 1,0 1-1,0-1 1,0 0-1,0 0 1,0 0-1,0 0 1,0 1-1,0-1 1,0 0-1,0 0 1,0 0-1,0 0 1,0 1-1,0-1 1,0 0-1,0 0 1,0 0-1,0 1 1,0-1-1,0 0 1,0 0-1,0 0 1,0 0-1,0 1 1,0-1-1,0 0 1,0 0-1,1 0 1,-1 0-1,0 0 1,0 0-1,0 1 1,0-1-1,0 0 1,0 0-1,1 0 0,-1 0 1,0 0-1,0 0 1,0 0-1,1 0 1,7 6-4,-1-1 2,-5-3 1,0-1 0,1 1 0,-1-1 1,1 0-1,-1 0 0,1 0 0,0 0 1,-1 0-1,1-1 0,0 1 1,4 0-1,102 7-11,-65-9-10,48-7 0,-68 5 15,-4 1-7,0-2 0,0 0-1,0-1 1,21-8 0,-25 7 9,9-2-8,-13 3 8,31-18 2,-28 15 4,-45 10 13,-36 13-533,-9 3-2081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1528,'0'0'75,"-4"4"11,3-2-77,0 0 0,-1-1 0,1 1 0,0 0 0,0 0 0,0 0 0,0 0 0,1 0-1,-1 1 1,0-1 0,0 4 0,1 32 137,1-25-120,-1 46 87,10 136 151,-4-109-169,-1 113 102,-8-171-189,0 42 59,8 90 5,1-42 15,-5-89-79,-2 53 50,-14 258 266,14-301-176,-3 156 74,3-157-28,1 276 514,-3-205-626,3-64 112,7 297 456,-6-245-585,-1-56 76,-2 186 62,3-181-62,9 313 319,-2-247-409,-5-66 70,38 325 323,-27-272-393,-9-58 70,31 178 46,-28-175-86,54 260 154,-35-195-158,16 57 6,-36-131-23,35 281 253,-38-280-173,2 0 0,1 0 0,22 64 0,-9-48-29,43 90 153,-49-114-223,-11-23-151,-1 0 0,0 1 0,1-1 0,-2 0 0,1 1 0,-1-1 0,0 1 0,1 8-1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66 2248,'-2'-4'105,"0"0"-81,1 1 1,-1-1-1,1 1 0,-1-1 0,0 1 0,-1 0 0,1 0 0,0 0 0,-1 0 0,0 0 1,0 0-1,0 1 0,0-1 0,0 1 0,0 0 0,0 0 0,-1 0 0,1 0 1,-1 1-1,0-1 0,-5 0 0,4 1-18,0 0-1,0 0 1,0 1 0,0 0 0,0 0-1,1 1 1,-1-1 0,0 1-1,-8 2 1,-42 17 8,42-15-10,-29 14-2,10-1 10,0 1-1,1 2 0,-36 31 1,13-1 59,37-33-56,13-14 1,0 0 0,0 1 0,0 0 0,1 0 0,-1 0 0,1 0 0,0 0-1,1 0 1,-4 10 0,4-9 0,0-1 11,1 0 1,-1 0-1,1 0 1,0 0-1,1 0 1,-1 0-1,1 1 1,0-1-1,0 0 1,1 0-1,-1 0 1,1 0-1,0 1 1,1-1-1,-1 0 1,1-1-1,0 1 1,0 0-1,1-1 1,3 7-1,-5-10-10,0 1-1,0-1 1,1 1-1,-1-1 1,0 0-1,1 0 0,-1 1 1,1-1-1,-1 0 1,1 0-1,-1-1 1,1 1-1,0 0 1,0 0-1,2 0 1,5 2 19,0 1-8,-4-1 0,0-1 0,-1-1-1,1 1 1,0-1 0,0 0 0,6 1 0,29 3 262,83 2 0,-107-7-260,-12 0-4,0 0 0,0 0-1,0 0 1,0-1 0,0 1-1,1-1 1,-1 0 0,4-2-1,16-6 106,-1-1 0,0-1 0,22-14 0,-32 16-84,0 0 0,-1-1 0,0 0 0,12-15-1,-19 20-19,-1-1 1,1-1-1,-1 1 0,0 0 0,0-1 0,-1 0 0,0 0 0,0 0 0,-1 0 0,2-9 0,-3 9 11,-1 1 0,0 0 1,-1 0-1,1-1 0,-1 1 0,0 0 0,0 0 0,-1 0 0,-4-10 0,5 15 36,-1-2-1,2 2-63,-1 0 1,0 1-1,0-1 1,0 0-1,1 0 0,-1 0 1,0 1-1,0-1 0,0 0 1,0 1-1,0-1 0,-1 1 1,0-1-1,1 1-3,0 0-1,0 0 1,0 0-1,0 0 1,0 1-1,0-1 1,0 0-1,0 1 1,0-1-1,0 1 1,0-1-1,0 1 1,0-1-1,0 1 1,1 0-1,-1-1 1,0 1-1,0 0 1,1 0-1,-1 0 1,0 1-1,-2 2 1,1 0-1,0 1 1,1-1-1,-1 1 1,1 0-1,-1 0 1,1 0 0,1-1-1,-1 1 1,1 0-1,0 0 1,1 9-1,0 5 10,7 37-1,5-17-11,9-2 1,13 4-3,-23-30-2,0 0 0,14 9 0,-11-10 0,0-1 0,20 9 0,-6-7-2,2-1 1,-1-1 0,1-1-1,0-2 1,54 3 0,-1-6-819,-1 0-3280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20 1440,'-14'-4'58,"0"-1"1,0 2-1,-27-4 1,33 7-23,-1 0 0,0 0 1,1 1-1,-1 0 1,0 0-1,1 1 0,-1 1 1,-12 4-1,5 0 116,0 0-1,0 0 1,1 2-1,0 0 1,-16 12 0,24-14-95,4-4-9,0 0 0,0 0 0,0 1 0,1-1 0,-1 1 0,1-1 0,-3 7 0,-63 124 1047,65-127-987,1-1 0,1 1 0,-1 0 0,1 0 0,0 0 0,1-1 0,0 1 0,0 0 0,0 0-1,1 0 1,0 0 0,0 0 0,4 12 0,-3-17-88,-1 0 0,0 0 0,1 0 0,-1-1 0,1 1-1,-1-1 1,1 1 0,0-1 0,0 1 0,0-1-1,0 0 1,0 0 0,0 0 0,0 0 0,0 0-1,4 1 1,-4-2 5,1 2-6,0-1 0,0 0 0,-1 0 0,1 0 0,0 0 0,0-1 0,0 1 0,0-1 0,0 0 0,4 0 0,7 0 12,53 5 162,106-1 179,-102-8-281,-52 3-52,-4 0-17,0 0 1,0-1 0,0 0-1,15-6 1,-14 1-14,-11 4-11,-1 0 0,0-1 1,1 1-1,-1-1 0,0 1 0,-1-1 0,1 0 1,-1-1-1,0 1 0,0 0 0,5-10 0,-7 11-1,0 0 0,-1 0-1,1 0 1,-1 0-1,0 0 1,0 0 0,0 0-1,0 0 1,0 0-1,0 0 1,-1 0 0,0 0-1,1 0 1,-1 0-1,0 0 1,-1 0 0,1 0-1,0 1 1,-1-1 0,1 1-1,-1-1 1,0 1-1,0-1 1,0 1 0,0 0-1,-3-2 1,1 1-4,4 3 7,-1-1 0,1 1 0,-1 0 0,1 0 0,-1 0 0,1 0 0,0 0 0,-1 0 0,1 0 0,-1-1 0,1 1 0,-1 0 0,1 1 0,-1-1 0,1 0 0,-1 0 0,1 0 0,0 0 0,-1 0 0,1 0 0,-1 0 0,1 1 0,-1-1 0,1 0-1,0 0 1,-1 1 0,1-1 0,0 0 0,-1 1 0,1-1 0,0 0 0,-1 1 0,1-1 0,0 0 0,0 1 0,-1-1 0,1 1 0,0-1 0,0 0 0,0 1 0,0-1 0,-1 1 0,1-1 0,0 1 0,0-1 0,0 0 0,0 1 0,0-1 0,0 1 0,0 0 0,0-1 0,-2 20 0,2-9-1,2 0 0,-1 0 0,2 0 0,-1 0 0,2 0 0,-1-1 0,1 1 0,1-1 0,0 0 0,9 13 0,-13-21 0,0 0-1,1 0 1,-1 0 0,1 1-1,0-2 1,0 1-1,-1 0 1,1 0 0,1 0-1,-1-1 1,0 0-1,3 2 1,5 4-1,1 1 0,-7-5-2,-1 0 1,1 0-1,1-1 0,-1 1 0,0-1 1,1 0-1,6 2 0,173 52-109,-103-33-699,1 0-3208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674 119 4664,'-7'-8'-1,"-11"-10"-14,-22-18 0,20 25 14,1 4 11,-1 0-1,-39-7 1,39 10 0,-9-1 32,-1 1 1,1 1 0,0 1 0,-34 3 0,52 0-19,-1 0 0,1 1 0,0 0 0,0 1 0,-16 5 0,15-4-13,4-1 0,-1 0-1,1 1 1,1-1 0,-1 1 0,1 1 0,-1 0 0,-10 9-1,10-7-4,0-1 2,-1 2 1,2-1-1,-1 1 1,1 0-1,-6 10 1,4-7-5,3-2 7,-1-1 1,2 1-1,-1 0 1,1 0-1,1 0 1,0 1-1,0-1 1,0 1-1,2 0 1,-4 19-1,6-27 14,0 1 1,0-1-1,0 1 0,1-1 1,-1 1-1,1-1 0,0 0 1,-1 1-1,1-1 0,0 0 0,0 0 1,1 0-1,-1 1 0,0-1 1,1 0-1,-1-1 0,1 1 1,0 0-1,0 0 0,-1-1 1,1 1-1,0-1 0,0 1 0,1-1 1,-1 0-1,3 1 0,5 3 33,0-1-1,1-1 0,-1 0 0,12 2 0,-9-2-63,6 2 83,0-2 1,0 0-1,0-2 1,0 0-1,0-1 1,25-2-1,11-3 34,-50 4-91,13 0 11,0 0 1,0-2-1,20-5 0,-24 3-12,-1-2-1,0 1 1,0-1-1,14-12 0,-25 18-15,-1 0-1,0 1 1,0-1-1,0 0 1,0 0-1,0 0 1,0 0-1,0 0 1,-1 0-1,1 0 1,0 0-1,-1 0 1,1 0-1,0 0 1,-1-1-1,1 1 1,-1 0-1,0 0 1,1-1-1,-1 1 1,0 0-1,0-1 1,0 1-1,0 0 1,0-1-1,0 1 0,0 0 1,-1-2-1,1 1 9,0 7 2,1 20-5,2 14-6,2 3-2,1-5 0,10-5 0,9-3 0,-18-23 4,1 0 0,0-1 0,1 0 0,-1 0 1,1-1-1,0 0 0,0 0 0,18 4 0,8-1-173,37 4-1,-40-7-372,44 7-3598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3416,'-2'-1'12,"0"1"0,-1 0-1,1 0 1,0 0 0,0 0 0,-1 0 0,1 0 0,0 1 0,0-1-1,0 1 1,-1-1 0,1 1 0,0 0 0,0 0 0,0 0 0,0 0-1,0 0 1,1 1 0,-1-1 0,0 1 0,0-1 0,1 1 0,-1-1-1,1 1 1,-1 0 0,1 0 0,-2 3 0,-4 14 10,2 1-1,0 0 1,1-1 0,1 2 0,-1 31 0,7-7-20,4 2 4,2 8-5,16 100 8,32 85 123,-35-166 0,-16-59-124,0 0 0,1 0 0,1-1 0,1 0 0,11 16 0,-10-17-2561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2248,'20'-22'264,"-19"21"-247,1 0 0,-1-1 1,1 1-1,0 0 0,-1 1 0,1-1 0,0 0 0,0 0 1,0 1-1,0-1 0,0 1 0,-1 0 0,5-1 1,34 1 119,-10 1-82,12 0 36,45 5 0,-71-3-83,28 6 65,6 1-5,45 11 151,-86-18-202,-3-1 11,0 0 1,-1 0-1,1 0 1,-1 1-1,1 0 1,-1 0-1,9 7 1,-11-7-6,-1-1 0,0 1 0,1 0 0,-1 1 0,0-1 0,-1 0 1,1 0-1,-1 1 0,1-1 0,-1 1 0,0 0 0,0-1 0,0 1 0,-1 0 0,1 5 0,0 4 35,0-1-1,-3 22 0,2-22-34,-2-1-1,0 0 0,0 0 1,-1 0-1,0 0 0,-1-1 1,0 1-1,-10 17 1,11-24-21,-1 0 1,1-1 0,-1 1 0,0-1 0,0 0 0,0 0 0,0 0 0,0-1 0,-1 1-1,1-1 1,-1 0 0,-5 1 0,4 0 0,-10 3 6,1 0 0,-1-1 0,-19 4 0,-9 2 16,-160 27 56,201-38-97,0 1 0,-1-1 1,0 0-1,1 0 0,-1 0 0,1-1 0,-1 1 0,1-1 0,0 0 0,-1 0 0,1 0 1,-5-2-1,2 1-268,-16-7-2243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3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56 3232,'0'-13'8,"0"11"115,0 0 66,0-7 39,-2 8-183,1-1 1,0 1-1,-1 0 1,0 0-1,1 0 0,-1 0 1,1 0-1,-1 0 1,0 0-1,0 0 1,0 1-1,1-1 0,-3 0 1,-7-3 169,1 1 0,-1 1 0,0 0 0,1 0 0,-1 1 0,0 0 0,0 0 0,-13 3 0,-2 1 361,-46 12-1,67-14-551,-4 3 153,-1-1-1,1 1 1,-1 1 0,1 0-1,1 0 1,-15 11-1,3-2 152,16-12-269,1 1 1,0 0-1,0-1 0,0 1 0,0 0 0,1 1 0,-1-1 0,1 0 0,0 1 0,0 0 0,0-1 0,-2 7 0,2-4-19,1-1-1,0 0 1,0 1-1,0-1 1,1 1 0,0-1-1,0 1 1,0-1-1,1 1 1,0-1-1,0 1 1,0-1-1,4 9 1,1 4 61,2 0-1,11 20 1,-17-36-84,-1 1-1,1 0 1,0-1-1,1 0 1,-1 1-1,0-1 1,1 0-1,-1 0 1,1 0-1,0 0 1,-1-1-1,1 1 1,0-1-1,0 0 1,0 0-1,0 0 1,0 0-1,0 0 1,0-1-1,1 1 1,-1-1-1,0 0 1,0 0-1,0 0 1,6-1-1,-1 0 19,-1 0 0,1-1 0,-1 0 1,1 0-1,-1-1 0,0 0 0,0 0 0,0-1 0,0 1 0,10-9 0,2-4 161,29-29-1,-40 36-138,-1 0-1,0 0 0,0-1 0,-1 1 1,0-1-1,6-15 0,-9 20-48,8-25 287,-10 28-208,-32-12 185,29 13-232,-13 2 81,-16 12-40,29-12-67,1 1-1,0 2-11,0-1 0,1 1 0,-1-1 0,1 1 0,0 0 0,0-1 0,0 1 0,1-1 0,-1 1 0,1 0 0,0-1 0,-1 1 1,2-1-1,-1 0 0,0 1 0,3 3 0,0 1 5,1 0 0,0-1 0,0 1 0,1-1 0,0 0 0,11 10 0,3-1 21,1-2-1,0 0 1,32 15 0,-4-11 29,96 30 143,-138-46-169,0 0 0,1 0 0,-1-1 1,0-1-1,1 1 0,9-1 0,-7-1 10,-8 1 89,0 1-63,8 3 5,-5-4 7,3-4 2,-4 3 7,4 1 5,-7 0 157,4-1-180,-5 1-65,1 0 1,-1 0-1,0 0 1,1 0-1,-1 0 1,1 0-1,-1 0 1,1 0 0,-1 0-1,0-1 1,1 1-1,-1 0 1,1 0-1,-1 0 1,0-1-1,1 1 1,-1 0-1,1 0 1,-1-1-1,0 1 1,0 0-1,1-1 1,4-8-1801,0-2-7191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3504,'-9'-20'257,"8"18"607,2 6-688,8 23 48,11 52 0,-11-38-176,4 9 160,-5-14 0,20 50 0,2-20 72,52 130 459,-48-113-431,-24-59-223,8 17 286,15 53 1,-33-92-386,1 0 1,-1-1 0,0 1 0,0 0-1,0 0 1,0-1 0,0 1 0,0 0-1,0-1 1,-1 1 0,1 0-1,0-1 1,-1 1 0,0 0 0,-1 2-1,1-2-357,-5 11-4529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4128,'27'-17'1,"-23"12"2,-3 4-2,0 0-1,0-1 0,0 1 0,0 0 1,0 0-1,0 0 0,0 0 0,0 0 0,1 1 1,-1-1-1,0 0 0,1 0 0,-1 1 1,3-2-1,0 0 2,1 0 0,-1 0 0,1 0 0,-1 0 0,1 1 0,0 0 0,-1 0 0,1 0 0,0 0 0,6 1 0,8-2 9,142-12 131,-91 10 3,127 13 796,-163-9-558,17 3 582,-45-2-879,1 1-1,-1 0 1,-1 1 0,1 0-1,0 0 1,-1 0 0,1 0-1,-1 1 1,0 0 0,0 0-1,-1 1 1,1-1 0,-1 1-1,0 0 1,0 0-1,5 10 1,-6-9-48,0 0 1,0 1-1,-1-1 1,0 1-1,-1-1 0,1 1 1,-1 0-1,0 0 0,-1-1 1,0 1-1,0 0 0,0 0 1,-3 10-1,1-4 4,0 1 0,-1-1 1,-1 1-1,-11 24 0,11-31-26,0 0 0,-1 0 0,0-1 0,0 1 0,0-1 0,-1-1-1,0 1 1,0-1 0,-1 0 0,1 0 0,-1 0 0,0-1 0,0-1 0,-1 1 0,-14 4 0,9-4-7,-1-1 0,1-1 1,-1 0-1,1-1 0,-1 0 0,-14-1 1,13-1-2,-19 3 3,20 0 10,1-1 1,-1-1 0,0 0 0,0-1-1,0 0 1,-14-4 0,26 4 19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2520,'0'0'2781,"1"7"-2362,0 1-340,20 195 1283,-6-7-441,-9-122-595,1 40 462,-7-111-607,4 5 423,-13-30-1029,-12-37-1,5 10-5640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6552,'-29'20'26,"2"0"78,0 1-1,-25 25 1,9-4-12,-11 11-73,-135 111-37,161-140 7,22-18 9,-9 13 2,8-7 13,5-8 29,0 2 18,14-4 154,1-3-211,-1 0 0,0 0 0,0-2-1,0 0 1,0 0 0,13-6-1,-8 4-547,37-13-3835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6008,'2'-1'256,"5"-5"40,-6 5 160,2 0-330,-1 1-1,0 0 1,0 0 0,1 0 0,-1 1 0,0-1-1,0 0 1,0 1 0,1-1 0,3 3 0,21 10 60,32 20 0,-1 0-28,2-5 0,119 54 292,-118-54-219,152 55 721,-196-76-896,-9-3 78,1 0 0,-1-1 0,1 0 0,0 0 0,0-1 1,0 0-1,0-1 0,16 1 0,-22-2 403,7 0-1681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55 3056,'3'-5'401,"0"-1"-287,-2 4-80,1 0 0,-1-1 0,0 1 0,0-1 0,0 0-1,0 1 1,0-1 0,-1 0 0,1 0 0,0-4 0,-1 5 1223,-8-1-932,8 2-295,-1 1-1,1-1 1,-1 1-1,0-1 1,1 1-1,-1 0 1,0-1-1,1 1 1,-1 0 0,0 0-1,1-1 1,-1 1-1,0 0 1,0 0-1,1 0 1,-1 0-1,0 0 1,0 0-1,1 0 1,-1 0-1,0 0 1,0 0-1,1 0 1,-1 1-1,0-1 1,1 0 0,-1 0-1,0 1 1,1-1-1,-1 1 1,0-1-1,1 0 1,-1 1-1,0 0 1,-3 4 34,0 0 0,0 0 0,0 0 0,1 0 0,0 1 0,0-1 0,0 1 0,-1 7 0,-17 63 305,-3 83 248,22-142-587,1-10 13,1 0 1,-1 0-1,1 0 1,1 10-1,4 25 233,20 81 0,-20-103-251,-3-10 18,1 0 1,0 0-1,8 15 1,1 5 1,-3-5 82,1 0 0,2 0 0,0-1 1,2-1-1,28 38 0,-35-52-118,2 1-276,0 0 0,17 14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5744,'5'-10'1,"4"-11"12,3 14-11,8 3 33,0 0 1,1 1 0,0 1-1,0 1 1,25 2 0,-15-1 102,101 2 463,-78 2-282,122 19 785,-166-22-985,-1 1 0,0 0-1,0 0 1,0 1 0,11 5 0,-17-7-78,0 1-1,1 0 1,-1 0 0,0 0-1,0 0 1,0 0 0,-1 1-1,1-1 1,-1 1-1,1-1 1,-1 1 0,0 0-1,0 0 1,0 0 0,0 0-1,0 1 1,-1-1-1,2 4 1,-2 1-12,-1-1 0,0 1 0,0-1 0,0 0 0,-1 1 1,0-1-1,-1 0 0,1 1 0,-1-1 0,-1 0 0,1 0 0,-1 0 0,0-1 0,-1 1 0,-4 6 0,2-3-15,3-5-1,0 0 0,0 0 0,-1-1-1,1 0 1,-5 5 0,-16 15 45,0 0 0,-38 27-1,51-43-50,5-4 0,1-1 0,-1 0 0,0 0 0,-12 5 0,-21 10 21,14-6-5,-45 16-1,64-26-12,0 0 0,0 0 0,0-1 0,0 0-1,0 0 1,0-1 0,0 0 0,0 0-1,0 0 1,0 0 0,0-1 0,0 0 0,-11-4-1,15 4 443,4 2-370,1 0-114,-1-1 1,1 1 0,-1-1 0,1 0-1,-1 0 1,1 0 0,-1 0 0,1 0-1,-1 0 1,1-1 0,-1 1 0,4-2-1,4-1-804,24-4-5777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2784,'0'0'617,"5"-3"-177,18-10-101,0 1 0,1 1-1,1 2 1,50-14 0,25-7 135,70-37 374,-164 64-777,0-1 0,-1 1-1,0-1 1,0 0 0,0-1 0,-1 1-1,1-1 1,-1 0 0,0 0 0,0-1-1,-1 1 1,0-1 0,0 0 0,0 1-1,-1-1 1,4-12 0,-5 13-30,0-1 0,0 1 0,0 0 0,-1-1 1,0 1-1,0 0 0,0-1 0,-1 1 0,1 0 0,-2-1 0,-2-9 1,2 9-4,1 0 1,-1 1 1,0 0 0,-1 0-1,1 0 1,-1 1 0,0-1-1,0 0 1,-1 1 0,1 0-1,-9-8 1,6 6-3,-3-3 43,-1 0 0,0 0 0,0 1 0,0 1 0,-1-1 0,-16-6 0,10 4 12,-5-4-29,17 10-25,-1 0 0,1 0 0,-1 1 0,0 0 0,0 0 0,0 1-1,0 0 1,-11-3 0,9 4 50,6 1-25,-2 6 0,4-6-61,0 1 1,-1-1-1,1 0 1,-1 1-1,1-1 1,0 1-1,-1-1 0,1 1 1,0-1-1,0 0 1,0 1-1,-1-1 0,1 1 1,0-1-1,0 1 1,0-1-1,0 1 1,0-1-1,0 1 0,0-1 1,0 1-1,0-1 1,0 1-1,0 0 1,0-1-1,0 1 0,0-1 1,0 1-1,1 0 1,2 8 7,1 0 0,0 0 1,1-1-1,0 1 0,12 14 1,31 34 19,42 22 6,20 19 5,-105-93-35,-1-1-2,0-1 0,0 1 1,0-1-1,1 0 0,-1 0 0,1 0 1,8 3-1,-10-2 1,1 21 0,-6-18-3,0-2-1,-7 29 1,4-25-2,-1-1 0,-23 41 3,26-40 1,-6 21-2,5-18 3,1 0 0,1 1 0,-1 16 0,1-14-1,1-11 1,-2 2-2,2-4 5,-2 0 7,-6 6-1,5-7-4,2 0-9,0-1-1,1 0 1,-1 0 0,1 0 0,-1 0 0,1 0 0,-1 0 0,1-1 0,-1 1-1,0 0 1,1-1 0,0 1 0,-1-1 0,-1-1 0,-1 0 0,-10-11 1,11 7-104,0-1 0,0 1 0,0-1 0,-2-8 1,4 10-653,-8-20-5559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 5560,'-20'18'0,"18"-15"2,1-1 38,2 1-1,-1-1-30,1 0 0,0 1 0,0-1-1,0 0 1,1 0 0,-1 1 0,0-1-1,1 0 1,0-1 0,-1 1 0,1 0 0,0 0-1,0-1 1,0 1 0,0-1 0,0 1 0,0-1-1,0 0 1,0 0 0,1 0 0,2 1-1,5 2 4,33 9 62,119 14 203,-106-22-98,-21-3-85,74 1 389,-105-3-440,0-1-1,1 0 1,-1 0-1,0 0 1,0 0-1,0-1 1,0 0-1,-1 0 1,1 0-1,0 0 1,-1-1-1,1 1 1,-1-1-1,0 0 1,0 0-1,5-6 1,-7 8-21,-1-1 1,1 1-1,0-1 1,-1 0-1,1 1 1,-1-1 0,0 0-1,0 0 1,1 1-1,-1-1 1,0 0-1,0 0 1,-1 0-1,1 1 1,0-1-1,-1 0 1,1 1 0,-1-1-1,1 0 1,-1 1-1,-1-3 1,-15-25 124,17 29-146,-2-3 34,-1 0 1,1 0-1,-1 0 1,0 0 0,0 0-1,0 0 1,0 1-1,-5-3 1,-38-13 246,44 17-266,-1 1 31,-4 2-6,6-1-39,1 0 0,-1-1 0,0 1 0,0 0 0,0 0-1,0 0 1,1-1 0,-1 1 0,0 0 0,1 0-1,-1 0 1,1 0 0,-1 0 0,1 0 0,0 0 0,-1 2-1,0 0 3,-13 27 4,12-23-7,-3 17 1,4 7-2,4 7 0,23 106-12,-5-44 1,-9-25 3,18 99-32,-24-148 32,2 0-1,14 34 1,-20-57 8,1 3-1,-4 14 3,1-18 1,-1 0 0,0 1-1,1-1 1,-1 0 0,0 0 0,0-1-1,0 1 1,0 0 0,-1 0 0,1 0 0,0-1-1,-1 1 1,1-1 0,-1 1 0,0-1-1,1 1 1,-1-1 0,0 0 0,0 0 0,0 0-1,0 0 1,0 0 0,0 0 0,0-1-1,0 1 1,0-1 0,0 1 0,-5-1 0,-1 1 30,-1-1 1,1 0 0,-1 0 0,1-1-1,-1 0 1,1-1 0,-11-2 0,-2-4 57,0-1 1,0-1-1,0-1 1,-19-14-1,34 21-50,-3-1 6,0-1-1,0 0 1,0 0-1,1-1 1,0 0-1,-8-10 1,12 11-32,0 0 0,0-1 0,0 1 0,1-1 0,0 0 0,1 0 0,-1 0 0,1 0 0,1 0 0,-2-15 0,2 11 3,1-1 1,1 1-1,0-1 0,0 1 0,1-1 1,6-16-1,-1 6 11,1 1 1,2 1 0,0-1-1,1 2 1,1-1-1,28-34 1,-33 46-272,0 0 1,1 0 0,-1 1-1,16-12 1,0 1-6052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2248,'5'-3'4,"-4"2"10,0 0-1,0 1 0,0-1 0,1 1 0,-1-1 1,0 0-1,1 1 0,-1 0 0,0-1 0,1 1 1,-1 0-1,0 0 0,3 0 0,0-1 111,4 1 10,-7 0-120,0 0 0,0 0 0,1 0 0,-1 0 0,0 0 1,0-1-1,-1 1 0,1 0 0,0-1 0,0 1 1,0-1-1,0 1 0,0-1 0,0 1 0,1-2 0,-2 1-4,1 1 0,0-1 0,0 0 0,0 1 0,0-1 0,0 1 0,0-1 0,1 1 0,-1-1-1,0 1 1,0 0 0,0 0 0,0-1 0,0 1 0,2 0 0,15 0 111,-1 1-1,0 0 1,0 1 0,0 1-1,19 6 1,-27-6-68,-1 0-1,1 1 1,-1 0-1,1 0 1,-1 1-1,-1 0 1,1 1-1,-1-1 1,0 1 0,0 1-1,0 0 1,-1 0-1,6 8 1,-9-11-32,-1-1-1,0 1 1,0 0 0,0 0-1,0-1 1,-1 1 0,0 0 0,1 1-1,-1-1 1,-1 0 0,1 0-1,0 6 1,-4-8-7,-1-1-1,1 1 1,0 0 0,-1-1-1,1 0 1,0 0 0,-1 0-1,-4 0 1,-2 2 22,4-1 9,5-2-39,0 1-1,1-1 0,-1-1 0,0 1 1,1 0-1,-1 0 0,0 0 1,1 0-1,-1 0 0,1 0 1,-1-1-1,0 1 0,1 0 1,-1-1-1,1 1 0,-1 0 1,0-1-1,1 1 0,-1-1 1,1 1-1,0-1 0,-1 1 1,1-1-1,-1 1 0,1-1 1,0 1-1,-1-1 0,1 1 0,0-1 1,-1-1-1,-5-15 160,6 10-108,1 0 0,0 1 0,0-1 0,0 1 0,1 0 0,0-1 0,0 1 1,1 0-1,0 0 0,0 0 0,0 1 0,5-7 0,-7 11 11,-1 1-64,1 0 0,0-1 0,-1 1 0,1 0 1,-1 0-1,1 0 0,-1-1 0,1 1 0,-1 0 0,1 0 0,-1-1 0,1 1 0,-1 0 0,0-1 0,1 1 0,-1-1 0,1 1 1,-1 0-1,0-1 0,1 0 0,9-9 77,29-12 139,-13 12-111,-24 9-62,-1 1-36,0-1 0,0 0 0,0 1 0,0 0 0,0-1 0,0 1 0,1-1 0,-1 1 0,0 0 0,0 0 0,0 0 0,0 0 0,1 0 0,0 0 0,15 4 47,-1 1 1,1 1-1,-1 0 0,0 2 0,-1-1 0,0 2 1,0 0-1,17 14 0,-18-17 13,-11-5-46,0 0 0,0 1 0,1-1 0,-1 1 0,0-1 0,0 1 0,-1 0 0,1 0 0,0 1 0,-1-1 0,1 0 0,3 5 0,-3-2 27,2 6 0,-5-10-48,0 0-1,0-1 0,0 1 1,0 0-1,0 0 1,-1 0-1,1-1 1,0 1-1,-1 0 1,1 0-1,-1-1 1,1 1-1,0 0 0,-1-1 1,1 1-1,-1 0 1,0-1-1,1 1 1,-1-1-1,0 1 1,-1 0-1,2 0 1,-1-1 0,0 1-1,0 0 1,0-1 0,0 1 0,0 0-1,0-1 1,0 1 0,0-1-1,0 0 1,0 1 0,0-1 0,-1 0-1,1 0 1,0 1 0,0-1 0,0 0-1,0 0 1,0 0 0,-1-1 0,-1 1-1,-13-1 91,16 1-88,-1 0-1,0 0 1,0 0-1,1 0 1,-1 0-1,0 0 1,0 0-1,1-1 1,-1 1-1,0 0 1,1-1 0,-1 1-1,0 0 1,1-1-1,-1 1 1,1-1-1,-1 1 1,0-2-1,-10-21 202,11 20-189,0-1 0,0 1 0,1 0 0,-1-1 0,1 1 0,0 0 0,0 0 0,0 0 0,0 0 0,3-5 0,-3 4 0,3-6 47,0 0 1,1 0-1,0 1 0,11-16 1,-4 6 47,-2 3-83,-7 8 37,1 1 0,0 0 1,0 0-1,0 1 0,1-1 1,1 1-1,8-9 0,-12 14-36,0-1 0,-1 0 0,1 0-1,-1 0 1,1 0 0,-1 0 0,0 0 0,0 0 0,0 0-1,0 0 1,0 0 0,0-1 0,-1 1 0,1-4 0,1 7-11,7 3-16,99 100-71,-55-66 31,85 42-59,-134-77 70,3 2-1156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4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28 220 2072,'0'0'49,"-5"0"-3,0-1-672,-12 1 4072,28 1-3028,53 1-89,78-9-1,-134 6-305,17-2-1,45 0 167,87 2 25,-10-9 124,-108 6-298,184-23 449,-26 15-313,-155 11-8,-21 1-103,200-13 278,41-16 230,-156 22-394,61-4-6,-57 8 54,-18-1-76,73-10 386,-18-2-178,-118 14-211,50-11 0,-5 1 54,39-5 154,-110 16-321,5 1 14,1-1-1,-1 0 1,14-3 0,-20 3 147,-4 0-180,-5-1 0,5 1 0,-2 3-3,-72 46-1354,44-28-5579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5208,'0'0'56,"-2"-1"-9,-4-7-22,4 6 145,-7 16-40,7-6-103,1 0 0,0 1-1,1-1 1,0 0 0,0 1 0,2 9 0,35 194 235,-19-116-135,-14-68-113,8 38 176,-4-37-33,1 0-1,1 0 1,17 34 0,-25-59-192,0-1 1,0 0 0,0 1 0,-1-1-1,1 1 1,-1 0 0,0 0-1,1 6 1,-1-8-181,1 12-3985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2424,'8'-4'2,"-1"0"7,-1 1-1,1 0 1,0 0 0,12-3-1,-17 6 47,0 0-42,7 2 2,-4-3 1,5-2 9,-7 2 0,0 1-1,-1 0 0,1 1 1,-1-1-1,1 0 0,-1 1 1,1-1-1,-1 1 0,0 0 1,1 0-1,4 2 0,6 2 148,0-3 94,1 1 0,-1 0 0,0 1 1,-1 0-1,1 1 0,-1 1 0,0 0 0,14 9 0,-19-9-143,0 1-1,0 0 1,-1 0 0,1 0 0,9 16 0,-12-16-90,1 0 1,0-1 0,0 0-1,1 0 1,5 6-1,-8-10-15,-1 1 0,0 0 0,0-1 0,0 1 0,0 0 0,-1 0 0,1 0 0,-1 1 0,0-1 0,0 0 0,0 0 0,0 1 0,-1-1 0,1 5 0,0 0 27,-1-7-36,0 1-1,0 0 1,0 0-1,0 0 1,-1 0-1,1 0 1,-1 0-1,1 0 1,-1 0 0,0 0-1,0 0 1,0-1-1,0 1 1,0 0-1,0-1 1,0 1-1,0-1 1,-1 1-1,1-1 1,-1 0-1,1 1 1,-1-1 0,1 0-1,-1 0 1,0 0-1,0 0 1,0 0-1,-3 1 1,-6 2 6,0 1 1,-1-2 0,-12 3-1,19-4-9,5-2-7,-11 3-29,0 0 0,1 0 0,-1-1 1,0-1-1,0 0 0,0 0 0,-1-1 0,1 0 1,0-1-1,0 0 0,0-1 0,0 0 0,-14-6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293 139 4400,'-112'-28'205,"41"25"-14,59 3-183,9 0 20,-1 1-1,1 0 1,0 0 0,0 0 0,-1 0 0,1 1 0,0-1-1,0 1 1,0 0 0,1 0 0,-1 0 0,0 0-1,1 0 1,-1 1 0,1-1 0,0 1 0,-1 0 0,-2 5-1,-1-1-6,3-3 33,0 0 0,0 1 0,0-1 0,1 0 0,0 1 0,0-1 1,0 1-1,0 0 0,1 0 0,-2 8 0,0 40 170,3-48-226,0 3 71,0-1-1,1 1 0,0 0 0,0-1 1,1 1-1,0-1 0,0 1 0,1-1 0,0 0 1,0 0-1,6 8 0,-6-11-6,0-1 0,0 0 1,1 0-1,0 0 0,-1 0 0,1-1 0,0 1 1,0-1-1,8 3 0,37 12 232,-48-16-289,11 3 65,0-1 0,0 0 0,0 0-1,1-1 1,-1-1 0,1 0 0,-1-1-1,1-1 1,-1 1 0,1-2 0,-1 0-1,0 0 1,0-1 0,0-1 0,20-8-1,-29 10-39,0 0-1,0 0 0,0 0 1,0-1-1,-1 1 1,1-1-1,-1 0 0,1 0 1,-1 0-1,0 0 0,0 0 1,0 0-1,-1-1 1,1 1-1,1-6 0,0 0 6,-1 0 0,0 0 1,0-17-1,-1 23-36,-1-2 21,0-1 1,0 1 0,-1-1 0,0 0-1,0 1 1,0-1 0,0 1 0,-1 0 0,0-1-1,-3-5 1,2 3 1,-3-4 29,0-1 0,-1 1-1,-1 0 1,1 1 0,-2-1-1,0 2 1,0-1 0,-1 1-1,-18-15 1,14 15-2,-1 0 1,-1 0-1,0 2 0,0 0 1,0 1-1,-21-7 0,3 5 47,-65-10-1,89 16-87,8 3-1291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3232,'44'9'267,"-40"-9"-256,1 1 1,-1-1-1,1 0 1,-1-1-1,1 1 1,-1-1-1,1 0 1,-1 0-1,5-2 1,-2 1-1,98-22 156,-84 18-116,-1 0 0,1-1 0,-1-1 0,21-11 0,-32 13-32,22-18 147,-30 23-161,27-27 194,-25 25-173,-1 1 1,-1-1 0,1 0-1,0 1 1,-1-1-1,1 0 1,-1 0-1,0 0 1,0 0 0,0 0-1,0 0 1,0-4-1,-3-11 73,-2 1 0,0 0-1,-2 0 1,-11-27 0,9 29 33,-1 0-1,0 1 1,-1 0 0,0 0 0,-16-16 0,20 24-50,0 1 0,0-1 0,0 1-1,-1 0 1,1 1 0,-1 0-1,0 0 1,-1 0 0,1 1 0,-1 0-1,1 0 1,-1 1 0,-12-2-1,18 3-49,-1 1-1,0 0 1,1 0-1,-1 1 1,1-1-1,-1 0 1,0 1-1,1 0 1,-1-1-1,1 1 1,0 0-1,-1 1 1,1-1-1,0 0 1,-1 0-1,-2 3 1,1-1-16,1 1 0,-1-1 0,0 1 0,1 0 0,-4 5 0,5-6-6,0 1-1,0-1 1,0 0-1,1 1 0,0-1 1,0 1-1,0-1 1,0 1-1,0-1 1,0 1-1,1 0 0,0 4 1,-3 20 33,1-17-34,0 1 0,1-1 0,0 1-1,1 0 1,0-1 0,1 1 0,0 0 0,1-1 0,0 0 0,1 1 0,0-1 0,7 13 0,-6-14-6,16 23 22,0-11-9,0 0 0,2-2 0,0 0 1,1-2-1,27 17 0,-35-25 9,0-1-1,1 0 1,30 12-1,4-1 13,17 12-977,-38-19-3920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1976,'0'0'904,"6"-2"-711,20-4-57,1 2-1,-1 1 0,37-1 1,-32 5-182,55 7 1,-65-5-2015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 5112,'-3'-2'14,"1"0"1,-1 0 0,1 0-1,-1 0 1,0 1-1,0-1 1,0 1 0,0 0-1,0 0 1,0 0 0,-5-1-1,-14-6 84,20 7-10,-2 1 24,4 0-98,-1 0-1,0 0 1,1 0-1,-1 0 1,0-1-1,1 1 1,-1 0-1,0 1 1,1-1-1,-1 0 1,0 0-1,1 0 1,-1 0-1,0 0 1,1 1 0,-1-1-1,0 0 1,1 0-1,-1 1 1,0 0-1,-1 1 16,1 1-1,0-1 1,0 1 0,0 0-1,0 0 1,0-1-1,1 1 1,-1 0 0,1 0-1,-1 0 1,1 0-1,0 0 1,0 0 0,1 0-1,0 3 1,12 53 258,-6-36-157,-3-4-99,8 30 354,48 135 701,-37-119-652,-11-40-203,16 24 0,29 59 619,-8-2-66,-48-100-624,-1 3-1312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5384,'5'-4'6,"19"-3"20,-20 6-9,5 1 5,111-5 308,92 11 1218,-205-6-1459,-1 1 0,1-1 0,-1 1 0,0 1 0,0-1 0,8 4 0,-13-4 92,2 0-123,0 1 1,0-1-1,0 1 0,0 0 0,0 0 1,-1 0-1,1 0 0,-1 0 1,3 4-1,-5-6-69,2 2 30,0 0 1,0 0-1,0 0 0,-1 1 0,1-1 1,-1 0-1,1 1 0,-1-1 1,0 1-1,0-1 0,0 1 0,-1 0 1,1-1-1,-1 1 0,1 0 1,-1-1-1,0 1 0,0 0 0,0 0 1,0-1-1,0 1 0,-2 5 0,0 0 11,0-1-1,-1 1 0,0-1 0,0 0 0,-1 0 0,0 0 0,-6 9 0,-4-1 3,0-1 1,-1 0-1,-1 0 0,-25 16 0,21-17-17,-1 0 0,0-1-1,-34 14 1,33-21-289,0 0-1,0-2 1,-39 3 0,10-5-5346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7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3952,'1'0'-7,"6"0"7,-5 0 103,13 0 218,24-2 422,76-14-1,-77 9 318,58-4-1,-45 9-407,147-15 849,-178 15-1300,0 0-4,1 0 0,-1 1 0,0 2 0,35 3 0,-49-2-37,5 1 24,-10-2-175,-1-1 0,1 0 0,0 0 0,0 1 0,-1-1 0,1 0 0,-1 1 0,1-1 1,0 1-1,-1-1 0,1 1 0,-1-1 0,1 1 0,-1-1 0,1 1 0,-1 0 0,0-1 0,1 1 0,-1 0 1,0-1-1,1 1 0,-1 0 0,0-1 0,0 1 0,0 0 0,0 0 0,0-1 0,1 1 0,-1 0 1,0 0-1,-1-1 0,1 1 0,0 0 0,0-1 0,0 1 0,0 0 0,-1 0 0,1-1 0,0 1 1,0 0-1,-1-1 0,1 1 0,-1-1 0,0 2 0,-7 6 15,0 0 1,0-1 0,-1 0-1,-13 9 1,4-7 36,0-3-407,-1-1 1,0 0-1,-37 3 0,-7-3-6960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1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0 780 728,'186'-27'247,"-145"23"-161,-15 0-60,47-2 303,88-2 51,62-10 192,-194 15-521,21-3 202,212-23 94,-206 24-134,264-22 84,-250 20-89,300-27 92,-291 27-73,324-27 93,-320 26-79,358-34 105,-348 34-93,391-37 99,-384 35-112,418-31 86,-414 33-132,409-33 63,-410 32-129,401-33 52,-405 33-73,392-32 39,-395 34-51,371-19 41,-376 21-49,354-19 31,-357 20-43,342-25 36,-348 23-30,295-24 39,-309 24-33,252-21 38,-259 23-18,237-19 45,-241 18-31,242-18 174,-86 8-23,-191 14-213,10-1 28,51-7 0,-71 6-38,-3 0-16,0 2 0,0-1-1,-1 1 1,2 0 0,10 1-1,-17 0-5,-2 2-8,-3 8-15,-1-7-29,0 0 0,-1 0 1,0 0-1,0 0 0,0-1 1,0 0-1,0 0 0,-5 2 1,-6 4-908,-22 13-4834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1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2696,'0'0'65,"-3"-5"-6,-11-14-28,10 15 62,3 3-71,1 0 0,-1 0 0,0 1 0,1-1 0,-1 0 0,0 1 0,0-1 0,0 1 1,0-1-1,0 1 0,0-1 0,0 1 0,0-1 0,0 1 0,0 0 0,0 0 0,0 0 0,0 0 0,0-1 0,0 1 0,0 0 1,0 1-1,0-1 0,0 0 0,0 0 0,-1 1 0,0 0 17,1 0 0,-1 0 0,1 0-1,-1 1 1,1-1 0,-1 1 0,1-1 0,0 1 0,0 0 0,0-1 0,0 1 0,0 0 0,0 0 0,0 0-1,1 0 1,-2 2 0,-4 31 119,5-29-112,-2 11 203,1-1-1,0 1 0,2-1 1,0 1-1,0 0 0,7 30 1,-5-36-180,10 26 383,4 6-86,-8-19-21,1 0 1,16 30 0,-18-44-162,1 0 0,0 0 0,0-1 0,1 0 0,1 0 0,18 13 0,-16-13-39,-8-6 42,4 1 18,-7-4-194,-1 0-1,1-1 0,0 1 1,-1-1-1,1 1 1,-1-1-1,1 1 1,-1-1-1,1 1 1,-1-1-1,1 1 1,-1-1-1,1 0 1,-1 1-1,0-1 1,1 0-1,-1 0 1,0 1-1,0-1 1,1 0-1,-1 0 1,2-21-1179,-2-3-4772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4128,'0'0'1744,"1"8"-1418,2 46 38,-3-26-175,2-1-1,1 1 0,1 0 0,9 29 1,-11-53-150,0 1 0,0-1 0,0 1 0,0-1 1,1 0-1,0 0 0,4 5 0,-6-7-16,1-1-1,0 1 1,-1 0 0,1-1-1,0 1 1,0-1-1,0 0 1,0 1-1,0-1 1,0 0 0,1 0-1,-1-1 1,0 1-1,0 0 1,1-1 0,-1 1-1,3-1 1,23-4-943,1-2-3840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4848,'21'-43'50,"-17"33"-22,1-1 1,0 1 0,1 0-1,0 0 1,0 1-1,1 0 1,13-14 0,-13 17 20,1 0 1,-1 1 0,1 0-1,0 0 1,0 1 0,1 0 0,-1 1-1,1-1 1,14-2 0,-13 3 39,0 0 0,0 0-1,0 1 1,0 1 0,0 0 0,1 0 0,-1 1 0,0 0 0,1 1 0,-1 0 0,15 3-1,-22-3-46,46 19 500,-45-18-501,0 1 0,-1 0 0,1-1-1,-1 2 1,1-1 0,-1 0 0,0 1-1,5 6 1,-2 1 4,0-1 1,0 1-1,-1 0 1,-1 0-1,0 0 0,0 1 1,-1 0-1,2 15 1,-3-16-16,2 7 6,-1-7-23,-1 0 0,0 0 0,-1 0 0,0 1 0,-1-1 1,-1 12-1,-3-8-7,-11 3-4,-7 1-2,-6-6 0,-7-4 0,-9-4 0,-2 0 0,4 1 0,29-2 0,9-3 0,0 1 0,-1-1 0,1 0 0,0 0 0,-1 0 0,0-1 0,1 1 0,-6-2 0,6 2 101,3-1-147,0 1 1,0-1-1,0 0 0,0 0 1,0 0-1,0 0 1,0 0-1,0 0 0,0-1 1,0 1-1,0 0 1,0 0-1,0-1 0,0 1 1,1 0-1,-1-1 0,0 1 1,0-1-1,0 0 1,0 1-1,1-1 0,-2-1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4576,'2'1'73,"6"5"15,-6-6-63,-1 1 1,1 0-1,0-1 0,0 1 0,0-1 0,-1 1 0,1-1 1,0 0-1,0 0 0,0 0 0,0 0 0,0 0 0,-1 0 1,4-1-1,11 0 87,175 26 1331,-157-18-895,-27-5-170,0-1-1,1 1 0,13 0 1,-19-2-322,-1 0 1,0 1-1,0-1 0,1 1 1,-1 0-1,0-1 1,0 1-1,0 0 1,0 0-1,0 0 1,0 0-1,2 1 0,-3-2-42,1 1-1,-1-1 1,0 1-1,1-1 1,-1 1-1,1-1 1,-1 1-1,0-1 0,1 1 1,-1-1-1,0 1 1,0-1-1,1 1 1,-1 0-1,0-1 1,0 1-1,0 0 0,0-1 1,0 1-1,0-1 1,0 1-1,0 0 1,0-1-1,0 1 0,0 0 1,0-1-1,0 1 1,0-1-1,-1 1 1,1 0-1,0-1 1,-1 1-1,-39 54 334,39-54-344,0-1 1,0 1-1,-1 0 1,1 0-1,0-1 1,-1 1-1,1-1 0,0 1 1,-1-1-1,1 1 1,-1-1-1,1 0 1,-1 0-1,1 0 1,-1 0-1,1 0 1,-1 0-1,-1 0 1,-1-1 15,2 2-13,1-1 0,-1 0 0,0 0 0,1 0 0,-1-1 1,1 1-1,-1 0 0,1-1 0,-1 1 0,1-1 0,-1 1 0,1-1 0,-1 0 0,1 1 0,-3-3 0,4 2-2,-1 0 0,0 0 0,1 0-1,-1 0 1,1 0 0,0 0 0,-1 0-1,1 0 1,0 0 0,-1 0 0,1 0-1,0-1 1,0 1 0,0 0 0,0 0-1,0 0 1,0 0 0,0 0 0,1-1-1,0 0 1,-1-4 24,1 0 0,-1 0-1,0 0 1,0 0 0,-2-12 0,-1-16 62,3 23-78,5-29 70,26-91 195,-13 82-146,-15 37-73,-2 6-25,1 0-1,0 0 1,0 0-1,0 0 1,1 0-1,0 1 1,5-8-1,-7 12-22,1 0 0,-1 0 0,1 0 1,-1 1-1,1-1 0,-1 0 0,1 1 0,0 0 0,-1-1 0,1 1 0,-1 0 0,1 0 0,0 0 0,-1 0 0,1 0 0,0 0 0,-1 0 0,3 1 0,-3-1-2,1 0-4,0 1 0,-1-1 0,1 0 0,0 1 0,-1 0 0,1-1 0,0 1-1,-1 0 1,1 0 0,-1 0 0,1 0 0,2 2 0,6 4 5,34 17-1405,4 2-5617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273 197 3864,'49'39'-133,"-47"-38"96,1 0 0,-1-1 0,0 1 1,1 0-1,-1-1 0,1 1 1,-1-1-1,1 0 0,-1 0 1,1 0-1,-1 0 0,1 0 0,-1-1 1,5 0-1,7-1-39,-12-1 36,4-4 61,0 0 0,0 0-1,-1 0 1,0-1 0,-1 0 0,0 0 0,0 0 0,0 0-1,2-10 1,-4 9-5,-1 5 54,0-1 1,0 0 0,-1 1-1,0-1 1,0 1-1,0-1 1,0 1-1,-1-1 1,1 1-1,-1-1 1,-1 1-1,1-1 1,-1 1-1,-2-7 1,4 11-65,-3-6 182,3 3-124,-1 0-1,0 0 1,0 0-1,-1 0 0,1 0 1,-1 0-1,1 1 0,-1-1 1,0 0-1,0 1 1,0 0-1,0-1 0,-1 1 1,1 0-1,-5-3 0,3 3-7,0 0 0,1 0 0,-1 1-1,0-1 1,0 1 0,0 0-1,0 0 1,0 0 0,0 1-1,0-1 1,0 1 0,-5 1-1,-4 0 88,1 1 1,-20 6-1,24-6-89,-42 10 201,31-4-153,-1 0-1,1 1 1,1 1 0,-24 17-1,32-20-80,5-3-4,0 0 0,1 0 0,0 0 1,0 0-1,-4 6 0,0-1 11,1 0 0,0 1 1,0 0-1,1 0 0,1 1 0,-1-1 0,2 1 0,-5 13 0,9-21-22,0-1-1,0 0 0,0 0 0,0 1 0,0-1 0,0 0 0,1 1 0,-1-1 0,1 0 0,-1 0 0,1 0 1,0 1-1,0-1 0,0 0 0,2 2 0,-1-1 0,5 4 22,66 34 9,-67-37-30,1 0 1,0-1 0,0 0-1,0 0 1,14 3 0,-1 0-1,-1 0-2,36 9 14,-8-5-328,1-3 1,82 4 0,-83-11-4371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4848,'10'10'68,"1"-1"-1,0-1 1,1 0 0,23 13 0,52 18 516,-33-16-377,-48-20-171,1 0 0,0 0 0,0-1 0,0 0 0,1 0 0,-1-1-1,8 1 1,25 4 212,92 16 496,-77-16-345,-54-6-407,54 4 524,-50-4-587,0 0-1,0-1 1,0 1 0,0-1-1,0-1 1,0 1 0,0-1 0,0 0-1,-1 0 1,8-4 0,11-10-4749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5832,'0'0'1,"0"0"1,0-1-1,0 1 1,0 0-1,0 0 1,0 0-1,0 0 1,0-1-1,-1 1 1,1 0-1,0 0 1,0 0-1,0 0 1,0 0-1,0-1 1,0 1-1,-1 0 1,1 0-1,0 0 1,0 0-1,0 0 0,0 0 1,-1 0-1,1 0 1,0 0-1,0 0 1,0-1-1,0 1 1,-1 0-1,1 0 1,0 0-1,0 0 1,0 0-1,0 0 1,-1 0-1,1 1 1,0-1-1,0 0 1,0 0-1,-1 0 1,1 0-1,0 0 1,0 0-1,0 0 1,0 0-1,0 0 1,-1 0-1,1 0 1,0 1-1,0-1 1,0 0-1,0 0 1,0 0-1,0 0 1,-1 0-1,1 1 0,0-1 1,0 0-1,0 0 1,0 0-1,0 1 1,-2 18 201,5 26 103,5 23-236,13 85 131,-12-64 155,-9-88-337,1 0 0,-1 0 0,0 0 1,1 0-1,-1 0 0,1 0 0,-1 0 1,1-1-1,-1 1 0,1 0 0,0 0 0,-1 0 1,1-1-1,0 1 0,0 0 0,0 0 0,0-1 1,-1 1-1,1-1 0,0 1 0,0-1 1,0 1-1,0-1 0,0 0 0,0 0 0,0 1 1,2-1-1,31 3-177,-26-2-454,22 2-3808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86 164 4936,'-7'5'38,"0"0"0,0 1-1,1-1 1,-1 2 0,1-1 0,1 0 0,-1 1 0,1 0 0,-5 10 0,6-7 8,1 1 1,0 1-1,0-1 1,1 0 0,1 1-1,-1 18 1,2-19-17,-1-6-10,1-1-1,0 0 0,0 1 1,0-1-1,0 1 1,1-1-1,0 0 1,0 0-1,0 1 0,0-1 1,1 0-1,-1 0 1,1 0-1,0 0 0,1 0 1,2 4-1,-1-4 1,-1-1 0,0 0 0,1 0 0,-1-1 0,1 1 0,0-1 0,0 1 0,0-1 0,0 0 0,7 2 0,1-3-78,0 0-1,1 0 1,-1-1-1,0 0 1,0-1-1,19-4 1,2 0-3642</inkml:trace>
  <inkml:trace contextRef="#ctx0" brushRef="#br0" timeOffset="1">86 1 3144,'0'0'0,"-13"0"32,3 0 72,2 9-104,-1 1-1984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52 4760,'-5'-4'78,"1"-1"0,0 1-1,-1 0 1,0 0 0,0 0 0,0 0 0,-1 1 0,1 0 0,-1 0 0,0 1-1,1-1 1,-1 1 0,0 1 0,0-1 0,-1 1 0,1 0 0,0 0 0,0 1 0,-1 0-1,1 0 1,-13 2 0,16-2-28,1 1-1,-1-1 1,0 1 0,1 0-1,-1 0 1,0 0 0,1 1-1,-1-1 1,1 1 0,0-1-1,-1 1 1,1 0 0,0 0-1,0 0 1,0 0 0,0 0-1,-3 5 1,1 0 15,0 0 0,0 0 1,1 0-1,-5 13 0,-6 26 99,14-44-160,-4 12 65,1 0-1,0 0 1,1 1-1,1-1 1,1 1-1,0-1 1,2 20-1,0-25-34,-2-4 6,0 0 0,1 0-1,0 0 1,0-1 0,0 1 0,1 0-1,-1-1 1,1 1 0,0-1-1,0 0 1,1 1 0,0-1 0,-1 0-1,1 0 1,0-1 0,1 1 0,3 3-1,-2-3 2,0 0-1,0-1 0,1 1 0,-1-1 0,1-1 1,0 1-1,-1-1 0,1 0 0,0 0 0,0-1 0,1 1 1,-1-1-1,6 0 0,6-1 77,-10 1-52,-1-1-1,1 0 1,0 0 0,-1 0 0,1-1 0,-1 0-1,1-1 1,-1 0 0,0 0 0,0 0 0,0-1-1,0 0 1,9-6 0,-9 3 10,1 0 1,-1 0-1,-1-1 0,1 0 0,-1-1 1,-1 1-1,1-1 0,-1-1 0,0 1 1,6-15-1,-10 16-42,1 0-1,-1 1 1,-1-1 0,1 0-1,-1 1 1,0-1-1,0 0 1,-1 0 0,0 1-1,0-1 1,-1 0 0,-2-6-1,2 5-28,0 2 7,-1 0-1,0 0 1,0 0 0,0 0-1,-1 1 1,0-1-1,0 1 1,0 0 0,0 0-1,-1 1 1,0-1 0,-10-6-1,7 4 5,-3-1-8,1 1 1,-1 0-1,-1 0 0,1 1 0,-1 0 0,-1 1 1,1 1-1,0 0 0,-25-4 0,36 8-47,0-1-1,-1 1 1,1 0 0,0 0-1,-1 0 1,1 0-1,0 0 1,-1 1-1,1-1 1,0 0 0,0 0-1,-1 1 1,1-1-1,0 1 1,0-1-1,0 1 1,-1 0-1,1-1 1,0 1 0,0 0-1,0 0 1,0 0-1,0 0 1,1 0-1,-1 0 1,0 0 0,-1 2-1,1-2-249,-10 12-6970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6104,'-2'0'24,"-7"1"4,7-1 16,0 3-4,-3 5-30,4-5 5,0 0 4,-4 24-15,5-23-4,1 1 0,7 16 0,-4-15-1,0 0 0,1 0 1,0-1-1,0 1 0,1-1 1,-1 0-1,1-1 0,0 1 1,0-1-1,1 0 0,7 3 1,26 10 0,-1-4 19,1 0 0,54 8 0,-87-20-2,0 1-1,0-1 0,0-1 1,0 0-1,0 0 1,0 0-1,0-1 1,7-1-1,-10 1 0,0-1-1,-1 0 0,1 0 1,-1 0-1,1 0 1,-1 0-1,0-1 1,0 1-1,0-1 0,0 0 1,0 0-1,-1 0 1,5-7-1,-2 2 4,-2 4 7,0 0-1,-1-1 1,0 1-1,0-1 1,2-7-1,-1 6 24,-1-1 0,0 1 0,-1 0 0,1-1 0,-1 0 0,-1 1 0,1-1 0,-1 1 0,0-1 0,-1 0 0,1 1 0,-1-1 0,0 1 0,-5-13 0,-16-35 491,21 52-439,0-1-70,-1 1-1,1-1 1,0 1-1,-1 0 1,0-1-1,1 1 1,-1 0 0,0 0-1,-3-2 1,4 3-24,0-1 168,0 2-171,1 0-1,0 0 1,-1 0-1,1 0 1,0 0-1,-1-1 1,1 1 0,0 0-1,0 0 1,-1 0-1,1 1 1,0-1-1,-1 0 1,1 0 0,0 0-1,-1 0 1,1 0-1,0 0 1,0 0-1,-1 0 1,1 1 0,0-1-1,0 0 1,-1 0-1,1 0 1,0 0-1,0 1 1,0-1-1,-1 0 1,1 0 0,0 1-1,0-1 1,0 0-1,0 0 1,-1 1-1,1-1 1,0 0 0,0 1-1,0-1 1,3 17 22,1-1-1,1 0 1,1 0 0,0-1 0,15 28 0,-7-14-16,13 27 53,-20-43-15,-1-1 0,0 1-1,-1 0 1,0 0 0,3 15-1,-6-22-49,-1 18-977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4488,'17'5'1,"1"-2"3,-14-4 1,-2 0-4,0 0-1,0 0 1,0 0-1,0 1 1,0-1-1,0 0 1,0 1-1,0 0 1,0-1-1,4 1 1,47-7 0,-51 7-2,12-1 16,1-1 0,-1-1-1,0 0 1,23-9-1,-35 10-2,-1 1 0,1-1 0,-1 0 0,0 0 0,0 0 0,0 0 0,1 0 0,-2 0 0,1 0 0,0 0 0,0 0 0,-1-1 0,1 1 0,-1 0 0,0 0 0,0-1 0,0-3 0,0 4 10,1-2 29,-1-1 1,-1 1-1,1-1 1,0 1 0,-1 0-1,0-1 1,0 1 0,-1 0-1,1-1 1,-1 1 0,0 0-1,-3-6 1,-3-1 88,1 0 1,-13-14-1,10 13-115,-6-8 319,-1 1-1,-1 1 1,0 0 0,-1 1 0,-22-14-1,37 28-88,-4 0 44,6 2 863,3 4-1144,-1-1-1,1 1 0,-1-1 1,1 1-1,0-1 0,0 0 0,1 1 1,-1-1-1,0 0 0,1 0 1,-1 0-1,4 3 0,21 22-5,-21-22-5,7 7 3,1-2-1,17 13 1,-17-13-8,1 0 4,1-1 0,0 0 1,0-1-1,1-1 0,21 7 0,15 7 5,-31-11 0,-1 1 0,-1 0 0,23 17 0,-31-20-9,19 23 16,-23-22-13,0 0 0,0 0 1,-1 1-1,-1 0 0,0 0 0,0 0 0,-1 1 1,0-1-1,3 15 0,-7-14 2,0 0 0,-1 0 0,0 0 0,-1 0 0,-1 0 0,1-1 0,-2 1 0,-5 12 0,1-10 13,-6 0-10,-1 0 1,-28 18 0,39-28-4,0 0 1,-1-1 0,0 0 0,0 1-1,0-2 1,0 1 0,0 0 0,-5 0-1,-9 2 4,1 2-6,-37 7 6,-53 5-1219,50-10-4872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87 386 3056,'3'1'64,"-1"0"0,1 0 1,-1 0-1,1 0 0,0 0 0,-1 0 1,1-1-1,0 0 0,-1 1 0,1-1 0,0 0 1,-1 0-1,1 0 0,0-1 0,4 0 1,3-2-16,-1 0 1,19-8 0,-11 4 46,41-19 80,-27 13-98,85-40 350,-111 50-365,-1 1 1,1-2 0,-1 1-1,0 0 1,0-1 0,0 0-1,0 0 1,4-7 0,-4 6-4,-2 3-12,0-1-1,-1 0 1,1 0 0,-1 0-1,1 0 1,-1 0 0,0 0-1,0-1 1,0 1 0,-1 0 0,1-1-1,-1 1 1,0 0 0,0-1-1,0-3 1,0 3 5,-3-7 248,-1 5-233,0-1-1,-1 1 1,0 0-1,0 1 0,0-1 1,-1 1-1,1 0 1,-1 0-1,-1 1 1,1 0-1,-1 0 1,1 0-1,-1 1 1,-10-3-1,-52-16 328,31 10-241,2 0 222,-1 2-1,-59-8 0,9 6 345,84 11-631,3 2-65,4 7-4,41 25-9,-7-5-19,1-1 1,42 21-1,52 10-16,-82-43 23,22 6 1,-64-19 0,26 14 0,-27-13 0,-5-2 0,0 0 0,0 0 0,0 0 0,0 1 0,0-1 0,-1 1 1,1 0-1,-1 0 0,4 3 0,5 4 12,1 1-1,-2 0 1,0 1 0,0 0-1,13 20 1,-6-8 1,-7-9 16,-1 1 1,11 21 0,-12-20-17,-6-12-7,0 0 0,0 0 0,-1 0 0,0 0 0,0 0 0,0 1-1,0-1 1,-1 0 0,1 1 0,-1-1 0,0 0 0,-1 1 0,1-1-1,-2 6 1,1-9-4,0 1 0,0-1 0,0 0 0,0 1 0,0-1 0,-1 0 0,1 0 0,0 0 0,-1 0 0,1 0-1,-1 0 1,1 0 0,-1-1 0,1 1 0,-1 0 0,0-1 0,1 1 0,-1-1 0,-3 1 0,4-1 1,-5 1 1,0 0 0,0 0 0,0-1 0,0 0 0,0 0 0,0 0 0,0-1 0,-1 0 0,2 0 0,-8-3 0,4 2 1,0 1-23,0-2 0,-1 1 0,1-1 0,1-1 0,-1 0-1,0 0 1,-10-7 0,-4-2-1034,-28-12-5228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6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34 4576,'-24'-8'97,"11"3"39,-1 0 0,1 1-1,-1 0 1,0 2 0,-15-2 0,19 3-112,1 0-1,0 2 1,-1-1 0,1 1-1,0 0 1,0 1 0,0 0 0,0 1-1,0-1 1,1 2 0,-1-1-1,1 1 1,-15 9 0,14-8-21,7-4-2,-1 1 1,1-1 0,-1 1-1,1-1 1,0 1-1,0 0 1,0 0-1,0 0 1,0 0-1,-3 4 1,-9 13 7,1 0 0,0 0 0,1 1 0,-16 39 0,23-45-6,-14 50 14,9-21 12,2 1 1,-3 64-1,11-91-23,-1-12 0,1 0 1,1 0-1,-1 0 0,1 0 0,-1 0 1,1 0-1,3 8 0,2 5 30,0 0 0,1 0-1,1-1 1,12 20 0,-13-28-7,0 0-1,1-1 1,1 0 0,-1-1 0,1 0-1,15 9 1,-23-15-16,1 0-1,0 0 0,-1 0 1,1 0-1,0-1 1,0 1-1,-1-1 0,1 0 1,0 1-1,0-1 1,0 0-1,0 0 1,-1 0-1,5-1 0,4 1 15,4 2-8,-9-2-2,-1 1 0,1-1 1,0 0-1,-1 0 1,1-1-1,0 1 0,8-3 1,178-46 367,-169 43-365,-10 2 27,0 0 0,0 0 0,14-8 0,81-48 166,-88 45-98,62-74 45,-68 69-73,0-7-38,0-1 0,-1-1 0,-2 0 0,9-42 0,-20 58-22,-2 3-21,-1 0 0,0 0 0,-1 1 0,0-1 0,-1 1 1,0 0-1,0 0 0,-1 1 0,-12-12 0,11 11-4,6 6-1,0 1 0,0 0-1,-1 0 1,1 0 0,-1 0-1,1 1 1,-1-1 0,0 1 0,1-1-1,-1 1 1,-3-1 0,-15-5 3,1 1 1,-1 1-1,1 0 1,-36-2-1,41 6-2,10 0-1,0 1 0,0 0 0,0 0 0,0 0 0,1 1 1,-9 1-1,-3 0-84,5-1-3,1 1 0,0-1 0,0 2 0,0-1 0,0 2 0,0-1 0,1 1 0,-1 0 0,-9 7 0,-5 6-4747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7352,'-11'11'46,"5"-5"57,-1 0 0,1 1 0,1-1 0,-1 1 0,-7 14 0,8-12-65,0 0 0,0 0 0,1 1 0,1-1 0,0 1 0,0 0 0,0 0 0,2 0 0,-1 0 0,1 0 0,0 0 0,1 1 0,1-1 0,-1 0 0,4 12 0,0 0-6,2-1 1,1-1 0,16 38-1,-18-47-27,15 22 37,4-1 18,1 0 0,49 45 0,-70-73-45,0-1-1,0 0 0,0 0 1,0 0-1,0 0 1,1 0-1,5 2 1,7 3 2,-1 2-6,-9-5 16,1-1 0,0 0 0,12 5 0,-4-1-48,4 1-426,40 14 0,-48-20-5039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5744,'-8'-10'1,"5"7"4,3 3-4,0-1 0,0 1-1,0 0 1,0-1-1,0 1 1,0 0-1,0 0 1,0-1-1,0 1 1,0 0-1,0-1 1,0 1-1,0 0 1,0 0-1,0-1 1,0 1-1,0 0 1,0 0-1,0-1 1,1 1-1,-1 0 1,0 0-1,0-1 1,0 1 0,0 0-1,1 0 1,-1 0-1,0-1 1,0 1-1,0 0 1,1 0-1,-1 0 1,0 0-1,0-1 1,1 1-1,-1 0 1,0 0-1,1 0 1,-1 0-1,0 0 1,0 0-1,1 0 1,-1 0-1,0 0 1,0 0-1,1 0 1,0 0 0,19-3 35,-14 3-38,51-8 64,64-3 10,-97 9-26,1 2 1,0 0-1,35 6 1,-16-1 47,103 5 258,-117-6 212,-36-19-326,2 12-222,0-1 0,0 1-1,0 0 1,0 1-1,0-1 1,-1 1-1,1 0 1,-1 0 0,1 0-1,-1 0 1,0 1-1,0 0 1,-9-1-1,5 0-7,-21-3 80,0 1 0,-45 0 0,58 4-30,0 2 1,0 0-1,1 1 1,-1 0-1,1 1 1,-18 8-1,32-11-31,-3 6 5,-4 1-15,-1 10 8,9-16-10,1-2-12,0 0 0,0 1 0,-1-1 0,1 1 0,0-1 0,0 1-1,0-1 1,0 1 0,-1-1 0,1 1 0,0-1 0,0 1 0,0-1 0,0 1 0,0-1 0,0 1 0,1-1-1,-1 1 1,0-1 0,0 1 0,0-1 0,0 1 0,1-1 0,-1 1 0,0-1 0,0 0 0,1 1 0,-1-1-1,0 1 1,1-1 0,-1 0 0,1 1 0,12 5 17,0 0-1,1-1 1,0-1-1,-1 0 1,1-1-1,23 2 1,-7-2 31,0-2 0,33-2 1,8 2 107,-54-1-40,0 1 0,21-4 0,-28 1-21,42 0 713,-50 1-799,1 0-20,12 11 109,-6-2-101,-6-6-1,0 0 0,-1 0-1,1 0 1,0 0 0,0-1-1,0 0 1,0 1 0,0-1-1,0 0 1,0-1-1,1 1 1,-1 0 0,4-1-1,11 3-24,65 7-1199,-35-8-4775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6816,'-12'-11'25,"7"8"18,1-1-1,0 0 1,0 0-1,0 0 1,0-1-1,-4-5 0,7 7 1093,2 5-1123,-1-1 0,0 1 0,0 0 0,1-1-1,-1 1 1,0-1 0,-1 1 0,1-1 0,0 1 0,-1 2 0,1 4 15,1 1 0,-1-1 1,1 1-1,4 13 0,3 15 18,28 156 147,-13-68-57,-23-125-135,1 11 23,1 1 0,0-1 0,1 0 0,0 0-1,1 0 1,0 0 0,1-1 0,0 1 0,11 15 0,-12-18-15,-2-5 9,-1 0 1,1 0-1,0 0 0,0-1 1,0 1-1,1-1 0,-1 0 1,6 5-1,-2-1-1062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5832,'0'0'44,"1"0"0,6 0 1,20 0 17,45 3-25,-24 1-17,-3 4-15,-30-4-230,-1 1-1,23 9 1,-7-1-3188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105 238 3952,'29'0'55,"85"-17"207,-112 16-231,1 1 0,0 0 0,0-1 0,-1 0 0,1 1-1,0-1 1,-1 0 0,1-1 0,-1 1 0,1 0 0,-1-1 0,0 1-1,1-1 1,-1 0 0,0 0 0,0 0 0,0 0 0,-1 0 0,1 0-1,0 0 1,-1-1 0,1 1 0,-1 0 0,0-1 0,0 1 0,0-1-1,0 0 1,0 1 0,-1-1 0,1 0 0,-1 0 0,1 1 0,-1-1-1,0 0 1,-1-4 0,1 1 41,-1-1 0,0 0-1,0 1 1,-1-1 0,0 1-1,0 0 1,-1 0 0,0-1 0,0 1-1,0 1 1,0-1 0,-1 0-1,0 1 1,-5-5 0,0 1 116,-1 1 0,0 1 0,0 0 0,0 0 0,-13-5 0,21 11-139,0 1 0,-1-1 0,1 1 0,-1 0 0,1 0 0,-1 0 0,1 0 0,-1 0 1,1 0-1,-1 1 0,1-1 0,-1 1 0,1 0 0,0 0 0,-4 1 0,-5 4 39,0 0 0,0 0 0,0 1 0,1 0 0,0 1 0,-16 16 1,19-17-47,0 0 1,1 1-1,0-1 1,0 1-1,1 1 1,0-1-1,1 1 1,-1-1-1,2 1 1,-4 10-1,7-16-30,-1 0 0,1 0 0,0 0 1,1 0-1,-1 0 0,0-1 0,1 1 0,0 0 0,-1 0 0,1 0 0,2 3 0,-1-1 2,-2-3-7,1-1 0,-1 1 0,1-1 0,0 1 0,0 0 0,0-1 0,-1 1 0,1-1 0,0 0 0,1 1 0,-1-1 0,0 0 0,0 0 0,3 2 0,2 3 8,8 5 34,1 0 0,0 0 1,1-2-1,0 0 0,0-1 1,20 8-1,-20-10-34,33 8 118,-10-8-53,46 3 0,-25-8 124,-13 0-87,52 7 1,-8 3 50,-88-11-198,-1 1 0,1-1 0,0 1 0,-1-1 0,1 1 0,-1 0 0,1 0 0,-1 1 0,1-1 0,-1 0 0,0 1 0,1-1 0,-1 1 0,0 0 0,0 0 0,0 0 0,2 3 0,0-1-564,14 17-5992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782 130 4216,'-5'-6'369,"-8"-6"-121,1 1 0,-1 1 0,-1 0 0,-19-11 0,23 15-187,-22-8 326,-132-22 770,153 34-1042,0 1 0,-1 0-1,1 1 1,0 0 0,-18 3-1,17-1-46,-16 3 270,0 1-1,0 1 0,-44 18 1,36-12-265,-14 3 391,-71 33 0,120-48-446,-1-1-1,0 1 1,0 0-1,1 0 1,-1 0-1,1 0 1,-1 1 0,1-1-1,-1 0 1,1 1-1,0-1 1,0 1-1,-1-1 1,1 1 0,0 0-1,-1 1 1,2-1 200,3 1-103,4 1-90,0-1-1,0 1 1,0-1 0,1 0 0,-1 0-1,1-1 1,-1 0 0,15 1 0,15 2 51,-1-1 0,41-2 0,-11-7 33,-41 2 8,-1-1 1,38-11-1,-10-5 50,-43 16-105,3-2 49,0 1-1,20-5 1,-28 8-9,2-3-8,-4 3 234,-3 4-254,-4 7-54,1 0 1,0 1 0,0-1 0,1 0 0,1 1 0,0 0-1,0 0 1,1 0 0,-1 18 0,1-6-3,-5 44 20,8 107 52,-1-153-86,5 27 30,-3-26-5,1-1 1,1-1-1,1 1 1,1-1-1,12 25 1,-16-40-18,0 1 0,0-2 0,1 1 1,-1 0-1,1-1 0,0 0 0,0 0 0,0 0 0,0 0 0,0 0 1,1-1-1,-1 0 0,1 0 0,0 0 0,-1-1 0,1 1 1,0-1-1,0 0 0,0-1 0,7 1 0,3 0 14,1-1 0,-1-1-1,0 0 1,26-6 0,-34 5-6,-1 0 1,1 0-1,-1-1 1,0 1-1,1-1 1,-1-1-1,-1 1 1,1-1-1,6-5 1,1-3 51,0-1 1,14-18 0,-19 20-3,-1 0 1,-1 0 0,1 0 0,-2-1 0,0 1 0,0-1 0,-1-1 0,-1 1 0,4-23 0,-2 8 182,-4 24-215,0-1 0,-1 0-1,1 1 1,-1-1 0,1 0-1,-1 0 1,-1-6 0,0-10 60,1 19-43,0 0-48,0 0 0,0 1 0,0-1 1,0 0-1,-1 1 0,1-1 0,0 0 0,0 1 1,0-1-1,-1 1 0,1-1 0,0 0 0,0 1 1,-1-1-1,1 1 0,-1-1 0,1 1 0,0-1 1,-2 0-1,-1 1-3,2 0 0,0 0 0,0 0 0,0 1 0,0-1 0,0 0 0,0 0 0,0 1 0,0-1 0,0 0 0,1 1 0,-1-1 0,0 1 0,0-1 0,0 1 0,-1 1 0,1-1-1,0 1-1,0 0 1,0 0-1,0 0 1,0-1-1,1 1 1,-1 0-1,1 0 1,-1 0-1,1 0 1,0 0-1,0 0 1,-1 0-1,2 1 1,-1-1-1,0 3 1,8 60-1959,-3-28-7824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7800,'-5'-6'40,"-29"-18"146,30 23 20,-4 1 38,7 0 354,0 5-279,-2 12-90,2 1 1,1 28-1,0 125 775,0-108-640,4-23-118,5 59 1041,-9-98-1053,0 0-187,-1-1 1,1 0 0,0 1 0,0-1-1,0 0 1,0 1 0,0-1 0,0 1-1,0-1 1,0 0 0,0 1 0,0-1-1,0 0 1,0 1 0,0-1 0,0 0-1,0 1 1,0-1 0,0 0 0,1 1-1,-1-1 1,0 0 0,0 1 0,0-1-1,0 0 1,1 1 0,-1-1 0,0 0-1,0 0 1,1 1 0,-1-1 0,3-1-73,-1 0 0,0 0 0,0-1 1,0 1-1,-1 0 0,1-1 0,0 0 1,-1 1-1,1-1 0,-1 0 0,1 0 0,-1 0 1,0 0-1,1 0 0,-1 0 0,0 0 1,-1 0-1,1-1 0,1-3 0,2-5-1047,16-35-7888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1624,'0'0'47,"4"9"2,0-2-41,-1 1-1,0 0 1,3 16 0,4 53 242,3 91 9,-10-130-119,30 304 439,-25-230-506,-4-66 108,28 183 79,-23-184-72,37 182 72,-37-182-112,30 182 59,-31-182-87,48 263 236,-39-196-239,25 136 147,-27-174-153,-5-46-23,1 0 1,1 0-1,19 31 0,-27-53-56,0-1 0,1 0-1,-1 0 1,1 0 0,0 0-1,0-1 1,1 0 0,8 5-1,-5-2-1,4 3 49,1 0 1,1 0 0,0-2-1,0 0 1,0 0 0,24 7-1,-26-10-59,28 5 143,-10-6-17,0-1 0,51-2 0,7-7 25,69-9 9,-42 3 113,-7 2-62,54-12 9,-126 17-72,175-14 72,-167 16-72,168-17 65,-169 16-99,198-22 50,-188 20-63,214-21 46,-213 21-87,241-24 26,-234 24-51,242-20 24,-244 21-38,262-17 20,-255 17-27,259-14 12,-262 16-11,262-15 17,-258 14-24,287-12 17,-284 13-11,260-15 11,-267 14-18,273-20 9,-267 19-15,256-21 16,-265 21-3,249-11 15,-248 13-2,246-19 21,-247 16-8,232-13 24,-236 16-23,215-19 30,-219 17-30,206-14 27,-209 15-40,298-43 124,-245 34-153,-61 9 21,42-4-10,217-29 60,-243 25-84,11-5-3,2 0 2,4 6-3,7 3-2,6 0 0,-7 2 0,-14 2 0,-8-1 0,3 0 0,6-1 0,7 0 0,-38 3-1,112-4-5,-79 6 5,3 1 1,-10 1 0,-6-3 1,-5-1 4,0 0-2,-1 1 2,-7-2-3,-32 1-4,40 2-3,-44 1 2,-6 0-3,-5 1-64,-30 12-31,-48 23-1282,42-15-5303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4216,'0'0'736,"-1"5"-489,-4 11-96,2 1 1,0-1 0,1 1-1,-1 25 1,8 69 256,-4-86-374,7 43 208,-5-52-149,-2-3-45,1 0 1,1 1-1,0-1 1,1 0-1,0-1 1,9 18-1,-12-28-39,5 10 50,0-1-1,0 1 1,1-2-1,1 1 1,0-1 0,0 0-1,1 0 1,18 14-1,-22-21-40,0 0-1,0 0 1,1 0 0,-1-1-1,1 1 1,-1-1-1,1-1 1,0 1 0,0-1-1,0 0 1,0 0-1,0-1 1,0 0 0,0 0-1,0 0 1,0-1-1,0 0 1,-1 0 0,1 0-1,0-1 1,0 0 0,-1 0-1,7-3 1,-6 2 22,1 0 1,-1 0-1,0-1 1,0 0-1,-1 0 1,1 0-1,-1 0 1,0-1-1,0 0 1,0 0-1,-1-1 1,0 1-1,0-1 1,0 0-1,-1 0 1,0 0-1,0 0 1,0-1-1,-1 1 1,0-1-1,0 0 1,-1 1 0,0-1-1,0 0 1,0-10-1,-1 9 56,-1-1 0,1 1 0,-2 1 0,1-1 0,-1 0 0,0 0 0,0 0 0,-7-13 0,8 21-87,1-1 0,0 1 0,-1 0 0,1-1 0,0 1 0,-1 0 0,1 0-1,-1-1 1,1 1 0,-1 0 0,1 0 0,0 0 0,-1-1 0,1 1 0,-1 0 0,1 0 0,-1 0 0,1 0 0,-1 0 0,1 0 0,-1 0-1,1 0 1,-1 0 0,1 0 0,-1 0 0,1 0 0,-1 1 0,1-1 0,-1 0 0,-15 8 78,13-3-78,-1 0 0,1 0 0,0 1 0,0-1 0,1 0 0,0 1 0,0 0 0,0 0 0,0-1 0,1 1 0,-1 7 0,-5 35-5,0 4-15,2 0 0,4 100 1,3-118 0,0 21-28,17 90-1,-18-139 33,-1-2 4,1 1 1,-1-1-1,1 0 0,0 0 1,0 0-1,1 1 0,-1-1 1,1 0-1,0-1 1,3 6-1,4-2 1,-8-6 1,0-1 0,0 0 0,0 0 0,0 0 0,0 0 0,0 0 0,0 0 0,0-1 0,0 1 0,0 0 0,-1 0 0,1-1 0,0 1 0,0 0 0,0-1 0,0 1 0,0-1 0,7-5-67,0 0 1,0-1 0,-1 1-1,0-1 1,10-13 0,-4 5-740,29-33-5214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11 5560,'-86'-8'7,"75"7"-1,1 0 0,-1 0 1,-20 2-1,-88 10 36,96-7-12,-1 0-1,2 2 1,-43 15-1,46-14-15,-96 41 152,87-35-145,6-2 67,-73 65 53,78-56 13,-59 106 63,64-96-50,-35 131 66,41-127-65,-5 123 79,13-129-46,31 118 83,-15-88-69,29 66 0,-42-112-190,10 18 155,75 101 70,-87-128-225,-1 0 0,1 0 0,-1-1-1,1 1 1,0-1 0,5 3 0,34 21 92,65 29 0,-73-43 18,150 28 62,-148-35-43,132 5 60,-138-12-59,123-33 61,-122 23-89,136-72 49,-134 63-56,108-107 49,-118 100-41,56-117 52,-69 117-72,14-104 43,-22 124-131,-1 1 1,-1-1 0,0 1-1,0-1 1,0 1 0,-3-13-1,0-2 2,-7-44 6,4 39 26,-49-118 15,40 117-41,-78-93 16,72 101-16,12 12-19,-1-2-4,-1 0-1,-1 2 0,1-1 1,-1 1-1,-1 1 0,0 0 0,0 1 1,-21-7-1,-24-4 8,0 3-8,10 9 1,11 4-3,24 1-3,9 0 0,0 0 0,0 0-1,0 1 1,0-1 0,0 1 0,0 0 0,1 0 0,-1 0 0,-5 3 0,4 2-18,1 10-453,0 0 1,-4 33-1,2 3-6514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8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516 175 1800,'0'0'48,"2"-7"-8,9-19-8,-10 23 7,0 0-1,0 0 1,0 0-1,-1 0 1,0 0-1,1 0 1,-1 0-1,0 0 1,-1 0 0,1 0-1,0 0 1,-1 0-1,-1-5 1,0-2 154,1 3-39,1 1 0,-1 0-1,-1 0 1,1 0 0,-1 0-1,-3-7 1,4 11-123,0 0 0,-1 0 1,1 0-1,-1 0 0,1 0 0,-1 0 0,1 1 1,-1-1-1,0 1 0,0-1 0,0 1 1,0 0-1,0 0 0,0 0 0,0 0 1,0 0-1,-1 0 0,1 0 0,0 1 0,0-1 1,-4 1-1,-11-3 107,0 2 1,-1 0-1,-32 2 0,21 5-4,0 2 0,1 0-1,0 2 1,1 1 0,0 1 0,0 1-1,-38 27 1,52-32-108,5-3 22,0 1 1,1 0-1,0 1 0,1 0 0,-1 0 0,1 0 1,1 1-1,-1 0 0,1 0 0,1 0 1,-7 16-1,8-17-16,0 1 1,0-1-1,1 1 1,0 0-1,1 0 1,-1 0 0,2 0-1,-1 0 1,2 14-1,-1-21-23,0 0 1,0 1-1,0-1 0,1 0 0,-1 0 0,1 0 1,-1 1-1,1-1 0,-1 0 0,1 0 0,0 0 1,-1 0-1,1 0 0,0 0 0,0 0 0,1 1 1,3 3 13,-1 2-13,0-1 5,-1-1 0,1 0 0,0 0 0,0 0 0,0-1 1,0 1-1,1-1 0,0 0 0,0-1 0,0 1 0,1-1 0,-1 0 0,1 0 0,6 3 0,151 21 129,-151-27-113,-1-1 0,1 1 0,-1-2 0,0 0 0,1 0-1,-1-1 1,0 0 0,0-1 0,-1-1 0,1 1 0,18-13 0,-13 8-13,4-1 210,-1-1-1,-1 0 0,25-21 1,-35 25-172,-1 0 1,1 0 0,-1 0-1,-1-1 1,0 0 0,0 0-1,0 0 1,-1-1 0,0 0-1,-1 0 1,0-1 0,0 1-1,2-11 1,-6 16-40,1 0-1,0 0 1,-1 0-1,0 0 1,0 0-1,0 0 1,0-1-1,-1 1 1,1 0-1,-1 0 1,0 0-1,-1 0 1,1 0-1,-1 0 1,-2-4-1,3 6 12,1 1-25,0 0 0,-1 0 1,1 0-1,0 0 0,0 0 0,-1 0 0,1 0 0,0 1 1,-1-1-1,1 0 0,-1 0 0,1 0 0,-1 1 0,0-1 1,1 0-1,-1 0 0,0 1 0,1-1 0,-1 1 0,0-1 1,0 1-1,0-1 0,0 0 0,-22-7 35,21 7-39,0 1 36,0-1-24,1 0-11,1 1 0,-1 0 0,0-1 0,0 1 1,0 0-1,0 0 0,0 0 0,0-1 0,0 1 0,0 0 1,0 0-1,0 0 0,1 0 0,-1 1 0,0-1 0,0 0 1,0 0-1,0 0 0,0 1 0,0-1 0,0 1 0,1-1 1,-1 0-1,0 1 0,0-1 0,0 1 0,1 0 0,-1-1 1,0 1-1,1 0 0,-1-1 0,1 1 0,-1 0 1,1 0-1,-1-1 0,1 1 0,-1 0 0,0 2 0,1-2 0,-1 0 0,1 1-1,-1 0 1,0 0 0,1 0-1,0 0 1,-1 0-1,1 0 1,0 0-1,0 0 1,0-1 0,0 1-1,1 0 1,-1 2-1,2 14-15,-2-2-13,1 1 1,1-1 0,7 32 0,-7-39-3,1 0-1,1 1 1,-1-1 0,1-1 0,1 1-1,0 0 1,0-1 0,1 0 0,7 8-1,3 0-12,0-1-1,0-1 0,2 0 0,0-1 1,0-1-1,1-1 0,1 0 1,0-2-1,0 0 0,37 10 0,-53-17 43,1-2 1,26 0 0,-13 0-1028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474 648 5560,'0'-7'-5,"0"6"-2,0 0 1,0 0 0,0 0 0,1 0-1,-1 0 1,0 0 0,0 0 0,-1 0-1,1 0 1,0 0 0,0 0 0,0 0-1,-1 0 1,1 0 0,-1 0 0,1 0-1,-1 0 1,1 0 0,-1 0 0,1 0-1,-1 0 1,0 0 0,1 1 0,-1-1-1,0 0 1,-1 0 0,-11-5-40,-1 0 0,-27-6 0,5 3 46,4 5 1,13 3 50,0 2 1,0 0-1,0 1 0,0 0 0,0 2 0,1 0 1,-1 1-1,1 1 0,-25 12 0,35-14 21,1 1-1,0-1 1,0 1-1,1 1 1,-1-1 0,1 1-1,0 0 1,1 1-1,-1-1 1,-5 11-1,4-5 0,0 1-1,1 0 1,-9 27-1,11-22 124,3 5-96,2 0 1,0 0-1,2 0 1,0-1-1,10 33 0,-9-42-68,-2-7 2,0 0 1,0-1 0,1 0-1,-1 0 1,7 9 0,4 6 84,0-1 1,1 0 0,21 20-1,-6-16-70,-16-17 60,-5-4-78,1 0 1,0-1-1,0 0 1,0-1 0,-1 0-1,1 0 1,0-1-1,0 0 1,0 0-1,-1-1 1,17-5-1,-13 3-10,-9 3-5,1 0 0,-1-1 0,0 1-1,0 0 1,0-1 0,0 0 0,0 0 0,0 0 0,4-4 0,11-10 64,20-23 0,-30 25 22,-2-2-54,-2-1 0,0 0 0,-1 0 0,0-1 1,-1 1-1,-2 0 0,0-24 0,-9-9-1,2 30 69,-10-15 2,-2 1 0,-40-54 0,8 32 40,20 14 84,-34-60 0,28 36-32,19 34-101,1-2 0,2 0 0,1-1 0,-13-49 1,25 75-79,0 0 0,1 0 0,0 0 0,1-1 1,0-8-1,1 14-18,-1 0-1,1 1 1,-1-1 0,1 0 0,0 1 0,0-1-1,1 1 1,-1 0 0,1-1 0,0 1 0,-1 0-1,1 0 1,1 0 0,-1 0 0,0 0 0,6-4-1,-4 3-2,1 1 0,0 0 0,0 1 0,0-1 0,1 1 0,-1 0 0,0 0 0,9-2 0,52-4 31,-32 4-20,4 1-6,12 3-9,-21 3-4,0 0-1,0 2 1,40 12 0,-57-13-2,-8-3-1,1 1 0,-1 0-1,1 0 1,-1 0 0,0 0 0,5 4 0,-6-4 6,14 8-35,-1 0 0,0 1 0,-1 1 0,26 27 1,-38-35 16,1 2 0,-2-1 0,1 0 1,0 0-1,-1 1 0,0-1 1,-1 1-1,3 8 0,-2-5-2,3 12-70,0 0-1,-2 0 0,2 41 1,-7 51-137,1-104 220,1-5-6,-1-1 0,0 1 0,0 0-1,0 0 1,0-1 0,-1 1 0,1-1 0,-1 1 0,0-1 0,0 0 0,0 1 0,-5 4 0,3-3 1,-7 9-12,-1-1 0,-1 0 0,-1-1 0,1 0 0,-2-1 0,-30 18 0,-6 2-1268,36-22-5051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9 4488,'-1'-2'7,"0"2"-7,1-1 0,-1 0 1,0 1-1,1-1 1,-1 1-1,0-1 0,1 1 1,-1-1-1,0 1 1,0 0-1,0-1 0,1 1 1,-1 0-1,0 0 1,0 0-1,0-1 1,0 1-1,1 0 0,-1 0 1,0 0-1,0 0 1,0 0-1,0 0 0,0 1 1,1-1-1,-1 0 1,0 0-1,0 1 0,0-1 1,1 0-1,-1 1 1,0-1-1,0 1 0,1-1 1,-1 1-1,0-1 1,1 1-1,-2 1 1,-11 4 66,0 2 1,0 0 0,1 0 0,0 1 0,1 0 0,-1 1 0,2 1 0,0 0 0,0 0-1,1 1 1,0 0 0,-10 20 0,-54 118 165,60-116-99,-40 134 70,46-137 16,3-9-104,0-1-39,1 0 1,1 1 0,1-1-1,2 37 1,17 82 195,-10-111-105,11 12-53,30 47 1,-47-86-103,-1 1 1,1-1-1,-1 0 1,1 0-1,0 0 1,0 0-1,0 0 1,4 2-1,117 79 160,-95-71-59,-17-9-86,11 3 2,1 0 0,0-1 0,0-2 0,0 0 0,37-1 0,138-4-885,-84-1-3778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684 174 3144,'-15'-28'156,"11"17"16,-1 0 1,-1 1-1,0 0 1,-1 1-1,0-1 1,0 1-1,-1 0 0,-12-11 1,12 15-2,1-1 0,-1 2 0,0-1 1,0 1-1,-1 0 0,1 0 0,-1 1 1,0 1-1,0-1 0,0 1 0,-12-1 0,5 2 106,1 1-1,-1 0 0,0 1 0,1 1 1,-30 7-1,33-7-231,-22 8 210,0 6-68,1 1 1,-45 31-1,30-11 11,31-24-115,1 1 1,1 1-1,0 1 1,-17 23-1,27-30-44,1 0-1,0 0 0,0 0 1,1 1-1,0-1 1,-2 12-1,5-18-25,0 0-1,0 0 0,0 0 0,0-1 1,1 1-1,-1 0 0,1-1 0,0 1 1,0 0-1,0-1 0,0 1 1,2 3-1,-1-3 0,0 1-4,0-1 0,0 0 0,0 0 0,1 0 0,-1 0-1,1-1 1,0 1 0,0-1 0,0 1 0,0-1 0,0 0 0,0 0-1,1 0 1,5 2 0,-4-2 1,-3-1-2,0 0-1,1 1 1,-1-1 0,1 0-1,-1 0 1,1-1 0,0 1 0,-1 0-1,1-1 1,0 0 0,-1 1-1,5-2 1,5 2 6,0 0-4,-6 0 3,0-1 0,1 0-1,-1 0 1,12-2 0,1 0 20,0-1 1,0-1-1,0-1 1,0 0-1,19-9 1,-28 9-20,-5 2 3,-1 1-1,0-1 1,0 0 0,0 0 0,0 0 0,5-6 0,12-13 116,-1-1 1,20-30-1,-29 36-53,-2 6 67,-2-1 1,0 0 0,0-1-1,-1 0 1,6-19 0,-12 31-39,-1-6-21,0 4-55,-1 7 233,1 0-257,-3 13 12,1 0 0,1-1 0,0 29 0,0-15-3,1 4 15,0 0 0,3 0 0,6 46 0,6 8 51,16 85 65,-29-165-144,8 30 27,16 46 0,-23-81-28,0 0 1,0 0-1,0 0 0,0 0 0,0 0 0,0-1 1,1 1-1,-1-1 0,1 0 0,0 0 1,5 4-1,-3-3 1,-1-1 1,0 0 1,0 0-1,0 0 0,0-1 1,0 0-1,1 1 1,-1-2-1,1 1 0,-1 0 1,8-1-1,-4 1 3,-4-1-1,1 0 0,-1 0 1,1 0-1,-1 0 1,1-1-1,-1 0 0,1 0 1,-1 0-1,0 0 1,0-1-1,8-4 0,-6 4 2,5-4 13,0 0 0,0-1 0,-1-1 0,0 1 0,0-1 0,-1-1-1,0 0 1,-1 0 0,0-1 0,13-20 0,-14 21 44,-2-1 0,1 0 0,-1 0 0,0-1 0,-1 0 0,-1 1 0,5-18 0,-6 8 92,0 1 1,-1 0-1,-1-1 0,-1 1 0,-3-23 1,-1 29-7,0 0 1,-10-19 0,14 30-59,1 1-80,-1 0 0,0 0 0,1 0 0,-1 0 0,0 0 0,1 0 0,-1 0 1,0 0-1,0 0 0,0 1 0,0-1 0,0 0 0,0 1 0,0-1 1,0 0-1,0 1 0,0 0 0,0-1 0,0 1 0,-2-1 0,3 1-21,-3-1 54,-7 5 9,-2-2-24,-11 11 44,14-3-71,6-5-63,2 0 0,-1 1 0,0-1 0,1 1 0,0-1 1,0 1-1,1-1 0,-1 7 0,0 6-1393,-4 36-8442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7536,'-4'-3'85,"-7"-2"460,9 5-495,0 0 0,0 0 0,0 0-1,-1 0 1,1 1 0,0-1 0,0 1-1,0-1 1,-3 2 0,2-1 295,-5-1 706,6 0-588,0 0 0,1-1 0,-1 1 0,0 0 0,0 0 0,1 0 1,-1 0-1,0 1 0,1-1 0,-1 0 0,0 1 0,1-1 0,-3 2 0,2 2-458,0 0 0,0 0-1,0 0 1,1 1 0,-1-1-1,1 1 1,0-1 0,1 0-1,-1 1 1,1 0 0,0 7-1,-7 179 35,10-114-36,1-9 2,-1-21-2,2-5 3,-3-25 5,0 0 0,0 18 1,-1-31 2,5 4 4,-3-5 4,3-1 6,-5-2-23,0-1 0,0 1-1,-1-1 1,1 1-1,0-1 1,-1 0-1,1 1 1,-1-1-1,1 0 1,-1 0-1,1 1 1,-1-1-1,1 0 1,-1 0 0,0 0-1,1-1 1,-1 1 1,4-8 33,0-1-1,-1-1 1,-1 1-1,1 0 1,-2-1-1,1 1 1,-1-20-1,3-24 114,1 30-140,-3 9-2098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5472,'6'141'601,"-5"-130"-569,-1-8-1,0 1 0,0 0-1,0-1 1,0 1 0,-1-1 0,1 1 0,-2 4 0,-5 11 111,-1 1 0,0-1 0,-2 0 0,-20 31 0,17-36-28,3-5-63,1-1-25,0-1-1,0 1 1,-1-1 0,0-1 0,-1 0 0,1 0-1,-22 7 1,-109 37 126,62-21 73,51-17-190,-53 22-912,2 0-3643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2608,'0'0'48,"-5"0"-8,1 0-74,-42 3 539,44-2-465,-1-1-1,1 0 0,0 1 0,0-1 1,0 1-1,0 0 0,0 0 1,0 0-1,0 0 0,0 0 1,0 0-1,0 0 0,0 1 0,1-1 1,-1 1-1,0-1 0,1 1 1,0 0-1,-1-1 0,1 1 1,-2 3-1,0 6 47,0 0 0,1 0 1,0 0-1,1 1 0,0-1 0,1 1 1,0-1-1,1 0 0,0 1 0,1-1 1,0 0-1,5 16 0,56 165 650,-34-111-321,-12-35-208,-6-10 177,3-1 0,1 0 0,21 35 1,-3-28-284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3680,'10'-11'-1,"-6"6"21,1 1 0,-1-1 0,1 1 0,0-1 0,0 2 0,0-1 0,8-4 0,-11 7-5,0 0 1,0 0 0,0 0-1,-1 0 1,1 0 0,0-1-1,-1 1 1,1 0 0,0-1 0,-1 0-1,0 1 1,3-4 0,-3 3 8,0 1 0,0-1 1,1 0-1,-1 1 1,1-1-1,-1 1 0,1-1 1,0 1-1,0 0 1,-1 0-1,1 0 0,0 0 1,0 0-1,0 0 0,0 0 1,3 0-1,40-6 673,79-2-1,-107 8-545,-7 1-32,0 0 1,0 0-1,0 1 0,0 0 1,0 1-1,0 0 0,-1 0 1,1 1-1,-1 0 0,1 1 1,15 9-1,-18-8-38,-1 0 1,1 0-1,-1 1 0,0 0 0,-1 0 0,0 1 1,0 0-1,5 8 0,4 10 114,11 28 0,-15-29-117,-7-18-49,0 1 1,-1 0 0,0 0-1,0 0 1,-1 1-1,0-1 1,0 0-1,-1 1 1,0 8 0,0-8-16,-1-6-9,0 0 0,0 0 0,0 0 0,0 0 0,0 0-1,0 0 1,0 0 0,-1 0 0,1-1 0,-1 1 0,1 0-1,-1-1 1,0 1 0,-2 1 0,2-2 0,-3 4-1,0-1 0,-1 0 1,0-1-1,0 1 0,0-1 0,0 0 1,0 0-1,-1-1 0,-7 2 1,4-1-3,-2 2 2,-1-1 0,0 0 0,0-1-1,0-1 1,-18 2 0,-6 0 5,-107 8 198,101-10-753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4664,'0'5'48,"9"15"108,-6-13-76,1 1 0,-1 0 1,-1 0-1,4 13 0,-6-17-29,1 0 0,-1 0-1,1 0 1,-1 0 0,-1 0-1,1 0 1,0 0 0,-1 0-1,0 0 1,0-1 0,0 1-1,0 0 1,-4 6-1,2-2-17,1-5-10,1 0 0,-1-1 0,1 1 0,-1-1-1,0 1 1,0-1 0,0 1 0,0-1 0,-5 4 0,-6 5 51,-1 0-1,0-1 1,0 0 0,-1-1 0,0-1 0,0 0 0,-24 8-1,26-12-41,0 0 47,-1-1-1,-20 2 0,-82 13 249,64-9-1099,33-4-3528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636 129 3680,'0'-3'45,"0"-1"0,0 0 0,0 0 0,0 0 0,-1 1 0,1-1 0,-1 0 0,0 1 0,0-1 0,-1 1 0,1-1 0,-1 1 0,0-1 0,0 1-1,0 0 1,0 0 0,0 0 0,-1 0 0,1 0 0,-1 0 0,0 1 0,1-1 0,-1 1 0,-1 0 0,-3-2 0,-1-2 46,0 0 1,0 1-1,-1 1 0,0 0 0,0 0 0,0 0 1,0 1-1,0 1 0,-20-4 0,-5 7 297,-39 5 0,63-5-300,-22 2 288,17-2-162,0 0 1,0 1-1,1 1 0,-1 0 1,1 1-1,-20 8 0,29-10-142,1 0 0,-1 1 0,0 0 0,1 0 0,-1 1 0,1-1 0,-7 9 0,-10 7 180,-1 4-48,1 0 1,-24 35-1,36-46-140,1 1-1,0 0 0,1 1 0,1 0 1,0 0-1,-4 16 0,9-24-28,-1 0 0,1 0 0,1 0 0,-1 0 0,1 10 0,0-13-18,1 0 0,-1 0-1,1 0 1,0 0 0,0-1-1,0 1 1,0 0 0,0-1 0,1 1-1,-1 0 1,1-1 0,-1 1 0,1-1-1,0 0 1,0 0 0,4 3 0,-1-1 2,0 0 0,1 0 0,-1-1 0,1 0 1,0 0-1,-1 0 0,1-1 0,1 0 0,-1 0 1,0-1-1,0 1 0,1-1 0,-1-1 0,1 1 1,-1-1-1,1 0 0,-1-1 0,1 1 0,12-4 1,-9 1-6,-4 2 6,0-1 0,0 0-1,0-1 1,9-4 0,106-67 280,-72 41-185,4-9-2,-50 40-101,-1-1 0,0 1-1,0-1 1,0 1 0,0-1 0,0 0-1,-1 0 1,1 0 0,-1 0 0,0 0 0,0 0-1,0 0 1,0-1 0,-1 1 0,1-5-1,0 3 1,0 2-4,-1 0 0,1 0-1,-1 0 1,0 0 0,0-1 0,0 1 0,0 0-1,-1 0 1,1 0 0,-1 0 0,0 0 0,0 0-1,0 0 1,0 0 0,0 0 0,-1 0 0,1 0-1,-1 0 1,0 1 0,0-1 0,0 1 0,-3-4 0,-2 1 1,0-1 0,0 1 0,-1 0 0,1 1 1,-1 0-1,-11-4 0,4 3-6,0 4-3,3 4-2,7 2-3,1 2 2,1 0 0,1 1 1,0-1-1,0 0 0,0 1 0,1 0 1,0-1-1,0 15 0,4 55-20,-2-66 13,1 0 1,0 0 0,1 0-1,0 0 1,0 0-1,6 10 1,-5-10 0,4 2-37,47 48-25,-41-51-2,18 4-3,1-2 0,52 13 0,-66-21-470,0-1 0,40 2 0,-41-5-6260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6728,'9'0'7,"0"0"-1,0 1 1,0 1 0,-1-1 0,1 2 0,-1-1-1,1 1 1,7 4 0,-12-6-7,40 19 4,-27-7-9,-2 0-15,-10-8 12,29 23-8,-18-16 31,-1 2 0,0-1-1,-1 2 1,-1 0 0,16 23 0,99 124 353,12-9 71,50 77 71,-188-227-491,0 0 0,0 0-1,-1 1 1,1-1-1,-1 0 1,0 1 0,0-1-1,0 1 1,-1-1 0,1 1-1,-1 0 1,0-1-1,0 1 1,0 0 0,0-1-1,-1 1 1,1-1-1,-2 7 1,0-6 5,2-3-15,0 0 0,0 0-1,0 0 1,0-1 0,-1 1 0,1 0 0,0 0 0,-1-1 0,1 1 0,-1 0 0,1 0-1,-1-1 1,1 1 0,-1-1 0,1 1 0,-1 0 0,0 0 0,-16 13 45,1-1 0,-2-1 0,-30 18 0,-114 47 100,99-49-1111,-49 24-4376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1080,'4'-12'16,"-3"9"64,-2-10 864,-1 8-1134,1 4 607,4 7 2127,-2-4-2492,-1 0 1,1-1 0,-1 1 0,1 0 0,-1 0 0,0 0 0,0 0 0,0 0 0,0 0 0,0 0 0,0 0 0,-1 2 0,0 7 41,1 41 353,0-29-308,-3 132 647,2-149-756,-5 30 110,3-24 14,-28 153 527,21-114-458,-4 96 238,12-87-299,2-46-125,3 61 136,-2-66-140,1 0 0,-1 1 0,2-1 0,-1 0 0,2 0 0,-1-1 0,6 11 0,-5-11-22,-3-6-6,0 1 1,0-1-1,1 0 1,-1 1-1,1-1 1,-1 0-1,1 0 1,0 0-1,0 0 1,4 2-1,0 1 6,1 0 0,-1-1 0,1-1 0,0 1 0,0-1 0,0 0 0,0 0 0,1-1 0,-1 0 0,1 0 0,0-1 0,-1 0 0,1-1 0,9 1 0,-6-2-2,38-6 56,104-37 145,-146 42-296,1-1-1,0-1 1,-1 1 0,0-1-1,0 0 1,0-1-1,0 1 1,-1-2-1,0 1 1,0-1-1,0 1 1,7-10-1,8-15-5719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8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2968,'0'0'1883,"1"8"-1797,4 30 31,-1 57 0,-9-26 0,-3 91 174,5-101-149,-2 3 32,1-29-15,0 49 0,5-77-92,1 4 17,-1-4 16,-1 3 2,0-5 181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2072,'0'0'243,"5"-5"34,2-2-140,2 0-1,-1 0 1,1 0 0,0 1 0,0 1-1,18-9 1,24-3 162,116-21 344,-149 35-613,-12 2 5,0 0-1,1 1 1,-1 0 0,0 0 0,9 1-1,-11-1-46,4 0 0,0 1 0,0 0 1,0 0-1,0 1 0,0-1 0,0 2 1,0-1-1,-1 1 0,1 1 1,8 4-1,-3 2-2808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3592,'20'-1'9,"0"-1"0,0-1 0,22-6 0,2-1 2,33-3-10,9 1-1,3 3 1,69-9-370,-87 8-1511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 4216,'0'0'19,"-4"-2"2,1 2-17,0-1 1,0 1 0,0-1-1,0 1 1,0 0 0,0 0-1,0 1 1,0-1-1,0 0 1,0 1 0,0 0-1,0 0 1,0 0-1,0 0 1,-3 2 0,-42 24 65,41-22-74,-5 3 26,1 0 1,0 1-1,0 0 1,1 1-1,-11 15 1,10-14-2,-12 16 115,-28 39 0,39-49-100,1-2 61,1 1 1,1 1 0,-14 31-1,13-26-51,2 0 155,-18 110 84,22-92-74,1 79-1,3-89-161,2 0 171,20 95 80,-14-105-119,10 4-51,37 38 0,-53-59-106,0-2-1,0 1 1,1 0-1,-1 0 1,0-1-1,1 1 1,3 1-1,145 60 246,-115-53-74,153 29 92,-147-33-46,235 35-953,-114-16-4321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548 123 1800,'-6'-5'65,"-19"-14"-62,-50-34 926,64 45-552,0 2 0,0-1 0,-1 1 0,-21-7 1,23 11-196,1 1 1,0 0 0,0 0-1,-1 1 1,1 0 0,0 1 0,0 0-1,-1 0 1,1 1 0,0 0-1,0 0 1,-10 5 0,-4 3 65,0 1 0,-35 21 0,-44 33 351,101-64-589,0 0 1,0 0-1,-1 0 0,1 0 0,0 0 0,0 0 1,0 0-1,0 0 0,0 0 0,1 0 1,-1 0-1,0 1 0,0-1 0,1 0 1,-1 0-1,0 3 0,-9 20 155,9-22-104,4 3 3,-3-4-62,0-1 0,1 1-1,-1 0 1,0-1 0,0 1-1,0-1 1,0 1 0,1 0-1,-1-1 1,0 1 0,1-1-1,-1 1 1,0-1 0,1 1-1,-1-1 1,1 1 0,-1-1-1,1 0 1,-1 1-1,1-1 1,-1 0 0,1 1-1,0-1 1,13 8 16,1-1-1,0-1 1,0-1 0,0 0-1,1-1 1,0 0 0,23 1-1,-29-5 7,1 0 0,-1-1 0,0-1 0,0 1 0,-1-2-1,1 1 1,14-7 0,-19 8-9,0-1-21,46-19 226,-48 20-197,0-1 1,0 0-1,0 1 1,0-1-1,0 0 0,-1 0 1,1-1-1,-1 1 1,1 0-1,-1-1 0,0 0 1,0 1-1,0-1 1,2-4-1,-2 1 104,-1 4 1,0-1 5,-1-1-158,-8-9 409,6 16-362,1 0 1,-1-1 0,1 1-1,0 0 1,0 0 0,0 0-1,0 3 1,-1 13 7,0 10 0,0 1 0,4 44 0,0-49-20,0-3-1,6 32 1,32 80 0,-15-55-10,-25-76 1,1-1 1,0 1 0,1 0 0,-1 0-1,0-1 1,1 1 0,0-1 0,-1 1-1,1-1 1,0 0 0,0 0 0,1 0-1,-1 0 1,0 0 0,1 0 0,-1 0-1,1-1 1,-1 1 0,1-1 0,0 0 0,0 0-1,4 1 1,-1 0 21,1-1 1,0-1-1,-1 1 1,1-1-1,-1 0 1,1 0-1,0-1 0,-1 0 1,9-3-1,-8 3 12,0-1-1,-1 0 1,1 0-1,-1 0 0,0-1 1,1 0-1,-1-1 1,-1 1-1,1-1 0,-1 0 1,1 0-1,-1-1 1,0 0-1,5-6 0,-1-1 60,0-1 0,-1 0 0,0 0-1,-1 0 1,10-29 0,-12 15 85,0 0 0,-2-1 0,-1 0 0,-2-36 0,0 46-70,0 16-41,-10-8 196,3 6-213,3 4-15,-7 4-6,8-4-4,1 2-6,0-1-19,1-1-1,1 0 0,0 0 1,-1 0-1,1 0 0,0 0 0,-1 0 1,1 1-1,0-1 0,-1 0 1,1 0-1,0 0 0,-1 0 1,1 1-1,0-1 0,0 0 0,-1 0 1,1 1-1,0-1 0,0 0 1,-1 0-1,1 1 0,0-1 1,0 0-1,0 1 0,0-1 0,-1 1 1,0 3 0,0-1 1,1 1 0,-1 0 0,1 0-1,-1 0 1,2 6 0,0 13-821,10 46 1,0-14-7402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6104,'-6'0'36,"5"0"-22,1 0-1,-1-1 1,1 1-1,-1 0 0,1 0 1,-1 0-1,1 0 1,-1 0-1,1 0 1,-1 0-1,0 0 0,1 0 1,-1 0-1,1 0 1,-1 0-1,1 0 0,-1 0 1,1 0-1,-1 1 1,1-1-1,-1 0 1,1 0-1,-1 1 0,1-1 1,-1 0-1,1 1 1,-1-1-1,1 0 1,0 1-1,-1-1 0,1 1 1,0-1-1,-1 1 1,1-1-1,0 0 0,-1 1 1,1 0-1,0-1 1,0 1-1,-1 27 609,2 21-121,8 12-93,-4-19-142,-2-8 422,9 40-1,-7-63-426,-4-9-149,0 1-1,0 0 1,0-1-1,-1 1 1,1 0-1,-1 0 1,1-1-1,-1 1 1,0 0-1,0 0 1,0 0-1,-1 2 1,18-11 269,0 1-1764,0 0-5703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5024,'0'2'145,"0"4"30,1-2 98,1 2 8,1 1-203,1 0-1,-1-1 0,1 1 0,1-1 0,6 8 0,6 8 60,-14-16-111,0 0 0,-1-1 0,0 1 0,0 0 0,0 0 0,-1 0 0,0 1 0,0-1 0,0 0 0,-1 0 0,0 1 0,-1 9 0,-1-3 10,-1 1 1,0-1-1,-7 20 0,7-26-13,-1 0 1,1 0-1,-1-1 0,0 1 1,-1-1-1,1 0 0,-1 0 1,-1-1-1,-9 9 0,7-7-3,-3 4 11,0-1-1,-1-1 0,-1 0 0,0-1 1,0 0-1,-20 8 0,19-9-14,-11 4 58,-10 1-336,1-2 0,-41 6 0,-4-4-4104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483 107 3768,'0'0'-79,"-1"-4"18,-1-3 77,0 0-74,0 0 0,1-1 1,0 1-1,0-1 0,1-8 0,0 14 81,0 1 0,0-1 0,-1 0 0,1 0 0,0 0-1,-1 1 1,0-1 0,1 0 0,-1 0 0,0 1 0,0-1 0,0 1-1,0-1 1,0 0 0,0 1 0,0 0 0,0-1 0,-1 1 0,1 0-1,-1 0 1,1 0 0,-1 0 0,1 0 0,-1 0 0,1 0 0,-1 0-1,-2 0 1,2 0 545,-1 0 4,-1 1-401,0 0-1,0 0 0,0 0 1,0 1-1,0 0 0,0-1 1,0 1-1,0 1 0,1-1 1,-1 0-1,-6 5 0,-40 24 572,35-20-685,-14 10 634,-48 42 1,49-38-595,9-9 112,2-3-62,2 1 1,-1 1-1,-16 19 0,20-16-56,0 1-1,1 1 0,1 0 0,0 1 1,2 0-1,-9 29 0,15-43-68,1 0 0,0 0 0,0 1 0,0-1 0,1 0 0,0 0 0,0 0 0,1 0 0,2 12 0,1-4 1,0 0 0,8 17 0,-8-21-14,-2-5-1,1-1 1,0 1 0,-1-1-1,1 1 1,1-1 0,-1 0-1,1-1 1,-1 1 0,1 0-1,5 2 1,-2 0 0,5 2 31,14 3-6,2-2 0,-1 0 0,53 8 0,-63-14-27,-5-1 5,-1-1 1,0 0-1,13-1 1,9-1 88,0-2 1,53-10-1,-72 10-78,32-14 178,-24 8-114,-1 2 115,0-2 0,-1-1 0,0 0 0,20-16 0,-39 26-188,-1-1 0,0 1 0,0-1 1,0 1-1,1-1 0,-1 1 0,0-1 0,0 1 0,0-1 0,0 0 0,0 1 0,0-1 0,0 1 0,0-1 0,0 1 0,-1-1 1,1 1-1,0-1 0,0 1 0,0-1 0,0 1 0,-1-1 0,1 1 0,0-1 0,-1 1 0,1 0 0,0-1 0,-1 1 0,1-1 1,-1 0-1,-8-9 23,3 5 29,0 1 1,0-1 0,0 1-1,0 0 1,-1 0 0,0 1-1,0 0 1,-12-4 0,17 7-133,0-1 0,0 1 1,0 0-1,0-1 0,0 1 1,0 0-1,0 1 1,0-1-1,0 0 0,0 0 1,0 1-1,0-1 0,0 1 1,-3 1-1,2-1-595,-10 4-7825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3056,'0'0'153,"8"-11"555,3 5-513,0 1 0,1 0 0,0 0 0,21-4 0,46-8 160,-63 15-346,1-1 114,-1 0 0,1 2 1,21 0-1,19 0 193,147-2 740,-187 1-756,0 0-1,0-1 1,0 0-1,-1-1 1,24-9-1,-39 12-65,0 0-194,-1 1 0,1 0 0,-1 0 0,1-1 0,-1 1 0,1 0 0,-1-1 0,1 1 0,-1-1 0,0 1 0,1-1 0,-1 1 0,0-1 1,1 1-1,-1-1 0,0 1 0,0-1 0,0 1 0,1-1 0,-1 1 0,0-1 0,0 0 0,-1 0-13,-10-1 103,-6 3 216,13-2-225,-5-3-6,7 4 258,3 1-318,0 1-87,0-1 1,0 1-1,0-1 0,1 1 1,-1-1-1,0 0 1,1 0-1,-1 0 1,1 0-1,-1 0 0,1 0 1,0 0-1,-1 0 1,3 0-1,3 3-778,20 9-5850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4760,'14'5'1,"-12"-5"0,0 0-1,0 1 0,0-1 1,0 0-1,0 1 0,0 0 1,-1 0-1,1-1 0,0 1 1,0 0-1,-1 1 0,1-1 1,-1 0-1,1 0 0,-1 1 1,1-1-1,-1 0 0,2 3 1,3 4-1,30 35 0,-13-16 19,-2 1 0,28 49 0,73 116 499,-68-125-124,15 30 46,-56-76-32,-2 9-113,13 56 1,-23-85-243,-1 1 0,0-1 1,1 1-1,-1-1 0,0 1 1,0-1-1,0 1 0,-2 3 1,-6 35 268,-23 63 1,30-101-284,-1 0-1,1 1 1,-1-1 0,1 0-1,-1 0 1,0-1 0,0 1-1,-4 4 1,-66 72 313,-23 0-228,74-63-1005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2424,'0'0'32,"-4"5"-5,0 1-18,2-4 8,0 0 0,0 1 1,0-1-1,1 1 0,0-1 1,-1 1-1,1-1 1,0 1-1,-1 4 0,-43 105 382,-30 106 213,41-109-407,-12 64-5,18-55 54,-1-18-52,-10 25 558,38-123-215,4-5-234,3-6-302,0-1-1,-1 1 0,6-15 1,-4 9-454,16-37-3201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8:5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 3592,'-2'-1'48,"0"0"-35,0 0 0,0 0 0,0 0 0,0 0 0,-1 0 0,1 1-1,0-1 1,0 1 0,-1-1 0,1 1 0,0 0 0,0 0 0,-1 0 0,1 0 0,0 0 0,-1 1 0,-3 0 0,-47 18 94,45-15-95,-6 1 1,5-2-3,1 0 1,0 1-1,0 0 1,0 0-1,0 1 1,1-1-1,0 2 1,-1-1-1,2 1 0,-10 10 1,-65 81 72,76-89-70,0 1 1,1-1 0,0 1 0,1-1-1,-5 16 1,4-11 4,3-9 16,1 3 13,0-5 1,3 0-37,0 1 0,1-1 1,-1 0-1,0 0 0,1 0 1,0 0-1,-1 0 0,1-1 0,0 0 1,0 0-1,0 0 0,0 0 1,0 0-1,0-1 0,0 0 1,0 0-1,0 0 0,0 0 0,0-1 1,0 1-1,3-2 0,10 0-398,15 0-2226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5208,'0'0'176,"3"-5"-30,11-14-48,-10 15 242,-4 2-314,0 1 0,0 0 0,1 0 0,-1 0 0,0 0 0,0 0 0,1 0 0,-1 0 0,1 0 0,-1 0 0,1 0 0,-1 0 0,1 0 0,0 0 0,-1 1 0,1-1 0,0 0 0,0 0 0,0 1 0,-1-1 0,1 0 0,0 1 0,0-1 0,2 0 0,30-8 93,-28 8-115,-1 1 1,1 0-1,0 0 0,0 0 0,-1 1 0,1 0 1,0 0-1,-1 0 0,1 0 0,-1 1 0,0 0 1,6 2-1,4 4 8,-1 0 1,16 12-1,-23-15-5,0 1 1,0 0-1,-1 0 0,0 1 1,0-1-1,0 1 0,6 14 1,-5-10-2,30 45 57,31 53 21,-59-94-78,15 37 36,37 90 129,-51-128-162,-6-8 5,0 0-1,0 1 1,-1-1 0,4 13-1,13 57 99,10 102 0,-8 7 31,-17-157-122,8 26 1,-9-44-6,0 0 0,1 0 0,-1-1 0,2 1 0,-1-1 0,2 0 0,8 12-1,-13-20-8,-1-1 0,0 1-1,1-1 1,-1 0 0,1 1-1,0-1 1,-1 0-1,1 1 1,-1-1 0,1 0-1,-1 0 1,1 1 0,0-1-1,-1 0 1,1 0-1,0 0 1,-1 0 0,1 0-1,0 0 1,-1 0-1,1 0 1,-1 0 0,1 0-1,0 0 1,-1 0 0,1-1-1,0 1 1,-1 0-1,1 0 1,-1-1 0,2 0-1,12-10-915,-4 1-3764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8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6192,'0'0'133,"7"-4"-98,-1 1-30,-1 0-1,1 1 1,0 0 0,0 0 0,1 0-1,-1 1 1,0 0 0,1 0 0,-1 0 0,0 1-1,10 0 1,155-3 126,-152 2-98,0-1 0,0 0 0,27-9-1,3-1 58,188-32 202,-146 29-192,18-12-840,-56 12-3393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 5384,'-35'-10'13,"34"10"14,-2 3 0,-1 1-20,0 0 0,1 1 0,0-1 0,0 1 0,0-1 0,-4 10 0,-2 19-2,3 14 0,3 14-3,3 18-2,3 19 1,-1 10 4,3-2-2,7 78 6,-9-148 5,21 171 7,-19-163 6,-2-22-15,3 19 5,2-1 0,1 1 0,16 42 0,-20-70 2,2 9 8,2-1 0,0 0 0,1 0-1,21 29 1,25 26 145,-50-68-139,1 0-1,0-1 0,0 0 0,1-1 1,0 0-1,0 0 0,1 0 1,10 5-1,-14-10 2,0 0 0,0 1 0,0-2 1,0 1-1,0 0 0,0-1 0,0 0 0,0 0 0,1-1 1,-1 0-1,0 1 0,8-4 0,-6 2 8,0 1 5,0-1 0,0-1 0,0 1 0,-1-1 0,1 0 0,-1-1 0,0 0 0,0 0-1,0 0 1,7-7 0,-6 5-3,-1 1 9,-1 0-1,1-1 0,-1 0 0,0 0 0,-1 0 0,1 0 0,-1-1 0,0 1 0,5-14 0,-5 11-2,0-1 54,0 0 1,0 0-1,-1-1 0,0 1 1,1-14-1,-1 8-39,-2 9-1,0 0 0,0 0 1,-1 0-1,0 0 0,0 0 1,-1 0-1,0 0 0,0 0 1,0 1-1,-1-1 0,0 0 0,0 0 1,-4-6-1,-1 0-2,0 0 1,-1 0-1,-15-17 0,23 29-62,-14-14 167,-73-45 61,67 51-87,-28-2 86,-82-10-1,74 19-79,35 3-39,-33 7 0,5 0 119,36-7-192,5 0 96,15 3-100,-6-3-30,1-1 0,-1 1 0,1-1 0,-1 0 0,1 1 0,-1-1 0,1 0 1,-1 0-1,1 0 0,-1 0 0,1-1 0,0 1 0,-1 0 0,1-1 0,1 0 0,6-1 2,40-8 1,10-2 1,4-6-3,4-3-2,-2 1 1,-2 4 4,-4 1-2,-43 12-1,-7 1-1,0-1 0,0 0 0,0 0 1,12-7-1,-14 8 1,15-10 4,-18 9-1,2-4-2,-4 3 2,-2-3-2,3-5-1367,-1 2-5489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8248,'0'0'16,"-5"4"-10,-15 12-4,19-15-3,0 0 0,0 0 0,0 0 0,0 0 0,0 0 1,1 1-1,-1-1 0,0 0 0,1 0 0,-1 1 0,1-1 1,-1 1-1,1-1 0,0 0 0,0 1 0,0-1 0,-1 1 0,1-1 1,1 2-1,-3 19-21,-5 43-99,4 126 1,8-102 80,3 106-7,-5-137 46,-3-42 1,2 26 7,10 68 0,-9-96-4,-2-10 1,0 1 0,0 0 1,0-1-1,1 1 1,0-1-1,4 9 1,-3-6 6,1-1 0,-1 1 0,1-1 1,0 0-1,1 0 0,0-1 0,0 1 1,0-1-1,0 0 0,1 0 0,11 7 0,-9-8-1,-6-3-5,0 0 0,0 0-1,0 0 1,0 0 0,1 0 0,-1-1 0,0 1 0,0-1 0,1 1 0,-1-1 0,0 0-1,1 0 1,-1 0 0,5-1 0,17-2 49,0-2 0,0 0 0,0-1 0,38-16-1,-45 15-39,30-17 63,-29 12-252,0-1 0,0 0-1,-1-2 1,29-31 0,-33 31-4838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5920,'5'0'0,"0"-1"1,0 0-1,0-1 0,0 1 1,9-5-1,8-2 7,8 1 5,17-1-9,9-1-3,3-2 1,9 0 4,8 4-2,59-2-661,-74 6-2669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211 229 816,'0'0'80,"4"0"0,4 0-54,1 0 0,-1-1-1,0 0 1,0-1 0,1 1 0,-1-1-1,0-1 1,-1 0 0,1 0 0,0 0 0,12-9-1,-16 9 2,-1 0 0,1 0 1,0 0-1,-1-1 0,0 0 0,0 1 0,0-1 0,0 0 0,-1 0 0,1-1 0,-1 1 0,0-1 0,-1 1 1,1-1-1,-1 1 0,1-1 0,-2 0 0,1 0 0,0 1 0,-1-1 0,0-6 0,-1 7 23,1-1 0,-1 1 0,0 0-1,0 0 1,-1 0 0,1 1 0,-1-1 0,0 0-1,0 0 1,0 1 0,0-1 0,-1 1 0,0 0-1,1 0 1,-1 0 0,0 0 0,0 0 0,-1 1-1,1-1 1,-1 1 0,1 0 0,-6-2 0,4 2-4,1 1 0,-1 0 0,1 1 0,-1-1 1,1 1-1,-1 0 0,0 0 0,1 0 0,-1 1 1,0 0-1,1-1 0,-1 2 0,-6 1 0,5-1 6,-7 2 64,0 0 0,1 1 1,-1 0-1,-17 10 0,19-8-65,2-3 46,0 2 0,1-1 0,-1 1 0,-12 12-1,9-7-52,5-4 21,-1-1-1,2 1 1,-1 0 0,-7 11-1,4-5-21,7-10-11,1 0 0,-1 1 1,1 0-1,0-1 1,0 1-1,0 0 1,0 0-1,1 0 1,0 0-1,0 0 1,-1 8-1,0-6-2,3 4 124,6 5-89,1 0 0,1-1 0,0 0 0,0 0 0,2-1 0,11 12 0,4 2 88,45 38 0,-55-51-137,32 20 40,55 19 3,-80-47-38,12-3-4,49-1-1,-60-5-2,98-36 16,-114 37-11,0-1-1,-1 0 0,1-1 0,-1 0 1,0 0-1,7-5 0,4-3 1,-1 1-3,-9 7 19,0-1 0,-1 0 1,0-1-1,10-9 0,41-43 189,-52 48-17,-5 2-157,0 1 0,0 0 0,0 0 1,-1 0-1,0-1 0,-1 1 0,0 0 0,0 0 0,0 0 1,-1 0-1,0 0 0,0 0 0,-6-12 0,3 8-15,4 7-11,0 1 0,-1 0 0,1 0-1,-1 0 1,0 0 0,0 1 0,0-1 0,0 0 0,-3-2 0,-6-5 50,0 0-1,0 1 1,-1 0 0,0 1 0,0 1 0,-1 0 0,-19-8-1,18 9-47,9 4-5,0 0-1,0 0 1,0 1-1,0-1 1,-1 1-1,-5 0 1,-7-3 28,-1 1 1,1 1-1,0 1 1,-1 1-1,1 0 1,-1 1-1,1 1 1,-30 8-1,23-1 79,23-8-100,2-1-25,-1 0 0,1 1 0,0-1 0,0 0-1,-1 1 1,1-1 0,0 1 0,0-1 0,-1 0 0,1 1 0,0-1 0,0 1-1,0-1 1,0 1 0,0-1 0,0 1 0,0-1 0,0 0 0,0 1 0,0-1 0,0 1-1,0-1 1,0 1 0,0-1 0,0 1 0,0-1 0,0 1 0,1-1 0,-1 0-1,0 1 1,17 9 4,16-2-2,18-4-3,-24-4-4,0-1 0,-1-1 0,31-6 0,-50 6 2,30-3 1,160-29-53,-193 34 49,0-1 1,-1 0-1,1 0 1,-1 0-1,1-1 0,-1 1 1,1-1-1,2-2 1,3-1-2,25-20 2,17-18 3,-46 38-12,18-11 58,-23 15-46,1 1 0,-1 0 0,0 0 0,1 0 0,-1-1 0,0 1 0,1 0 0,-1 0 0,1 0-1,-1 0 1,1 0 0,-1 0 0,0 0 0,1 0 0,-1 0 0,1 0 0,-1 0 0,1 0 0,-1 0 0,0 0 0,1 0 0,-1 1 0,1-1 0,-1 0 0,0 0 0,1 0 0,-1 1 0,0-1 0,1 0 0,-1 0 0,0 1 0,1-1 0,-1 0 0,0 1 0,1-1 0,-1 0 0,0 1 0,0-1 0,0 0 0,1 1 0,-1-1 0,0 1 0,0-1 0,0 0 0,0 1-1,0-1 1,0 1 0,0-1 0,0 1 0,0 0 0,-1 18 2,-4 11 2,1 13-3,3 3-2,3-7 0,0-4-4,11 48 0,-11-72 1,1 0 1,0 0-1,1 0 1,0 0-1,1-1 1,0 0-1,0 0 1,9 11-1,-5-10-145,1-1 0,1 0 0,0 0-1,0-1 1,1 0 0,1-1 0,14 8 0,-2-4-5692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86 1624,'0'0'648,"1"-4"-275,3-16-194,-4 19-145,0 0 1,0 0-1,0 1 0,0-1 1,0 0-1,0 0 1,0 1-1,-1-1 0,1 0 1,0 1-1,0-1 0,-1 0 1,1 1-1,-1-1 1,1 0-1,-1 1 0,1-1 1,-1 1-1,1-1 0,-1 0 1,1 1-1,-1 0 0,1-1 1,-1 1-1,0-1 1,-1 0-1,0 0 78,-5-4 10,0 0-1,0 0 1,0 1-1,0 0 1,-1 1 0,1-1-1,-1 2 1,0-1 0,0 1-1,0 0 1,0 1 0,0-1-1,0 2 1,-1-1 0,1 1-1,-14 2 1,-1 1 74,1 1 0,-1 1 1,1 1-1,-41 18 0,50-19-165,-21 11 161,-97 64 232,128-79-407,1 1 0,-1 0 0,1-1 0,0 1 0,0 0 0,0 0 0,0 0 0,0 0 0,0 1 0,0-1 0,1 0 1,-1 1-1,1-1 0,0 1 0,-1 0 0,1-1 0,1 1 0,-1 0 0,-1 5 0,2-7-11,0-1 0,1 1 0,-1 0 0,0 0 0,0 0 0,0 0-1,1 0 1,-1-1 0,1 1 0,-1 0 0,1 0 0,-1 0 0,1-1 0,-1 1 0,1 0 0,-1-1 0,1 1 0,0-1-1,-1 1 1,1 0 0,1 0 0,-1 0 5,5 3 3,0-1 0,0 1-1,0-1 1,1 0-1,-1 0 1,1-1-1,0 0 1,-1 0 0,13 2-1,-6-2-3,0 0 27,1 0 1,0-2-1,0 1 0,0-2 1,0 1-1,26-7 1,-17 4 29,26-4 56,-18 1-28,1-1 1,31-12-1,-58 16-75,1 1 0,0-1 0,-1 0 0,0-1 0,1 1 0,-1-1-1,-1 0 1,1 0 0,-1-1 0,1 1 0,-1-1 0,-1 0 0,1 0-1,-1-1 1,1 1 0,-1-1 0,-1 1 0,3-9 0,-1 8-5,-3-14 188,-1 3 75,-1 17-269,1-1 0,0 0 1,0 1-1,-1-1 0,1 0 1,-1 1-1,1-1 0,0 1 1,-1-1-1,1 1 0,-1-1 1,0 1-1,1-1 0,-1 1 1,1-1-1,-1 1 0,1 0 1,-1-1-1,0 1 0,1 0 1,-1-1-1,0 1 0,0 0 1,1 0-1,-1 0 0,0 0 1,1 0-1,-1 0 0,-1 0 1,-20 0 75,20 1-81,0-1 0,0 1 1,0 0-1,-1 1 0,1-1 0,0 0 1,0 0-1,0 1 0,1-1 0,-1 1 0,0 0 1,0 0-1,1-1 0,-1 1 0,1 0 1,0 0-1,0 0 0,-1 1 0,0 3 0,0-2-3,0 1 3,0-1 0,0 1-1,1 0 1,-1-1 0,1 1-1,0 0 1,1 0 0,-1 0-1,1 6 1,0-1-1,0-6-1,0 0 0,0 0 1,1 1-1,0-1 0,0 0 0,0 0 0,0 0 0,1 0 0,-1-1 0,1 1 0,0 0 0,0 0 0,3 3 0,-1-2 0,-3-2-1,1 1 0,-1-1 1,1 0-1,0 0 0,1 0 0,-1 0 0,0-1 0,1 1 1,3 2-1,1 1 0,29 19 2,6-2 2,5-3-3,4-2-2,6-5 0,-13-5-414,-1-3 0,77 1 0,-72-6-5632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7088,'-21'0'-135,"19"0"-138,1 1 249,1 0 0,-1-1 0,0 1 0,1 0 0,-1 0 0,0-1 0,1 1 1,-1 0-1,1 0 0,-1 0 0,1 0 0,-1 0 0,1 2 0,-3 18 16,-4 20 8,3-18 26,2 1 0,0 0 1,1-1-1,3 25 0,7 7 130,18 78 252,-25-117-389,-1-10 0,0-1 0,0 1 0,1-1 0,0 0 0,0 1 0,3 4 0,-3-4 16,2 4 1,0-1 0,0 0-1,1-1 1,1 1-1,12 14 1,22 35 299,-39-58-329,-1 1 0,1-1 0,-1 0 0,0 0 0,1 0 0,-1 0 0,1 0 0,-1 0 0,1 0 0,-1 0 0,1 0 0,-1 0 0,1 0-1,-1 0 1,1 0 0,-1 0 0,1 0 0,-1-1 0,1 1 0,-1 0 0,1 0 0,-1-1 0,1 1 0,-1 0 0,0 0 0,1-1 0,-1 1 0,0-1 0,1 1 0,-1 0 0,0-1 0,1 0 0,6-17-906,-1-3-3693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10 119 5656,'1'-6'3,"-1"5"-1,0-1 0,0 1 1,0-1-1,0 1 0,0 0 1,-1-1-1,1 1 0,0-1 1,-1 1-1,1 0 1,-1-1-1,1 1 0,-1 0 1,1-1-1,-1 1 0,0 0 1,-1-2-1,1 2 9,1-1 0,0 1 0,-1 0 0,1-1 0,0 1 0,0 0 0,0-1 0,0 1 0,0-1 0,0 1 0,0 0 0,0-1 0,1 1 0,-1 0 0,1-1 0,-1 1 0,1 0 0,-1 0 0,1-1 0,0 1 0,-1 0 0,1 0 1,0 0-1,0 0 0,0 0 0,0 0 0,0 0 0,0 0 0,0 0 0,0 1 0,0-1 0,3-1 0,4-3 50,0 1 0,1-1 1,11-3-1,-15 6-46,10-3 41,0 0-1,0 2 1,1-1-1,-1 2 1,24-2 0,86 5 109,-56 0-93,-69-1-71,34 1 223,55 8 0,-86-5-161,27 126 293,-19-98-217,-10-29-128,1 0 1,-1 0 0,0 0-1,0 0 1,0 0 0,0 0-1,-1 1 1,1-1 0,-1 0-1,0 0 1,0 4-1,-1-3 5,0 1 0,-1-1 0,1 0 0,-1 0 0,0-1 1,0 1-1,0 0 0,0-1 0,-1 1 0,1-1 0,-1 0 0,0 1 0,-6 3 0,0 1 23,0-1 0,0 0-1,-19 10 1,6-7-29,5-3-985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6728,'-4'8'-7,"-1"0"6,3-3-3,-1 0 0,1 0 0,0 0 1,0 0-1,-2 8 0,-6 22-11,2 8 13,8-32 7,1 0 1,-1 0-1,2 1 0,0-1 1,0 0-1,1 0 0,0 0 1,5 11-1,42 85 78,-34-76-62,3 7 67,3-1 0,36 50 0,-20-38 8,-5-8 8,-31-38-23,-2-3-73,0 1 1,1-1-1,-1 1 0,1-1 1,-1 0-1,0 1 0,1-1 1,-1 0-1,1 0 0,-1 1 1,1-1-1,-1 0 0,1 0 0,-1 0 1,1 0-1,-1 1 0,1-1 1,-1 0-1,1 0 0,-1 0 1,1 0-1,-1 0 0,1 0 1,-1 0-1,1-1 0,-1 1 0,1 0 1,0 0-1,0 0 0,-1-24-870,0-2-3518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8:5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2520,'2'0'41,"4"0"13,-4 0 104,0 1-123,1-1-28,22 18 11,-1 0-12,5 1-5,12 6 26,1-3-1,1-1 1,84 28 0,-102-43 116,0-2 1,1-1 0,-1 0 0,51-3 0,-37-1 298,-33 1-262,2-1 23,-3-1-54,4-6-553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5472,'-4'-31'-67,"10"18"62,0 7 7,0 0 0,0 1 0,1 0 0,0 0 0,0 1 0,0-1-1,1 1 1,13-4 0,-16 5 1,4 0 16,0 1 1,0-1-1,-1 2 1,1-1-1,0 1 1,0 1-1,18 0 0,-15 0 16,109-1 128,-94-6-115,-26 7-37,1-1 0,-1 0 1,1 1-1,0-1 1,-1 1-1,1 0 1,-1-1-1,1 1 1,0 0-1,-1 0 1,1 0-1,0 0 0,-1 1 1,1-1-1,1 1 1,-1-1 89,3 2 17,12 10 171,-16-11-145,1 3-24,44 84 217,-23-41-201,-19-38-101,0-1-1,-1 1 0,0 0 1,0 0-1,2 15 0,-5-20-13,1 1 0,-1-1-1,0 1 1,0-1-1,0 0 1,-1 1 0,0-1-1,0 1 1,0-1-1,0 0 1,-1 0 0,1 0-1,-1 0 1,0 0-1,-4 5 1,5-7-38,0 0 1,-1 0-1,1-1 1,-1 1-1,0 0 0,0-1 1,0 0-1,0 1 0,0-1 1,0 0-1,0 0 1,0 0-1,0 0 0,0-1 1,0 1-1,-1 0 0,1-1 1,0 0-1,0 1 1,-1-1-1,1 0 0,0 0 1,-1 0-1,1-1 0,0 1 1,-1 0-1,1-1 1,0 0-1,0 1 0,0-1 1,-1 0-1,1 0 0,-2-2 1,-10-5-4684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7352,'0'0'112,"-6"11"-72,-15 32-22,20-42-13,0 0-1,0 1 1,0-1-1,1 1 1,-1-1-1,1 1 1,-1-1-1,1 1 0,0 0 1,0-1-1,-1 2 1,0 25 47,1 1 1,1-1 0,9 52-1,-6-64-39,-3-9 10,1 1-1,0-1 1,1 0-1,5 11 1,71 137 374,-37-84-178,68 97 339,-65-109-324,-37-48-146,1 0 0,0 0 0,0-1 0,2 0 0,-1-1 0,1 0 0,0-1 0,18 10 0,6 0-1140,-22-10-4968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7536,'2'0'6,"12"-1"-2,-11 1-1,23 11 0,131 47-29,-124-47 15,-22-8 9,26 4 1,-23-6 1,1-2 0,0 1 0,26-6 0,-36 5 1,10-1 2,1-1 0,-1-1-1,-1 0 1,20-9 0,13-5 38,-31 11-10,1 0-1,-1-1 1,0-1 0,0 0 0,-1-1 0,23-19 0,-36 26-17,0 1 0,-1 0 1,1-1-1,0 0 0,-1 1 0,1-1 1,-1 0-1,0 0 0,0 1 0,0-1 1,-1 0-1,2-6 0,-1 4 6,-1 2-3,0 0 0,1 0-1,-1 0 1,0 0 0,-1 0 0,1 0-1,-1 0 1,1 0 0,-1 0 0,0 1-1,0-1 1,0 0 0,-3-5 0,2 4 1,2 3-2,0 0-8,-1 0 0,1 0 0,0-1-1,-1 1 1,1 0 0,0 0 0,-1 0 0,1 0 0,-1 0 0,0 0 0,1 0 0,-1 1 0,0-1 0,0 0 0,1 0 0,-1 0 0,0 1 0,-1-2 0,-5-2 76,0-1 0,0 0 0,1-1 0,-10-10 0,15 15-79,0 1 0,0 0-1,1-1 1,-1 1 0,0 0 0,0-1-1,0 1 1,0 0 0,0 0 0,0 0-1,0-1 1,0 1 0,1 0 0,-1 1-1,0-1 1,0 0 0,0 0 0,0 0-1,0 0 1,0 1 0,0-1 0,-1 1-1,0 0 7,-1 0-6,0 0 1,0 0-1,0 1 0,0-1 1,0 1-1,0 0 0,0 0 1,0 0-1,1 0 0,-1 0 0,1 1 1,-1-1-1,1 1 0,0 0 1,0-1-1,-3 7 0,1-1-2,1 0-1,0 0 1,0 0-1,1 0 1,-3 14-1,0 33 0,13 72-5,-3-86-8,15 54 1,-12-61 4,-6-22-4,0 1 0,2-1-1,8 24 1,-3-14 5,-5-11 2,26 57-20,-29-67 22,73 185-46,-50-97 37,-10-26 3,1 10 6,-8-27 15,2 82 1,-9-127-12,0 0 1,-1 1-1,1-1 1,0 0-1,0 0 1,0 1-1,-1-1 0,1 0 1,-1 0-1,1 1 1,-1-1-1,1 0 1,-1 0-1,0 0 0,0 0 1,1 0-1,-1 0 1,0 0-1,0 0 0,0 0 1,-1 0-1,-1 1 5,0-1 0,1 1 0,-1-1 0,0 0 0,0 0 0,0 0 0,0-1 0,-5 1 0,-4 0 12,1-1 0,0 0-1,-17-2 1,22 1-23,-8 0 63,0 1-26,-1-1 0,0 0 0,1-1 0,-1-1-1,1 0 1,0-1 0,0 0 0,-20-10 0,-7-4 141,1-2-1,-36-24 1,64 35-141,7 6 12,0-1-1,0 0 1,0 0 0,1-1-1,-7-8 1,-14-18 306,-27-43 0,46 62-321,-12-26 154,14 29-148,0-1-1,1 0 1,0 0-1,1 0 1,1 0-1,-1-1 1,1 1-1,1 0 1,1-13-1,0 11-22,-1 7-4,1 0-1,0 0 1,0 0 0,0 0 0,1 0 0,2-5 0,2-3 13,0 0-1,1 1 1,0 0 0,1 0-1,1 0 1,14-15 0,-12 16-17,24-20 36,-6 11-18,0 0 1,1 3 0,41-19-1,-6 12-1441,2 1-5696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5296,'0'0'112,"0"0"-90,0-1 1,-1 1-1,1-1 0,0 1 1,0-1-1,-1 1 0,1 0 1,0-1-1,-1 1 0,1-1 1,-1 1-1,1 0 0,0-1 1,-1 1-1,1 0 0,-1 0 1,1-1-1,-1 1 0,1 0 1,-1 0-1,1 0 0,-1 0 1,1 0-1,-1-1 0,1 1 1,-1 0-1,1 0 0,-2 0 1,0 3-17,0-1 1,0 0 0,0 1-1,0-1 1,0 1-1,1-1 1,-1 1-1,1 0 1,0 0-1,0 0 1,-2 5 0,1 1-4,0 0 1,1 1 0,-1 12-1,4 27 0,4 3-3,4 4 0,3-3 0,-3-9 0,-9-32 0,0-7 0,0 0 0,0 0 0,1 0 0,-1 0 1,1 0-1,0-1 0,4 7 0,-5-8 6,0 0-1,1 0 1,-1-1-1,1 1 1,-1-1-1,1 1 1,0-1-1,0 0 1,0 1-1,0-1 1,1 0-1,-1 0 1,1-1-1,3 3 1,-4-3 54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4488,'1'-2'20,"0"-1"0,1 1 0,-1 0 0,1 0 0,0 0 0,-1 0 0,1 0 0,0 0 0,0 0 0,1 0 0,-1 1 1,0-1-1,0 1 0,1 0 0,-1 0 0,1-1 0,-1 2 0,1-1 0,-1 0 0,1 0 0,0 1 0,-1 0 0,6-1 0,9 0 101,-7 0-57,0 1 1,0-1 0,1 2 0,-1 0-1,0 0 1,-1 0 0,1 1 0,0 1-1,13 5 1,-13-4 6,15 5 151,-1 2-1,0 0 1,34 24-1,-39-24 117,31 15-1,-39-21-210,0 0 1,-1 1-1,1 0 0,-1 1 1,15 13-1,-23-18-82,0 1 0,-1-1 0,1 1 0,-1-1 0,1 1 0,-1 0 0,0-1 0,0 1 0,0 0 0,-1 0 0,1 5 0,2 5 98,-3-12-132,0 0 1,0-1-1,0 1 1,0 0-1,0 0 1,0 0 0,0-1-1,0 1 1,-1 0-1,1 0 1,0-1-1,-1 1 1,1 0-1,-1 0 1,1-1 0,-1 1-1,1-1 1,-2 2-1,0 1 16,-1 1 3,0 0-1,0 1 1,-1-1 0,0-1-1,0 1 1,0 0-1,0-1 1,-1 0-1,1 0 1,-1 0-1,0-1 1,0 1-1,0-1 1,0 0-1,0-1 1,0 1-1,0-1 1,-1 0-1,1 0 1,-1-1 0,1 0-1,0 0 1,-1 0-1,1 0 1,-1-1-1,-7-2 1,8 2-7,0-1 1,0-1-1,1 1 1,-1-1 0,1 0-1,-1 0 1,1 0-1,0-1 1,0 1 0,0-1-1,0 0 1,-4-7-1,7 8-11,-1 0-1,1-1 1,0 1-1,0 0 1,0-1-1,1 1 1,-1-1-1,1 1 1,0-1-1,0 1 1,0-1-1,0 1 1,2-5 0,-2 3 1,1 0 2,0-1-1,0 1 1,0 0-1,1-1 1,-1 1-1,1 0 1,1 0-1,-1 0 1,5-7-1,-2 5 0,0-3 18,2 0 0,-1 1 0,1 0 0,0 0 0,1 0-1,0 1 1,0 1 0,13-10 0,10-4 181,41-21-1,-32 20 1,-30 16-126,0 0 0,1 1 0,0 1 0,0 0 1,0 0-1,0 1 0,1 0 0,14-1 0,-10 12-44,3 9-38,3 16 0,-1 16-3,35 141-32,-50-171 26,-2-8-7,1 1-1,0-1 0,11 18 1,47 69-52,-48-83-10,-7-9 44,0 0 18,0 0-1,0 0 1,0-1-1,1 0 1,-1-1-1,1 0 0,1 0 1,-1-1-1,12 3 1,98 15-1447,-56-13-5548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611 102 3592,'-18'-13'109,"-1"1"0,0 1 0,-1 0 0,0 2 1,-1 0-1,0 2 0,0 0 0,-1 1 0,1 2 0,-1 0 0,-1 1 0,-29 0 1,-8 1-17,20 4 115,-56 10 0,90-11-145,0 0 0,0 0 0,0 1 1,0-1-1,0 2 0,0-1 0,0 0 1,0 1-1,1 0 0,0 1 0,-1-1 0,1 1 1,0 0-1,1 0 0,-1 1 0,-6 7 0,10-9-38,-1-1 0,0 1 0,1-1 1,-1 1-1,1 0 0,0 0 0,0 0 0,0-1 0,0 1 0,0 0 0,0 0 0,1 0 0,0 1 0,0-1 0,0 0 0,0 0 0,0 0 0,0 0 0,1 0 0,-1 0 0,1 0 0,0 0 0,0 0 0,0 0 0,0-1 0,1 1 0,-1 0 0,3 3 0,-3-5-13,0-1-1,0 1 1,-1 0 0,1 0-1,0 0 1,0-1 0,0 1 0,0 0-1,0-1 1,0 1 0,0-1 0,0 1-1,0-1 1,1 1 0,-1-1 0,0 0-1,2 1 1,3 0 17,2 2-9,-5-1-7,-1-2 0,1 1-1,-1 0 1,1 0 0,0-1-1,0 1 1,-1-1 0,1 0-1,0 0 1,4 0 0,40-4 142,0-3 1,78-19-1,-84 17 67,-33 7-192,0 0 0,-1 0 0,1 0 0,-1-1 0,1 0 1,-1 0-1,7-5 0,-4 3 24,-2 1 31,1-1 1,-1 0-1,0 0 1,-1-1-1,1 0 0,-1-1 1,12-13-1,-17 16 9,0-2-10,-1 2-15,-1-3-4,0 5-19,-5-2-12,4 3-33,1 1 0,0 0 0,0-1 0,-1 1 0,1 0 0,0 0 0,0-1 0,-1 1 0,1 0 0,0 0 0,-1 0 0,1-1 0,0 1 0,-1 0 0,1 0 0,-1 0 0,1 0 0,0 0 0,-1 0 0,1 0 0,0-1 0,-1 1 0,1 0 0,-1 0 0,1 1 0,0-1 0,-1 0 0,1 0 0,-1 0 0,1 0 0,0 0 0,-1 0 0,1 0 0,0 1 0,-1-1 0,1 0 1,0 0-1,-1 0 0,1 1 0,0-1 0,0 0 0,-1 1 0,1-1 0,0 0 0,0 0 0,-1 1 0,1-1 0,0 1 0,-2 4 1,0 0 0,0 0 1,1 0-1,-1 0 0,1 0 1,1 1-1,-1-1 0,1 0 0,0 1 1,1 9-1,-1 1 0,1-6 1,-1 0-1,2 1 1,4 18-1,8 38 10,4 20-8,3 0 1,2-7-3,-10-35-5,-2 1 0,7 66 1,-14-19-13,5 142-24,-10-150 29,-5 40-6,6-97 16,-1-4 0,0-15 0,-4 21 0,2-25-1,-2 11 3,5-15-1,0 0 0,0 0-1,-1-1 1,1 1 0,0 0 0,-1-1 0,1 1-1,0 0 1,-1-1 0,1 1 0,-1 0 0,1-1-1,-1 1 1,1-1 0,-1 1 0,0-1-1,1 1 1,-1-1 0,0 0 0,1 1 0,-1-1-1,0 0 1,0 1 0,1-1 0,-1 0 0,0 0-1,0 0 1,1 0 0,-2 1 0,-22-2 18,14-1-16,-31-8 23,-205-86 175,228 89-162,1-1-1,0-1 0,0-1 0,1 0 0,-25-21 1,24 15 81,0-8-65,0-1 0,-13-28 0,21 29 53,5 9-51,0 1-20,0-1 1,1 0-1,1 0 1,1-1-1,0 1 0,1-24 1,3 10 67,2 0 1,1 1-1,1-1 1,12-28 0,-13 42-80,-5 10-3,2 0 0,-1 0-1,1 0 1,-1 0 0,1 1-1,0 0 1,5-5 0,14-17 114,2 0-1,45-36 1,-17 25-10,31-21-1487,-40 25-5993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63 276 2072,'-5'0'49,"-29"0"57,32 0 147,-20 1 2083,226 43-1334,-133-25-820,-24-4 48,67 32 0,-86-34-130,-11-6-20,13 6 102,-1 1 0,0 1 0,36 25 0,-58-35-13,-3-1 7,2 2 4,-5-5-165,0 0-1,-1 0 1,1-1 0,-1 1-1,1 0 1,-1 0 0,1 0-1,-1 0 1,0 0 0,1 0-1,-1 0 1,0 0 0,0 0-1,0 0 1,0 0 0,0 0-1,0 0 1,0 0 0,0 0-1,0 0 1,0 0 0,-1 0-1,1 0 1,0 0 0,-1 0-1,0 1 1,0 0 3,0 0-1,0 0 1,0 0 0,0 0 0,-1 0-1,1 0 1,0-1 0,-1 1 0,-3 3-1,-2-2 14,-1 0-1,1 0 0,-1-1 1,1 1-1,-1-2 0,-12 2 0,8 0-17,-27 0 48,36-3-57,-100-5 144,93 5-119,0-2 0,1 1 0,-1-1-1,1-1 1,-1 1 0,1-2 0,0 1-1,0-1 1,-10-7 0,16 8-8,0 0-1,1-1 1,-1 0 0,1 0 0,-1 0 0,1 0 0,0 0-1,1 0 1,-1 0 0,1-1 0,0 1 0,0-1 0,0 1 0,0-1-1,1-6 1,-1-10 60,3-38-1,-2 46-65,0 10-8,0 0 1,0 0 0,0-1 0,1 1-1,-1 0 1,1 0 0,0 0-1,0 0 1,0 0 0,0 0-1,3-3 1,2-7 34,2-5-5,0 1 1,2 1-1,19-28 1,7-2 94,49-46 0,-40 53-5,-18 20 55,38-22 1,-63 40-213,0 1 1,1-1-1,-1 0 0,0 1 1,0-1-1,0 1 0,1 0 1,-1 0-1,0 0 1,0 0-1,1 0 0,-1 0 1,0 1-1,0-1 0,1 1 1,-1-1-1,0 1 0,0 0 1,0 0-1,0 0 0,0 0 1,0 0-1,0 1 1,0-1-1,-1 0 0,1 1 1,0-1-1,1 4 0,-1-4-154,19 17-6289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6456,'0'0'29,"2"6"7,12 35 5,-7-17 14,2 0 0,0 0 0,1-1 0,17 28 0,-25-49-46,-1 0 0,1 0 0,-1 0 0,1 0 0,0-1 0,-1 1 0,1 0 0,0-1 0,0 0 0,0 1 0,1-1-1,3 2 1,5 2 8,-1 3-7,-6-5-8,-1-1 0,0 0 1,1 0-1,0 0 1,0 0-1,-1-1 0,1 1 1,5 0-1,25 8 18,1-1-1,63 6 1,-80-13-17,-9-2 1,0 1 0,0-1 1,16-2-1,-8-1 11,-1 0 0,1-1-1,-1 0 1,0-2 0,28-12 0,-33 12-7,-8 5 4,0-1 0,1 0-1,-1 0 1,-1 0 0,1-1 0,0 1 0,5-6 0,6-8 65,22-27 0,-31 36-48,0 0-1,-1 0 1,0 0 0,0-1 0,-1 1-1,1-1 1,3-16 0,-7 20 3,0 0 0,1-1 1,-1 1-1,-1-1 0,1 1 0,-1 0 1,-1-6-1,1 0 0,0 6-1,0 1-1,0-1 1,-1 0-1,1 1 0,-1-1 1,0 1-1,0 0 1,0-1-1,0 1 0,-1 0 1,1 0-1,-1 1 1,-3-4-1,-2-3 64,3 1-49,4 6-31,0 1 0,0-1 1,0 1-1,0 0 0,-1-1 0,1 1 0,0 0 1,0 0-1,-1-1 0,1 1 0,-1 0 0,1 1 1,-1-1-1,1 0 0,-1 0 0,0 0 0,1 1 1,-1-1-1,0 1 0,0 0 0,1-1 0,-1 1 1,-3 0-1,1-1 47,-5-4-1,9 5-57,0 0 1,-1 0-1,1-1 0,-1 1 1,1 0-1,-1 0 0,1 0 1,-1 0-1,1 0 0,0 0 1,-1 0-1,1-1 0,-1 1 1,1 1-1,-1-1 0,1 0 1,-1 0-1,1 0 0,-1 0 1,1 0-1,0 0 0,-1 0 1,1 1-1,-1-1 0,1 0 1,-1 0-1,1 1 0,-1-1 1,-6 15 36,4 25 2,5-3-22,6 21-15,5 0 0,1-6-3,6-1-2,5 1 0,2-7 0,-23-41 0,-1 1 0,1-1 0,0 0 0,8 7 0,-9-9 0,0 0 0,0 0 0,1 0 0,-1 0 0,1 0 0,-1-1 0,7 2 0,0-1 0,-1 0 0,1-1 1,11 0-1,-4-2-212,0 0-1,0-1 0,0-1 1,21-6-1,12-4-5133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7088,'-3'-6'97,"0"8"119,-3 15 115,0 18-318,7-3-13,8 60-1,-3-46 1,0 27-16,0-29 0,24 81 1,-9-57 14,-20-66 1,63 162 16,2-28 10,-51-111 29,-8-14-28,3 4-1,0-1 0,1 0 0,1-1 0,0 0 0,20 15 0,-32-27-39,11 7 99,-1 0-1,20 10 1,-26-16-158,1 1 0,0-1 1,0-1-1,0 1 0,0-1 1,0 1-1,0-2 0,0 1 1,0 0-1,0-1 0,10-1 1,11-2-4729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155 235 4936,'-9'-8'12,"7"6"49,0 0 5,-4-6-33,4 6 192,0 2-109,-5 0-3,5 0-19,17 0 12,-9 1-77,0-1 0,0-1 0,0 1 0,1-1 0,-1 0 0,0-1 0,0 1 0,6-4 0,-1 2 44,18-7 104,45-22 0,-60 24-110,-1 0 0,0-2-1,17-15 1,-29 23-53,0 1-1,0 0 0,0 0 1,-1-1-1,1 1 0,-1-1 1,1 1-1,-1-1 1,1 1-1,-1 0 0,0-1 1,0 1-1,0-1 0,0 0 1,0 1-1,0-1 1,0 1-1,0-1 0,-1 1 1,1 0-1,0-1 0,-1 1 1,1-1-1,-1 1 1,0-1-1,1 1 0,-1 0 1,-1-2-1,-4-3 18,1 1 0,-1-1 0,0 1 0,-1 0 0,1 1 0,-1-1 0,0 1 0,0 1 0,-1-1 0,1 1 0,-1 1 0,1-1-1,-10-1 1,11 3 6,-1 0-1,1 0 0,-1 0 1,1 1-1,-1 0 0,1 0 1,-7 2-1,3-2-8,2 1 12,0 0 1,1 0-1,-1 1 0,0 0 0,0 0 1,-11 6-1,8-3-14,0-1 53,0 0-1,-18 11 0,16-7-52,8-6-4,1 1-1,0 0 0,0 0 1,0 0-1,0 1 0,0-1 0,0 1 1,1 0-1,-6 9 0,5-8-4,3-3-8,-1-1 1,1 1 0,0 0 0,0 0-1,0 0 1,0 0 0,0 0-1,0 0 1,0 0 0,1 0-1,-1 0 1,1 0 0,0 1-1,-1 1 1,0 6 11,-2 0-7,2-7-8,0-1 0,1 1 0,-1 0 0,1 0 1,-1 0-1,1-1 0,0 1 0,0 0 0,1 0 1,0 5-1,2 12 17,0-1 0,2 0-1,0 1 1,1-2 0,12 25 0,-11-27-18,-4-10-3,0 0 1,0-1 0,1 1-1,-1-1 1,1 0-1,6 7 1,5 5 19,1 1 0,0-2 1,27 22-1,-34-31-15,-6-6 0,-1 1-1,1 0 1,-1-1 0,1 1-1,0-1 1,-1 0 0,1 0-1,0 0 1,0 0-1,5 0 1,31 5 87,1-3 1,76-2-1,-80-1-80,1 0 138,60-7-1,-91 7-188,-1-1 0,0 0 0,0 0 1,0 0-1,0-1 0,0 0 0,0 1 0,0-2 0,0 1 1,5-4-1,-2 1-611,10-6-5172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8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36 2696,'-3'-1'2,"-1"-3"-7,-1-14 48,5 17-34,-1 0 1,0 0-1,1 1 0,-1-1 0,0 0 1,0 0-1,0 1 0,0-1 1,0 1-1,0-1 0,0 1 1,0-1-1,0 1 0,0-1 0,0 1 1,0 0-1,0 0 0,0 0 1,0-1-1,0 1 0,-2 0 1,-31-2 316,6 2-83,-1 2 0,1 0 0,-31 7 0,41-3-5,0 0 0,1 1 0,-30 16 1,38-19-130,-1 1-22,0 1-1,0 0 0,1 1 1,0 0-1,0 0 1,0 1-1,1 0 1,0 0-1,1 1 1,0 0-1,-8 13 0,14-18-59,-1 1 1,1 0-1,-1-1 0,1 1 0,1 0 0,-1 0 0,1 0 0,0-1 0,0 1 0,1 9 0,-1-7-6,0-1 5,0-1 0,0 1 0,1 0 0,-1-1 0,1 1 0,0-1 0,1 0 1,-1 1-1,1-1 0,3 6 0,-3-8-18,0 0 1,1 0-1,0 0 1,-1 0-1,1-1 1,0 1-1,0-1 1,0 0 0,1 0-1,-1 0 1,0 0-1,1-1 1,-1 1-1,8 1 1,-1 1-3,-7-3 0,1 1-1,0-1 0,0 0 1,0 0-1,-1-1 0,1 1 1,6-1-1,31 0 67,66-9-1,-99 9-70,3-2 25,-1 0-1,0 0 1,0 0 0,0-2-1,0 1 1,0-1-1,-1 0 1,0-1 0,13-9-1,-10 6 44,-1 0-1,0-1 1,19-20-1,26-45 645,-50 66-608,-4 4 2,0-7-6,-3 5-10,-5-4-2,5 6 6,-2-5-1,3 7-4,-6 2-37,0 0-1,0 0 1,0 1 0,-10 2 0,15-2-13,0-1-36,0 1 1,1-1 0,-1 1-1,1-1 1,-1 1 0,1 0-1,-1-1 1,1 1 0,-1 0-1,1 0 1,-1-1 0,1 1-1,0 0 1,-1 0 0,1 0-1,0-1 1,0 2 0,1 8-8,0 0 1,1 0-1,1 0 1,-1-1-1,2 1 1,-1-1-1,1 1 1,1-1-1,10 16 1,-7-12-7,-6-9 1,0-1 0,1 1 0,-1-1 0,1 0 0,-1 0 0,1 0-1,0 0 1,0-1 0,0 1 0,1-1 0,-1 0 0,1 0 0,-1 0 0,1 0-1,5 1 1,4 1-13,-1-2 0,1 0 0,22 1 0,-8-1 2,63 7-1106,-43-4-4335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1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4848,'0'0'57,"1"-5"-5,1 1-23,3-15 510,2 41-251,-6-14-267,0-3-7,-1-1 1,0 1 0,0-1 0,0 1 0,0-1-1,-2 8 1,-37 167 249,33-160-251,3-10 18,0 0-1,1 0 1,-1 13 0,0 3 67,2 0-1,1 0 1,5 47 0,-3-57-79,9 28 146,1-5 77,2-1 1,32 62 0,-43-94-184,0 0 1,0-1 0,0 1-1,1-1 1,0 1 0,0-1-1,0 0 1,0-1-1,1 1 1,7 3 0,-6-3 6,1 0 0,0-1 0,0 0 0,0 0-1,0 0 1,0-1 0,1-1 0,-1 1 0,1-1 0,-1 0 0,1-1 0,10 0 0,118-31 780,-92 19-768,126-30 510,47 7-164,-150 28-304,-48 5-77,2 1 66,-1-2-1,0 0 1,28-9-1,-45 11 54,-20-11-74,-14 4-1494,-3 0-5660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5024,'0'0'25,"0"11"199,-18 158 207,15-102-295,11 143 277,1-118-233,-6-58-123,-1-7 71,0 0 0,2-1 0,12 46 0,-13-65 36,-2-3-99,1 0 0,0 0 1,0-1-1,0 1 1,0 0-1,1-1 0,0 1 1,-1-1-1,1 0 1,0 0-1,5 3 0,-7-5-34,0 0 1,1 0-1,-1-1 0,0 1 0,0-1 0,1 1 0,-1-1 0,0 0 0,1 0 0,-1 1 0,0-1 0,1 0 0,-1 0 0,0 0 0,1 0 0,-1 0 0,0-1 0,1 1 0,-1 0 0,0-1 0,1 1 0,-1-1 0,0 1 0,0-1 0,0 1 0,1-1 1,-1 0-1,0 0 0,0 0 0,0 1 0,1-3 0,9-6-275,0-1 1,15-19-1,2-5-5169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872 28 4216,'-50'-15'248,"23"10"85,0 2 1,0 0-1,-34 2 0,45 2-258,-38 5 286,-66 16 10,95-14-230,-101 52 43,102-43-137,-82 86 14,86-78-34,-69 111 9,86-132-33,1 0 0,0 0 1,0 0-1,0 1 0,-2 5 1,-46 181 24,43-147-8,-18 173 6,22-173-11,3 179 12,4-179-6,39 170 11,-42-207-30,1-1-1,0 1 1,0-1 0,4 8-1,-6-14-1,46 89 12,-35-72-11,1 0 0,1-1 0,23 22 0,10 3 3,92 60 0,-100-76 4,144 89 15,-146-94 17,60 19 0,11-12-16,-107-27-24,8 2 20,0-1 0,0 0 0,14 0 0,220-11 94,-194 2-19,-25 3-56,30-7 30,-1-3 1,85-35 0,74-40 89,-170 71-38,136-94 54,-173 110-158,-1 0 0,1 0 0,-1 0 0,0 0 0,1 0 1,3-7-1,-7 10-17,18-23 60,20-34 0,7-37-11,-31 53 79,25-158 56,-36 161-57,-17-137 46,6 141-66,-55-145 39,61 173-127,0 0 0,-1 1-1,0-1 1,-5-6 0,8 12-19,-18-28 46,-24-28 1,-32-19-12,69 70-19,-1 1 0,1-1 0,-1 1 0,-6-3 0,5 2-5,-34-20 20,-1 2 1,-1 1-1,-48-16 1,-84-24 16,141 52-41,-50-7-1,-13 4-3,7 13 2,68 1-4,-34 8 0,38-4-2,1 0 0,-1 2 0,1 0 0,-21 12 1,30-15-1198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8880,'2'5'225,"54"156"486,-53-142-511,-5 8-119,-1-1 1,-7 29 0,9-53-79,1 1 1,-1 0-1,0-1 0,0 1 1,-1-1-1,1 0 0,-3 4 1,-26 38 12,-45 47 1,61-77-1224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2424,'0'-5'7,"1"-10"139,4 29 248,-3-9-381,-1 1 0,0 0 0,-1 0 0,0 0-1,0 0 1,0 0 0,0 0 0,-2 7 0,0-3 1,-10 116 206,0 42 71,8-99-71,3 49 17,-3 107 407,-1 25 27,5-157-447,0 66-14,0 99 197,-2 12-83,4-178-284,0-54 68,9 159 45,-10-158-58,5 253 214,-1-199-277,-1-55 43,18 286 202,-19-204-155,11 60-1,-11-141-33,12 157 41,-13-157-34,11 242 192,-7-163-199,12 68-7,-2-63 12,2-9-34,27 138 76,-26-128-86,20 158 86,-20-180-110,13 62 0,-11-36 2,0-2-15,-7-45 0,0 8-8,8 110 11,15 79 14,-27-179-10,4 84 62,-8-131-20,14 56-1,-17-101-57,2 11 65,-5-16 19,2-1-39,6 5 6,-6-5 236,-4-6-171,8-24 464,-4 25-437,3-2-4,-1 3-121,-1 1 0,0 1 0,0-1 0,1 0 0,-1 1-1,1-1 1,-1 1 0,1 0 0,-1 0 0,1 1 0,0-1 0,7 1-1,-7-1 0,12 0 32,1-1 0,-1 2-1,0 0 1,1 1 0,20 5 0,42 1 60,38-9-31,-62-2-12,112-2 21,-89 8-52,128-2 97,-85-8-76,77-7-2,-156 13-10,286-6 118,-235 3-152,-55 2 2,62-3 4,23 1-14,-6 1 0,-14 2-3,-7-3-2,-6-3 0,6 0 0,6 3 0,-4 2 0,-9 1 0,-8-2 0,-11 0 0,-46 3 0,115-9 14,-78 1 20,-36 5-14,166-18 205,-117 12-25,-71 10-164,24-5 120,-29 3-154,1 0 0,-1 0 1,0 0-1,1 1 0,-1-1 0,0 1 0,0-1 1,0 1-1,-1 0 0,-3-2 0,-18-12 14,-54-73-934,72 81 252,-26-31-7227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2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22 816,'4'-13'0,"-1"4"1,1 34 23,-4 206 234,3-165-148,8 147 237,-8-166-215,1 9-35,-4 66-1,-3 157 191,9-174-167,1 66 4,-6-40 76,2-4-52,15 145 244,-10-182-344,-5-52 72,8 163 41,-9-161-73,17 252 220,-9-197-265,-5-56 77,14 163 51,-16-163-38,25 254 312,-21-196-390,-5-57 85,-6 284 380,0-208-295,-4 55 7,5-134-65,-12 160 59,13-159-92,-18 249 296,17-198-382,3-51 66,11 163 40,-8-162-59,29 228 185,-17-167-185,27 169 79,-23-169-107,20 76 149,-17-95-104,31 179 496,-25-75 391,-28-181-878,0 2 27,0-2-8,3 4 0,-2-4-8,2 6 1,-2-8 119,-1-1-269,-1 0 0,1 0-1,-1 0 1,1 0-1,-1 0 1,1 0 0,-1 0-1,0 0 1,0 0-1,1-1 1,-1 1 0,0 0-1,0 0 1,0-1-1,0 1 1,0-1 0,0 1-1,0-1 1,0 1-1,0-1 1,0 0 0,0 1-1,0-1 1,0 0-1,-1 0 1,-2 2-640,-21 6-5916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2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1080,'233'-16'488,"-190"12"-408,43-4 128,105-7 24,45 0-32,-187 12-79,221-7 49,-214 9-77,217-9 38,-218 8-38,234-5 32,-231 6-57,218-10 40,-224 9 0,211-5 59,-211 6-7,-19 1-91,207-7 151,-204 5-176,215-11 95,-228 13-132,52 3 50,76 11 119,-144-13-136,4-1 8,-6 0 0,5 2 1,-8-1 7,-43-4 102,-78 10-33,92-5-236,-1 1-1,-36 9 1,55-10-46,-51 11-2516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2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4128,'0'0'277,"0"-2"-114,0-7 20,0 7 26,0 1-180,1-1 1,0 1-1,0 0 1,-1-1-1,1 1 1,0 0-1,0 0 0,0 0 1,0 0-1,0 0 1,0 0-1,0 0 1,1 0-1,-1 0 1,0 1-1,0-1 1,1 0-1,-1 1 0,0-1 1,1 1-1,1-1 1,34-13 235,-9 9-82,0 2 0,0 0 0,0 2 0,0 1 0,30 3-1,-45 0-91,0 0-1,0 0 0,-1 1 0,14 7 1,-13-6-8,-9-3-64,-1-1 0,0 1 1,0 0-1,0 0 0,0 0 0,0 0 0,0 1 0,-1-1 1,1 1-1,-1 0 0,0 0 0,1 0 0,-1 0 1,-1 0-1,1 0 0,0 0 0,-1 1 0,1-1 0,-1 0 1,0 1-1,0-1 0,-1 1 0,1 0 0,-1-1 0,0 1 1,0 0-1,0-1 0,-1 7 0,0-2-3,0 0 1,-1 0-1,1 0 0,-2 0 1,1 0-1,-1 0 0,-1-1 1,1 1-1,-1-1 0,0 0 0,-1 0 1,-10 12-1,-80 77 96,55-57-89,-100 82 23,113-96-26,25-22 12,3-1-2,2 2-23,-1-1 0,1 0 1,0 1-1,0-1 0,1-1 0,-1 1 1,1 0-1,-1-1 0,1 1 0,0-1 1,8 3-1,41 13 43,-47-16-40,0-1 1,-1-1-1,1 1 1,0-1-1,0 0 0,-1 0 1,1-1-1,0 1 0,7-3 1,-3 1 4,139-26 346,-35 3-169,-45 11-102,128-20 292,-93 27-65,-102 7-243,-2 0-58,1 0-1,-1 0 1,1 0 0,-1 0 0,1 1 0,-1-1 0,1 0 0,-1 0 0,1 0 0,-1-1-1,1 1 1,-1 0 0,1 0 0,0 0 0,-1 0 0,1 0 0,-1 0 0,0-1-1,1 1 1,-1 0 0,1-1 0,0 1 0,-2-2-11,-1 0 0,1 1 0,0 0 0,-1-1 0,0 1 0,1 0 0,-1 0 0,0 0 0,0 0 0,1 0 0,-1 0 0,0 0 0,0 0 0,0 1 0,0-1 0,0 1 0,0 0 0,0 0 0,-4-1 0,-2 0-5,-5-2-75,-1 0 1,0 1-1,1 1 1,-1 0-1,-15 1 0,9 0-718,-44 0-5487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2520,'0'0'681,"5"0"-562,49 6 65,-35-3-148,0-1 0,0 0 1,25-3-1,110-10 72,118-11 167,-21 5-128,-194 13-14,232-24 54,-230 22-54,245-20 66,-241 21-6,248-18 79,-251 18-71,231-13 88,-235 16-75,229-11 275,103 4 468,-366 9-906,-19 0 140,-5 2-118,0-1-68,-1 1 1,1-1-1,0 1 0,-1-1 1,1 1-1,-1-1 1,0 0-1,1 0 0,-1-1 1,0 1-1,0-1 0,0 1 1,-3-1-1,-14 3 31,-137 17 33,105-8-980,3 1-3655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638 158 3952,'-12'-16'111,"-1"1"0,-1 1 1,0 0-1,-1 0 0,-1 2 0,-33-22 1,38 28 105,1 1 0,-2 1 0,1 0 0,0 0 0,-1 1 0,-21-3 1,32 5-192,-15-1 195,0 0 0,-1 1-1,1 1 1,-1 0 0,1 1-1,-1 1 1,1 1 0,0 0 0,0 1-1,-19 7 1,13-3-9,1 2 0,0 0 0,-23 15 0,34-18-136,-1 2 0,1-1 0,0 1 0,1 0 0,0 1 0,0 0 0,1 1 0,1 0 0,-7 12 0,14-23-68,0 1 0,0 0 0,0-1 0,0 1 0,0 0 0,0-1 0,0 1 0,0 0 0,0-1-1,0 1 1,1 0 0,-1-1 0,0 1 0,0 0 0,1-1 0,-1 1 0,0-1 0,1 1 0,0 0 0,1 2 13,1 3-7,0-1-1,1 1 1,0-1 0,0 0 0,0 0-1,1 0 1,-1-1 0,1 1-1,0-1 1,1 0 0,-1-1 0,8 5-1,-9-6-10,3 2 10,-1-1-1,1 0 1,0 0 0,0-1-1,0 0 1,0 0-1,0-1 1,1 0-1,14 1 1,-12-2-3,17 2 60,0-1 0,0-2-1,46-6 1,-24-2 58,75-28 224,-121 35-333,1 1 0,-1-1 0,1 0-1,-1 0 1,0 0 0,0 0 0,0 0 0,0-1 0,4-4 0,-4 4-3,-1 0 59,2-9 92,-3 11-140,-1 0 0,1 0 0,-1 0 0,0-1 0,1 1 1,-1 0-1,0 0 0,0-1 0,0 1 0,1 0 0,-1-1 0,-1 1 1,1 0-1,0-1 0,0 1 0,0 0 0,-1-1 0,1 1 0,-1 0 1,1 0-1,-1 0 0,1-1 0,-1 1 0,-1-1 0,1 0 63,1 2-85,0-1 1,0 1-1,-1-1 1,1 1-1,0 0 1,0-1 0,-1 1-1,1-1 1,-1 1-1,1 0 1,0 0-1,-1-1 1,1 1 0,-1 0-1,1 0 1,-1-1-1,1 1 1,-1 0-1,1 0 1,0 0-1,-1 0 1,1 0 0,-1 0-1,0-1 1,0 1-2,1 0 0,0 0 0,0 0 0,-1 0 0,1 0 0,0 0 0,-1 0 0,1 0 0,-1 0 0,1 0 0,0 0 0,-1 0 0,1 0 1,0 0-1,-1 0 0,1 0 0,0 0 0,0 1 0,-1-1 0,1 0 0,0 0 0,-1 0 0,1 0 0,0 1 0,0-1 0,-1 0 0,1 0 0,0 1 0,0-1 0,-1 0 0,1 0 1,0 1-1,0-1 0,0 0 0,0 1 0,0-1 0,-1 0 0,1 1 0,0 0 0,2 25 4,0-20-7,6 31 1,-3-27-2,1 0 0,18 30 0,-18-32-2,0-1 1,0 1 0,0-1 0,1 0-1,0 0 1,0-1 0,1 0 0,0-1 0,0 1-1,1-1 1,14 6 0,-12-7-1,-4-1 0,0-1-1,0-1 0,0 1 0,9 0 0,166 10-48,-173-12 59,1-1-1,-1 0 1,0-1-1,1 0 1,-1-1-1,11-3 1,12-4-1627,-22 7-6101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78 1352,'1'-7'77,"-5"-20"227,2 24-266,0 0-1,-1 0 1,1 0-1,-1 0 1,1 0 0,-1 1-1,0-1 1,0 1-1,-1 0 1,1 0-1,0 0 1,-6-2-1,6 2 31,-1 1 0,1 0 0,0 0 0,-1 0 0,1 0 1,-1 0-1,1 1 0,-1 0 0,0 0 0,1 0 0,-1 0 0,1 0 0,-1 0 0,-4 2 0,-3 2 149,0-1 1,1 2 0,-13 6-1,-21 10 88,24-11-108,-1 1 0,-37 28 0,44-28-3,10-9-156,1 1 1,0-1 0,0 1 0,0 0-1,0 0 1,0 1 0,0-1 0,1 0-1,-2 5 1,2-7-17,1 1 0,0 0 0,1 0 0,-1 0 0,0 0 0,0 0 0,1 0 0,-1 0 0,1 0 0,0 0 0,0 0 0,0 0 0,0 0 0,0 0 0,0 0 0,0 0 0,0 0 0,1 0 0,-1 0 0,1 0 0,0 0 0,0 0 0,-1 0 0,3 3 0,0 1-9,-1-3 0,-1-1 1,1 0-1,0 1 1,0-1-1,0 0 1,0 0-1,0-1 1,0 1-1,1 0 1,-1-1-1,1 1 0,4 1 1,-4-1 0,5 2 13,0-1 0,0 0 0,0 0-1,1-1 1,-1 0 0,1 0 0,-1-1-1,1 0 1,-1 0 0,10-1 0,14-2 34,34-4 0,-60 5-62,8-2 15,0 0 1,0-1-1,0 0 0,0-1 1,-1-1-1,1 0 0,13-9 0,2-1 37,-22 13-19,-1-2 0,0 1 0,0 0-1,8-8 1,-13 10 55,3-6 21,-3 7-93,-1 1-1,1-1 1,-1 0 0,1 1 0,-1-1 0,1 0 0,-1 0 0,0 1 0,1-1-1,-1 0 1,0 0 0,0 0 0,0 0 0,1 1 0,-1-1 0,0 0 0,0 0-1,0 0 1,0 0 0,-1 0 0,1 1 0,0-1 0,0 0 0,0 0 0,-1-1-1,-15-17 127,15 18-138,1 1 1,-1-1-1,0 0 0,1 1 1,-1-1-1,0 1 0,0-1 1,1 1-1,-1-1 0,0 1 1,0-1-1,0 1 1,0 0-1,1 0 0,-1-1 1,0 1-1,0 0 0,0 0 1,0 0-1,0 0 0,0 0 1,0 0-1,0 0 1,1 0-1,-1 0 0,0 1 1,0-1-1,0 0 0,0 0 1,0 1-1,1-1 0,-1 1 1,-1 0-1,1-1-3,0 1 1,0-1-1,0 1 1,-1 0-1,1-1 1,0 1-1,0 0 1,0 0 0,0 0-1,0 0 1,0 0-1,1 0 1,-1 0 0,0 0-1,0 1 1,1-1-1,-1 0 1,0 0 0,1 1-1,0-1 1,-1 0-1,1 1 1,0-1 0,-1 0-1,1 1 1,0-1-1,0 0 1,0 1 0,0-1-1,1 1 1,-1-1-1,0 0 1,0 1-1,1 0 1,-1 4 2,11 28 1,-9-29-6,0 1 0,0-1 1,1 0-1,0 0 0,0 0 0,1 0 1,-1-1-1,1 1 0,0-1 1,0 0-1,1 0 0,-1 0 0,1-1 1,0 1-1,9 3 0,6 3-10,0-2 0,1-1 0,25 5 0,-33-8 8,84 22-935,-41-10-3554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23 7000,'-5'-3'144,"-16"-9"21,18 11-106,0 0 0,0 0 0,0 0 0,0 0 0,0 0-1,-1 0 1,1 1 0,0 0 0,0-1 0,-1 1 0,1 1 0,0-1 0,-1 0-1,-4 2 1,-7 0 123,4-2-145,-20 3 200,15 0-132,-1 1-1,1 0 1,0 1 0,-18 9 0,21-8-83,-25 17 129,25-14-97,0 0 0,1 1 0,0 1 0,0 0 0,1 0-1,-17 23 1,20-20-35,2-5 11,1 0 1,0 1 0,-4 12 0,-58 165 309,46-111-183,14-46 28,-4 58-1,11-77-166,0-8-3,0 1 1,0-1 0,0 1-1,0-1 1,1 1 0,-1-1-1,2 4 1,1 3 25,0 0-1,1-1 0,0 1 1,1-1-1,0 0 1,0 0-1,11 12 1,-7-12-11,0-2 1,0 1-1,1-1 0,0-1 0,0 0 1,1 0-1,-1-1 0,1 0 0,0-1 1,1 0-1,-1-1 0,20 3 0,-17-3-15,36 2 77,119-7 164,-151 1-244,30-3 80,117-32 164,-93 20-160,118-28 193,-164 42-121,-15 2 238,-10 0-393,-1-1 1,0 1-1,1-1 0,-1 1 1,0-1-1,0 1 1,1-1-1,-1 0 1,0 1-1,0-1 1,0 1-1,0-1 1,0 0-1,0 1 1,0-1-1,0 0 1,0 1-1,0-2 1,-11 0 66,-27-3 5,27 4-41,-93 1-1605,45 2-6679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5296,'-6'2'140,"-3"0"165,7-2-180,5-1-67,-1 1-47,1 0 0,-1 0 1,0 1-1,1-1 0,-1 1 1,0-1-1,1 1 0,-1 0 0,0 0 1,0 0-1,0 0 0,3 2 1,-4-2-2,4 1 10,0 0 0,0 0 0,0-1 0,0 1 0,1-1 0,-1 0 0,0-1 0,1 1 0,-1-1 0,11-1 0,7 1 135,138-7 431,-93 0-348,-14 1 82,54-13 0,-34-1-56,160-37 561,-203 50-753,-17 4 181,-22 7 997,-15 5-1167,1 1 0,0 1 0,1 1 0,-23 17 1,32-21-1372,1-3-5192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40 172 3592,'-5'0'48,"-15"0"25,15 0 343,3 0-41,-4 0 32,4 0 383,8-2-474,193-56 460,-184 54-788,30-6 176,81-10 1,-101 18-138,12-2 101,253-33 324,-185 17-240,-98 19-175,32-5 78,-1 2 0,41 1 1,49 6 454,-126-3-436,-6 4-1,0 1-112,3-3-13,0 0-1,-1-1 1,1 1-1,0-1 0,-1 1 1,1-1-1,-1 0 1,1 1-1,-1-1 1,0 0-1,0 0 0,1 0 1,-1 0-1,0-1 1,-2 2-1,-104 38-984,36-16-4503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3864,'20'-1'0,"-13"-1"0,44-3 0,159 3 41,-156 2-11,112 5 348,-96-11 38,104-24-1,-169 29-427,30-6 325,55-3 1,-14 3 79,113-22 467,-181 27-799,2-4-810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5656,'0'0'-24,"0"0"17,-1 0 0,1 0 0,0 0 0,-1-1-1,1 1 1,-1 0 0,1-1 0,-1 1 0,1-1 0,0 1 0,-1 0 0,1-1 0,0 1 0,-1-1 0,1 1 0,0-1 0,0 1 0,-1-1 0,1 0-1,10-1 5,-1 1 0,1 1 0,17 0 0,12 2 29,237 3 183,-201 2 12,-50-4-189,0-1-10,38 8 159,-13 1 185,75 29 0,-110-34-320,-7-2 40,0-1-1,0 2 1,13 8-1,125 100 836,-131-101-878,-10-8 1,-1 0 0,1 0 0,-1 0 0,0 1 0,0-1 0,4 7 0,1 3 26,-1 1 0,0 0 0,-1 0 0,-1 0 0,0 1 0,-1-1 0,-1 1-1,3 18 1,-8-22 5,-2-1-55,-1-1 0,-1 0 0,1 0 0,-2 0 0,1 0 0,-1-1 1,-9 10-1,3-4-4,-1 0 1,-26 21 0,26-25-7,0-1 0,0-1 0,-16 8 1,-28 18 8,17-8-6,-2-1-10,19-11 170,15-9-434,0-1-1,-1 0 0,0 0 0,-12 5 0,10-7-5298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4312,'0'0'-223,"-2"7"-50,-3 25 302,3 0-1,0 0 1,4 45 0,8 88 160,11 25 124,-11-106-81,8 61 26,-3 24 202,-10-78-218,23 133 234,-18-154-325,3 30-78,-8-59 115,24 167 72,-23-167-113,23 164 54,-25-162-73,18 194 52,-17-187-72,22 338 283,-20-263-347,-4-75 57,17 337 223,-16-276-285,-3-65 62,8 200 43,-8-196-56,15 335 205,-13-260-261,-3-75 42,1 318 219,0-256-262,-1-66 30,11 179 27,-7-182-40,27 261 103,-26-214-139,-2-53 9,18 144 14,-8-97 0,-7-59-30,-2-1-2,-1-10 0,0 0 0,8 19 0,38 106 19,-29-81-11,-18-52-9,6 20 11,2-1 1,0 0 0,2 0 0,28 43 0,16-5 322,-54-59-200,-1 2 10,-1-4 582,-2-3-688,-1 0 1,1 0-1,0 0 0,0-1 0,-1 1 0,1-1 0,0 0 0,0 1 0,0-1 0,1 0 1,-3-2-1,-1-1 109,-3-4-18,-1 0-1,1-1 1,0 1 0,1-2-1,-10-17 1,9 15-39,7 11-156,0 0 1,0 1-1,0-1 0,1 0 0,-1 1 0,0-1 0,1 0 1,-1 0-1,1 0 0,-1 0 0,1 0 0,0 1 1,0-1-1,0 0 0,0 0 0,0 0 0,0 0 1,0 0-1,1-2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4312,'0'0'99,"2"0"-37,4 0 12,-1 0-46,0 0 1,0 0 0,0-1 0,0 0 0,6-2-1,24-5 45,231-36 94,-165 31-103,22-4-15,49-13 3,-133 24 9,176-23 27,-170 24-41,179-12 17,-179 15-24,209-13 18,-201 11-3,362-21 213,-289 17-217,-76 5 109,-19 0-82,214-14 261,57 2 265,-184 8-385,-100 6-183,56-3 360,100-18 1,-172 22-290,-2 0-103,1 0 0,-1 0 0,0 0 0,0 0 0,1 0 0,-1 0 0,0 0 0,1 0 0,-1 0 0,0 0 1,0 0-1,1 0 0,-1 0 0,0 0 0,0 0 0,1 0 0,-1 0 0,0-1 0,0 1 0,1 0 0,-1 0 0,0 0 0,0 0 0,1-1 1,-1 1-1,0 0 0,0 0 0,0 0 0,1-1 0,-1 1 0,0 0 0,0 0 0,0-1 0,0 1 0,0 0 0,0 0 0,1-1 0,-8-8 100,-9-2-65,13 9-31,0 0 0,1 1 0,-1-1-1,0 1 1,0 0 0,0 0 0,0 0 0,0 0 0,0 0 0,-4 0-1,-8-1 7,-42-12-999,-3 1-3995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2968,'0'0'8,"0"8"-1,0 41 2,9 163 35,4-47 56,14 132 89,-27-281-160,3 40 37,1 0 1,18 77-1,27 181 168,-38-209-206,-7-60 45,46 326 168,-36-260-213,-10-66 39,18 195 24,-15-191-38,32 181 19,-30-185-31,23 208 22,-27-200-22,17 363 94,-17-281-120,-3-81 19,28 353 116,-23-284-132,-5-73 30,10 190 26,-7-195-21,22 181 26,-22-181-6,7 192 30,-10-189-30,22 335 220,-14-269-252,-5-69 73,27 297 336,-17-219-259,0 58 1,-5-55 68,-8-94-240,7 51 75,18 168 81,-27-250-176,4 31 15,8 34 0,0-36-13,3-5-2,-1-11 0,-13-13-26,1-1 1,-1 1-1,0 0 1,1-1-1,-1 1 1,1-1-1,-1 0 1,1 1-1,-1-1 1,1 0-1,-1 0 1,1 0-1,-1 0 1,1 0-1,-1 0 1,4-1-1,-2 0-374,17-1-3766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1528,'13'5'6,"0"0"0,0-1 0,1-1 0,-1 0 0,19 1-1,68 4 36,-19-5 60,81-10 43,-125 3 64,163-19 107,-158 17-14,174-31 137,-169 29-85,219-27 139,-209 29-151,228-27 131,-229 27-184,234-22 111,-230 23-159,221-18 81,-228 19-153,204-11 67,-207 12-94,202-8 170,26-6 123,-215 17-247,-60 0-168,-18 10 5,-130 56-866,96-43-3484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3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35 144 2696,'-1'-4'0,"-1"0"-18,-18-18 567,18 21-359,1 0-136,1 0 0,-1 1-1,0-1 1,0 0-1,0 0 1,1 1 0,-1-1-1,0 0 1,1 0 0,-1 0-1,1 0 1,-1-1 0,1 0-21,1 0 1,0 1-1,-1-1 1,1 0 0,0 1-1,0-1 1,0 1 0,0-1-1,0 1 1,0 0 0,1 0-1,-1-1 1,0 1-1,1 0 1,-1 0 0,1 0-1,-1 0 1,1 0 0,0 1-1,2-2 1,42-14 355,-38 14-314,58-16 241,56-8 1,-94 21-187,0 2-1,0 1 0,35 1 0,-41 1-83,-13 0 27,0 0-1,0 0 1,0 1 0,12 3-1,-2-1-15,38 3 194,-48-5-184,-2 0 5,0 0-1,1 0 1,-1 0 0,0 1-1,0 0 1,0 1 0,0-1-1,-1 1 1,1 1-1,-1-1 1,1 1 0,7 6-1,-14-9-53,1 0 0,-1-1 0,1 1 0,-1 0 0,1 0 0,-1 0 0,0 0 0,1 0 0,-1 0 0,0 0 0,0 0 0,0 0 0,0 0 0,0 0 0,0 0 0,0 0 0,0 0 0,0 1 0,0 2 23,-1 5 2,0 0-1,0 0 1,0 0 0,-1 0-1,-1-1 1,1 1 0,-1-1-1,-1 1 1,-4 7-1,4-7-29,-1 0 22,0 0 0,0-1 0,-1 0 0,0 0 0,0 0 0,-1-1 0,0 0 0,-15 12 0,13-12-12,-3 4 37,-1-1-1,0 0 0,-26 13 1,-15 9 16,28-16-49,-5 4 54,0 0 0,-51 46 0,72-56-65,9-8 18,-1 1-1,1 0-38,1-3 8,-1 1 0,1 0 0,-1-1-1,1 1 1,-1 0 0,1-1 0,0 1 0,-1 0 0,1 0-1,0-1 1,-1 1 0,1 0 0,0 0 0,0 0 0,0-1-1,0 1 1,0 0 0,0 0 0,0 0 0,0-1 0,0 1-1,0 0 1,0 0 0,1 0 0,-1-1 0,0 1-1,1 0 1,-1 0 0,0-1 0,1 1 0,-1 0 0,1-1-1,-1 1 1,1 0 0,-1-1 0,1 1 0,-1-1 0,1 1-1,0-1 1,-1 1 0,1-1 0,0 0 0,-1 1 0,1-1-1,0 0 1,0 1 0,0-1 0,-1 0 0,1 0 0,0 0-1,0 1 1,0-1 0,-1 0 0,2 0 0,79 9 30,-42-5 0,47-4 1,-32-5-6,-27 2-12,149-19 122,-130 14-92,69-16 94,-113 24-120,3-3 4,-5 3-24,0 0 0,0 0 1,0 0-1,0 0 0,0 0 0,-1 0 0,1 0 1,0 0-1,0 0 0,0 0 0,0 0 0,0 0 1,0 0-1,0 0 0,0 0 0,0-1 1,0 1-1,0 0 0,0 0 0,0 0 0,0 0 1,-1 0-1,1 0 0,0 0 0,0 0 0,0 0 1,0 0-1,0 0 0,0 0 0,0 0 0,0 0 1,0 0-1,0-1 0,0 1 0,0 0 1,0 0-1,0 0 0,0 0 0,0 0 0,0 0 1,0 0-1,0 0 0,0 0 0,0 0 0,0 0 1,0 0-1,0-1 0,0 1 0,0 0 1,0 0-1,0 0 0,0 0 0,0 0 0,0 0 1,0 0-1,1 0 0,-1 0 0,0 0 0,0 0 1,0 0-1,0 0 0,0 0 0,0 0 0,0 0 1,0 0-1,0 0 0,0-1 0,-25 3-1250,-5 1-5010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 2336,'-2'0'-4,"1"0"0,-1 0 1,1-1-1,-1 1 0,1-1 1,-1 1-1,1-1 0,0 1 0,-1-1 1,1 0-1,0 0 0,0 1 0,-1-1 1,0-2-1,0 5-23,-7 3 25,7-3 16,1-2-3,0 1-1,0-1 1,0 1-1,0-1 1,0 1-1,0-1 1,0 1-1,0 0 1,0 0-1,0-1 1,1 1-1,-1 0 1,0 0-1,1 0 1,-1 0-1,0 0 0,1 0 1,-1 0-1,1 0 1,0 0-1,-1 0 1,1 2-1,-11 32 485,7-10-142,2-1 0,0 1-1,3 38 1,-1-8 116,9 109 706,2-103-879,-2-26-107,-2-4-26,1 1 1,1-1-1,17 36 0,-19-55-67,0-1 0,15 19-1,-16-22-220,0 0 0,0 0-1,-1 1 1,0 0-1,7 16 1,-2 6-4228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4400,'0'0'0,"0"0"1,0 0-1,0 0 0,0 0 0,0 0 1,0 0-1,0 0 0,0 0 1,0 0-1,0-1 0,0 1 1,0 0-1,0 0 0,0 0 1,0 0-1,0 0 0,0 0 1,0 0-1,0 0 0,0 0 1,0 0-1,16-4 15,-1 1-1,-6-1-7,0 1 0,0 1 0,1-1 1,-1 1-1,17 0 0,16-3 26,173-25 196,-130 15-50,-64 11-155,156-31 522,-124 16-47,-43 14-292,0 1 0,0 1-1,1 0 1,0 0 0,-1 1-1,1 1 1,0-1-1,0 2 1,15 0 0,-42 1-12,1 1 1,-27 7-1,23-5-121,-7 1-1074,3 0-4060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22 467 3056,'-20'0'56,"18"0"-15,9-14 174,1 7-82,1 1 0,0 0 0,1 1 0,0 0 0,-1 0 0,13-3 0,-11 3-173,10-3 200,0 0 1,1 2-1,40-8 1,-44 10-103,107-17 494,-23 5-175,72-18 13,-125 23-53,194-38 392,130-19 401,-259 46-998,-68 14 182,194-25 115,-193 27-161,-21 2-153,176-31 322,93-23 388,-291 57-731,4 1 15,-6 0-9,-7 1-15,-16 6-2,-12 3 60,-38 17 1,52-16-130,-41 19 77,19-7-1488,21-8-5623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94 3504,'-18'-46'132,"18"44"-31,-9-2 24,-2-5 22,2 4-83,0 0 0,0 1 0,0 1 0,0-1 0,0 1 0,-1 1 0,1 0 0,-1 0 0,0 1 0,0 0 0,-10 1 0,-11 3 186,0 2 0,-47 13-1,60-13-210,10-3 36,0 0 0,1 1-1,-15 7 1,2 0 85,0 2 0,1 0 1,0 2-1,-28 25 0,38-30-121,-19 26 194,22-28-133,2-3-60,1 0 1,-1 1-1,1 0 1,-1 0-1,1 0 0,1 0 1,-1 1-1,1-1 1,-3 10-1,3-7 60,1 0-1,0 0 0,0 0 1,1 1-1,0-1 1,2 10-1,-1-14-66,0 0-1,0 0 1,1 0-1,0 0 1,-1-1-1,1 1 1,1 0 0,-1-1-1,0 0 1,1 1-1,6 5 1,-3-4-7,-5-3-15,1 0 1,0 0-1,1 0 0,-1-1 0,0 1 1,0-1-1,1 0 0,-1 0 0,1 0 1,-1 0-1,1 0 0,-1 0 0,5 0 1,29 5 71,-1-1 0,1-2 0,0-2-1,53-4 1,-69 1-40,1 0 0,-1-1-1,24-8 1,-36 9-34,8-3 27,-2-1 0,1-1 0,-1 0 0,0 0 0,0-2 0,-1 0 0,24-20 0,-37 28-34,4-2 10,0-1 0,-1 1 0,0-1 0,0 0 0,0 0 0,0 0 0,0 0 0,-1-1 0,0 1 0,3-8 0,-3 5 0,1 1 13,-1-1 1,0-1 0,0 1-1,1-11 1,-1 4-9,-1 9 6,0-1 0,-1 1 0,1-1 0,-2 1 0,1-1 0,0 1 0,-1-1 0,0 1 0,-1-1 0,1 1-1,-1 0 1,0-1 0,-5-7 0,3 4 101,4 8-105,0-1 0,-1 1-1,1 0 1,-1-1-1,0 1 1,1 0-1,-1 0 1,0 0 0,0 0-1,0 0 1,0 0-1,0 0 1,0 0-1,-2-1 1,-8-4 49,6 6-9,-3 6-7,5-1-15,3 4-19,0 2-10,1-1-1,0 1 1,0-1-1,3 11 1,5 20 16,20 54 0,-24-79-21,2 0 1,0 0-1,1-1 1,0 0-1,1 0 1,14 16-1,-17-24 0,1-1 0,-1 0 0,1-1 0,0 0 0,1 0-1,-1-1 1,11 5 0,-7-3 1,-2-1 2,1-1 1,0 0-1,0-1 1,0 0-1,0 0 1,0-1-1,18 1 1,-13-1-2,28 6 46,-35-6-41,0 0 0,1-1-1,-1 0 1,13 0 0,10-4-1289,-17 1-5307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3144,'0'0'697,"7"-1"-318,1-1-321,25-4 265,92-2 349,-107 7-569,194-16 490,-118 2-370,60-5-3,81-8 240,-79 11-196,-147 15-212,19-2 314,1 1 1,40 2 0,-67 1-133,-3 16-67,-3-9-144,0 0 0,0 0 0,-1-1 0,0 1 0,0-1 0,-1 0 0,-12 10 0,3-1 9,5-5-8,0 0 0,-21 13 0,22-17-17,1 0-1,1 0 0,-1 1 1,-7 9-1,13-14-3,0 0 0,1 0 0,0-1 0,-1 2 0,1-1 1,0 0-1,0 0 0,0 0 0,0 1 0,0-1 0,1 0 0,-2 5 0,2-5 20,9-2-73,-1-1 0,0 0 0,0-1-1,0 0 1,0 0 0,11-5 0,-10 4-611,10-4-4639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4848,'1'-1'2,"4"0"14,5 15-2,-7-9-10,10 36 0,-13-40-4,11 35 0,2 9 1,-5-26 19,-1 1 0,2-1 0,1-1 0,0 0-1,1 0 1,1-1 0,28 30 0,-36-43-13,0 0 0,1-1 0,-1 0 0,1 0 1,0 0-1,0 0 0,0-1 0,10 3 0,2 2-468,24 11-2406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 5656,'-25'-8'196,"20"6"-120,0 0-1,0 1 1,0-1-1,0 1 1,0 0 0,-7 0-1,10 1 448,-1 11 114,2-9-601,1-1 0,-1 0 1,1 1-1,-1-1 1,1 1-1,0-1 0,-1 1 1,1-1-1,0 0 0,0 1 1,0 2-1,7 200 1644,4-60-1047,-9-94-386,1-22-42,7 30 1,-8-48-135,0-1 0,1 1 0,0-1 1,1 0-1,0 0 0,10 17 0,-9-22-35,-1 1 0,1-1-1,0 0 1,0 0 0,0-1 0,0 0-1,1 1 1,-1-2 0,1 1-1,0-1 1,0 1 0,0-2-1,0 1 1,8 0 0,8 2 58,0-1 0,29 0 0,-38-3-74,38-3 105,89-8 138,-125 8-1767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5560,'-1'-3'3,"5"-12"10,-3 11-5,5-5 6,-4 7-5,1-1 0,-1 1 0,1 0 0,0-1-1,-1 1 1,1 1 0,0-1 0,0 0-1,5-1 1,-1-1 2,-2 1-1,1 1-1,-1 0 0,1 0 1,0 0-1,0 0 0,-1 1 1,1 0-1,0 1 1,0-1-1,9 1 0,-7 0 3,13-2 42,109-8 80,109 13-727,-186 0-2814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29 3592,'-9'-4'71,"0"0"0,0 1 0,0 0 0,0 0 1,-1 1-1,1 0 0,-18-1 0,11 1 0,1 0 160,0 2 0,0 0-1,0 1 1,0 0 0,0 1 0,-18 5 0,27-4-121,0-1-1,1 2 1,-1-1 0,1 1 0,-1-1-1,1 2 1,0-1 0,1 0 0,-1 1-1,-3 5 1,7-9-100,-4 6 59,1 0 0,0 0 0,0 0 0,1 1 0,-1 0 0,2-1 0,-1 1 0,1 0 0,0 0 0,1 1-1,0-1 1,0 0 0,1 0 0,0 1 0,0-1 0,3 15 0,-2-21-47,0 0 0,0 0 1,-1 0-1,1 0 0,1 0 0,-1-1 1,0 1-1,0 0 0,1 0 0,-1-1 0,1 1 1,-1-1-1,1 1 0,0-1 0,1 1 0,4 4 99,4 4-52,0 0 1,1-1-1,-1-1 0,2 0 1,-1 0-1,1-1 0,0-1 1,1 0-1,-1-1 0,21 5 1,-18-7 49,0-1 1,0 0-1,0-2 1,0 0-1,32-4 1,-26 1-31,10-1 218,42-12 0,-71 14-278,0 1 0,0-1 0,1 1 0,-1-1 0,0 0 0,-1 0-1,1-1 1,0 1 0,-1 0 0,1-1 0,3-4 0,-3 2 1,-1 3-14,-1 0 1,0 0-1,0-1 0,0 1 0,-1 0 1,1-1-1,0 1 0,-1-1 1,0 1-1,1-1 0,-1 1 0,0-1 1,0 1-1,-1-1 0,1 1 1,-1-3-1,1 2 2,-1-3 1,0 0 0,-1 0 0,1 0 0,-1 0 1,0 0-1,-1 1 0,1-1 0,-5-6 0,2 4-6,1 1-2,0-1 0,-1 1 0,0 0 0,0 0 0,-1 1 0,0-1 0,0 1 0,0 1 0,-1-1 0,0 1 0,-11-7 0,-13-5-8,21 11-3,-33-13 0,-18-9-10,45 30 1,15-2 7,1 0 1,-1 0 0,1 0 0,-1 0-1,1 0 1,-1 0 0,1 0 0,-1 0 0,1 1-1,-1-1 1,1 0 0,-1 0 0,1 1-1,0-1 1,-1 0 0,1 1 0,-1-1-1,1 1 1,0-1 0,-1 0 0,1 1 0,0-1-1,0 1 1,-1-1 0,1 1 0,0-1-1,0 1 1,-1 0 0,4 6-111,0 1 0,0-1 1,1 1-1,0-1 0,0 0 0,1 0 0,-1-1 1,1 1-1,11 9 0,-13-12-199,35 37-6669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6192,'-25'-12'0,"19"11"17,1 0 0,0 0-1,-1 0 1,1 1 0,-1-1 0,1 1 0,0 1 0,-1-1-1,-6 2 1,6-1 8,6-1-11,-1 0 0,0 0 0,1 0 1,-1 0-1,1 1 0,-1-1 0,0 0 0,1 0 0,-1 1 0,1-1 0,-1 0 0,1 1 0,-1-1 1,1 1-1,-1-1 0,1 0 0,0 1 0,-1-1 0,1 1 0,0-1 0,-1 1 0,1 0 1,0-1-1,-1 1 0,1-1 0,0 1 0,0-1 0,0 1 0,0 0 0,-1-1 0,1 1 0,0 1 1,3 27 497,-2-22-387,10 37 251,1 0 0,31 73 0,-32-91-110,29 48 0,-31-57-133,0-3 16,0 0 0,0 0 0,2-1 0,-1 0 0,2-1 0,21 19 0,-31-30 176,-8-4-260,-22-14-1313,-7-4-5058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5296,'14'-13'33,"-1"0"0,19-23 0,-25 27 133,0 1 0,1 0 0,0 0 0,0 1 0,1 0 0,16-9 0,-23 15-112,1 0 0,-1 0 0,1 1 0,0-1 0,-1 1 0,1-1 0,0 1 0,3 0 0,13-1 264,17-1 72,0 1 0,0 2 0,43 7 0,-56-6-174,-15-2-84,0 1 0,0 0 0,1 0 0,-1 0 0,-1 1 0,1 1 0,9 3 0,-2 1 183,-8-4-214,-1 0 0,0 0 0,0 0-1,10 9 1,-15-11-88,1 1 0,0 0 1,-1-1-1,1 1 0,-1 0 0,0 0 0,1 0 0,-1 1 0,0-1 0,0 0 0,-1 0 0,1 1 0,0-1 1,-1 0-1,1 1 0,-1-1 0,0 0 0,0 4 0,-1 4 1,0 0-1,-1 0 1,-1 0 0,0 0 0,0-1-1,-1 1 1,0-1 0,0 0-1,-1 0 1,0 0 0,-1-1 0,0 0-1,-11 12 1,12-16-8,-1 1 1,1-1-1,-1 0 1,0 0-1,0-1 1,-1 1-1,1-1 1,-11 3-1,8-3-1,-5 2 3,0 0 1,0-1 0,0-1 0,-16 2-1,13-2-2,-72 12 78,88-14-82,-3-1 1,1 1 0,-1-1 0,0 1 0,0-1 1,1 0-1,-8-1 0,9 0 4,-11-4-1381,0 0-5532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3864,'1'-4'0,"-1"3"1,1 0 0,-1 0-1,0 1 1,0-1 0,0 0 0,1 0-1,-1 0 1,0 1 0,1-1 0,-1 0-1,1 0 1,-1 1 0,1-1 0,-1 0-1,1 1 1,0-1 0,-1 0 0,1 1-1,0-1 1,-1 1 0,1-1 0,1 0-1,6 0 4,0 0 0,1 0-1,13 2 1,-14-1-4,-2-1 0,34-4 0,-12 3 5,-1 1-1,41 3 1,-41 0 0,102 11 97,-116-12-15,-1 0-1,1 0 0,-1 1 1,23 7-1,22 4 554,-53-13-554,-3 0-65,1 0 1,-1 0 0,0 0-1,1 0 1,-1 1-1,1-1 1,-1 1 0,1-1-1,-1 1 1,0-1-1,1 1 1,-1 0 0,0 0-1,1-1 1,-1 1-1,0 0 1,0 0 0,1 2-1,2 0 11,2 3-5,-4-4-19,2 5 5,-8 13-5,3-16-6,1-2-2,0 0 1,0-1-1,-1 1 0,1-1 1,0 1-1,-1-1 1,0 1-1,1-1 1,-1 1-1,0-1 0,0 0 1,0 1-1,0-1 1,-1 2-1,-10 12 5,-9 2-3,-4 1-2,-1-7 0,-32 2 0,31-8 15,0-2 0,-1-1 0,1-1 1,-27-3-1,-19 1 10,71 1-5,2-10-646,0 0-2621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3416,'0'-1'225,"0"-6"7,0 5 455,16-6-436,-7 4-95,2 0 0,-1 1 1,0 0-1,1 1 0,16-2 1,53-3 554,-69 6-630,18 0 318,1 1-1,50 6 1,-80-6-388,0 1 0,1-1 0,-1 1-1,0 0 1,0-1 0,1 1 0,-1 0 0,0-1-1,0 1 1,0-1 0,0 1 0,0 0 0,0-1 0,0 1-1,0 0 1,0-1 0,0 1 0,-1 0 0,1-1-1,0 1 1,0-1 0,-1 1 0,1 0 0,0-1-11,-11 25-897,-2 1-3723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4936,'44'-15'118,"1"2"0,87-15 0,-40 10 27,-65 10-50,0 2 1,0 1 0,0 1-1,35 0 1,21 1-596,-51 3-2913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519 119 3952,'0'0'144,"2"-5"72,-1 4-179,0-1 0,0 0-1,0 1 1,0-1 0,0 0 0,0 0 0,-1 1 0,1-1 0,-1 0-1,1 0 1,-1 0 0,0 0 0,0 0 0,0 0 0,0 0 0,0 0-1,0 0 1,-1 0 0,1 1 0,0-1 0,-1 0 0,0 0 0,1 0-1,-1 0 1,0 1 0,0-1 0,-2-3 0,0 2 28,0-1 0,0 1 0,0 0 0,0-1 0,-1 1 0,1 1 0,-1-1 0,0 0 0,0 1 0,1 0 0,-2 0 1,1 0-1,-4-1 0,-7-1 57,1 0 0,-23-2 0,23 3-94,8 2-1,0 0 1,1 1 0,-1-1 0,0 1 0,-8 1 0,-13 1 167,0 1 0,-46 12 0,62-11-163,-24 11 175,13-5-76,-6 4 72,1 0 0,-38 27 0,62-39-164,0 0 0,1 1-1,-1-1 1,1 0 0,0 1 0,0-1 0,0 1 0,0 0 0,0 0 0,1 0 0,-3 6-1,4-8 68,1 5-5,3-3-9,5 2-66,0 0 1,1-1-1,0 0 1,0-1-1,0 0 0,0 0 1,0-1-1,1 0 0,-1-1 1,13 0-1,13-2 29,-1-1 0,40-9 0,98-19 143,-142 21-47,-10 0 64,-20 7-199,0 1 0,0 0 0,0-1 0,0 1 1,0-1-1,0 1 0,-1-1 0,1 1 0,0-1 1,-1 1-1,1-1 0,-1 0 0,0 0 0,1 1 1,-1-4-1,0 4 1,0-1 104,0 1-104,0-1 1,-1 1-1,1-1 1,-1 1-1,0-1 0,1 1 1,-1-1-1,0 1 1,0 0-1,0 0 0,0-1 1,0 1-1,0 0 1,0 0-1,0 0 0,0 0 1,-1 0-1,1 0 0,0 1 1,-1-1-1,1 0 1,-1 0-1,1 1 0,0-1 1,-4 0-1,-1 0 16,0-1 0,0 1 0,0-1 0,-12 1 0,16 1-26,1 0 0,0 0 0,-1 1 0,1-1-1,0 1 1,-1-1 0,1 1 0,0-1 0,0 1-1,0 0 1,0-1 0,0 1 0,0 0 0,-1 0 0,2 0-1,-1 0 1,0 0 0,0 0 0,0 0 0,0 0-1,1 0 1,-2 3 0,-8 22 19,10-25-25,-1 1 1,1 0 0,0 0 0,0 0-1,-1 0 1,1-1 0,1 1-1,-1 0 1,0 0 0,0 0 0,1 0-1,-1-1 1,1 1 0,-1 0 0,1 0-1,0-1 1,0 1 0,0 0-1,1 1 1,0 1 0,1-1-1,0 0 1,1 1 0,-1-1-1,0 0 1,7 4-1,35 19 2,13 0 2,7-2-3,4 0-2,1 1 0,-52-20-193,0 0 1,1-2-1,0 0 0,0-1 1,0-1-1,21-2 1,42-2-6548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1080,'8'0'48,"168"-10"627,-134 7-645,124-11 682,-74 4-152,149-16 31,-189 21-391,252-16 76,-234 16-96,303-28 63,-295 26-110,328-26 50,-322 27-69,359-22 52,-351 23-53,389-21 42,-383 21-61,398-21 43,-398 20-42,372-20 41,-384 22-49,294-16 31,-311 18-43,265-4 33,-271 5-40,-6-1-25,197-10 81,-33-6-26,-181 15-3,-24 1-57,153-5 180,-142 8-157,-9 0 7,0 0 1,0-1 0,0-1 0,0-1 0,0 0 0,22-7 0,-14 4 92,-24 5-73,10 4 216,-18-2-333,1 1 0,0-1 0,-1 0 0,1-1 1,-9 2-1,-4 1-682,-32 9-3982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1976,'0'-1'17,"1"0"0,0 0 1,0 1-1,0-1 0,0 1 0,0-1 1,0 1-1,0-1 0,0 1 0,0 0 1,1-1-1,-1 1 0,0 0 0,0 0 1,0 0-1,0 0 0,0 0 0,1 0 1,-1 0-1,0 0 0,0 0 0,2 1 1,-3 1 30,1-1-1,0 1 1,-1-1 0,1 1 0,-1-1 0,1 1 0,-1-1 0,0 1 0,0 0 0,0-1 0,0 1 0,0-1 0,0 3 0,2 25-4,10 113 439,-12-81-214,-6 198 514,3-201-446,-3 122 95,8 89 212,-2-145-448,3 77-12,-2-159-63,6 299 279,-7-230-356,0-66 64,-8 316 239,5-269-309,2-53 57,-7 181 41,6-174-49,3 291 163,6-244-222,-5-54 46,11 170 30,-11-168-24,27 257 154,-25-267-223,12 56 49,20 94 11,-11-66 9,-5-26-15,40 108 107,-30-112-49,45 133 282,-53-146-218,-8-39 54,25 46 0,32 38-831,-63-103-5830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540 118 1624,'-3'-5'49,"-3"-7"-56,4 7 84,-1-1 1,1 0-1,-1 1 0,-1 0 0,1-1 1,-1 1-1,0 1 0,0-1 0,0 1 1,-1-1-1,-6-4 0,7 7 14,-3-3 33,0 1-1,-1 0 1,1 0 0,-1 1-1,0 0 1,0 1 0,0-1-1,0 1 1,0 1 0,0 0-1,-9-1 1,-9 3 73,1 1-1,-1 1 1,-38 10 0,48-9-161,11-3-6,0 0 1,0 1-1,0 0 0,0 0 0,0 0 1,1 0-1,-6 4 0,8-5-19,-16 9 91,1 1 0,-19 14 0,28-18-43,0-1 1,1 1 0,0 1 0,1-1 0,0 1-1,0 0 1,0 1 0,-7 14 0,7-7 28,-1 1 0,2-1 0,0 1 0,1 0 0,1 0 0,-2 29 0,6-42-66,-1 1 1,1-1 0,0 0-1,0 0 1,1 0-1,-1 0 1,1 0-1,0 0 1,0 0 0,0 0-1,1-1 1,-1 1-1,1-1 1,0 1-1,0-1 1,0 0 0,0 0-1,0-1 1,1 1-1,-1-1 1,8 4-1,-7-3-21,4 1 18,0 0 0,-1 0 1,2 0-1,-1-1 0,0-1 0,0 0 0,1 0 0,0 0 0,10 0 1,-8-1-1,11 2 52,-1-1 1,43-1 0,-41-2-47,2 1 88,41-6 0,-51 3-90,-6 2 16,1-1-1,-1 0 1,1-1-1,-1 0 1,17-8-1,-14 5-13,-6 4 1,-1-1 0,0 0 0,1 0 0,-1 0 0,-1-1 0,1 1 0,0-1 0,7-9 0,-7 7-4,0 1 4,0-1 0,-1 0 0,0 1 0,0-1 0,-1-1 0,1 1 0,-1 0 0,3-11 0,-3 8-4,1-1 21,0 1-1,-1 0 1,-1-1 0,0 1-1,0-1 1,1-13-1,-3 18-3,0 0 0,0 0-1,-1 0 1,0 0-1,0 0 1,0 1 0,0-1-1,0 0 1,-1 0-1,0 1 1,0-1 0,-1 1-1,-2-5 1,3 7 62,2 1-92,0 1 1,-1-1-1,1 0 0,-1 1 1,1-1-1,-1 1 0,1-1 1,-1 1-1,1-1 0,-1 1 1,0-1-1,1 1 0,-1-1 1,0 1-1,1 0 0,-1-1 1,0 1-1,0 0 0,1 0 1,-1 0-1,0-1 0,0 1 1,1 0-1,-1 0 0,0 0 1,0 0-1,1 0 0,-1 1 1,0-1-1,0 0 0,1 0 1,-1 0-1,0 1 0,0-1 1,1 0-1,-1 0 0,0 1 1,1-1-1,-1 1 0,0-1 1,0 2-1,-2 1 8,0 1-1,0-1 1,0 1-1,0 0 1,1 0-1,0 0 1,0 1 0,0-1-1,-2 9 1,1 0 5,0-1 0,2 1 0,-1 16 1,1-17-15,0 0 1,1-1-1,1 1 1,0 0-1,0 0 1,1-1 0,0 1-1,1-1 1,1 0-1,0 0 1,10 21-1,-12-29-7,0 0-1,1 0 0,-1 0 1,1 0-1,-1 0 1,5 2-1,-3-2 1,1 0 0,-1 0 0,1 0 0,0-1-1,7 3 1,46 10 1,96 15-1218,-72-15-4864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732 169 3680,'-7'-8'51,"-1"1"1,-1-1-1,1 1 1,-1 1-1,0 0 0,-1 0 1,1 1-1,-1 0 1,0 0-1,-12-2 0,0-2-33,-13-6 23,0 2 0,-46-11 1,26 11-4,23 5 24,1 2-1,-49-4 0,71 10 9,1 2 0,0-1 0,-1 1 0,1 1 0,0-1 0,0 1 0,1 1 0,-14 7 0,14-8-2,-6 5 108,-1 1 0,2 0 1,-1 0-1,1 2 1,-18 19-1,4 10 76,19-29-203,3-6-4,1-1 0,0 0 1,0 1-1,1 0 0,-1-1 0,1 1 0,0 0 1,0 1-1,1-1 0,-1 0 0,1 0 0,0 1 1,1-1-1,-1 0 0,1 1 0,1 7 0,0-10-27,-1 0-1,1 1 1,0-1-1,0 0 1,1 0-1,-1 0 1,0 0-1,1-1 1,0 1-1,0 0 0,0 0 1,0-1-1,0 0 1,0 1-1,1-1 1,-1 0-1,1 0 1,0 0-1,-1 0 1,1-1-1,4 3 0,11 2 37,0-1-1,0-1 0,0 0 0,0-1 0,1-1 0,-1-1 1,28-1-1,-28-1-36,39-5 107,-46 4-77,-1 1-21,0-1 1,1 0-1,-1 0 0,0-1 0,0-1 0,-1 1 0,14-8 0,-18 8-9,33-20 151,-35 21-152,0 0 1,-1 0 0,1-1-1,0 1 1,-1-1-1,1 1 1,-1-1-1,0 0 1,0 0-1,2-3 1,-4 3-12,0 1 1,0 0 0,0-1 0,0 1-1,0 0 1,-1 0 0,1-1-1,-1 1 1,0 0 0,0 0-1,0 0 1,0-1 0,0 1-1,0 0 1,0 1 0,-1-1 0,1 0-1,-1 0 1,1 0 0,-1 1-1,-3-4 1,-17-9-2,14 8-1,-36-14 1,42 19-5,0 0 1,-1 0 0,1 0-1,-1 0 1,1 1 0,-1-1-1,1 1 1,-1 0 0,1 0 0,-1 0-1,1 0 1,-1 0 0,1 0-1,-1 1 1,1-1 0,-1 1-1,1 0 1,-1 0 0,1 0-1,0 0 1,0 0 0,-1 0-1,1 1 1,0-1 0,0 1-1,0-1 1,0 1 0,-2 3-1,3-4 1,0 0 0,0 0-1,0 0 1,0 0-1,1 1 1,-1-1 0,0 0-1,1 1 1,-1-1-1,1 0 1,0 1 0,-1-1-1,1 0 1,0 1-1,0 2 1,-1 3 0,-3 29 0,7 4 0,-1-34 0,-1 0 0,1 0 0,0-1 0,5 10 0,-3-9 0,0 0 0,0 0 0,0 0 0,7 6 0,31 24 0,-33-29 0,1 0 0,0-1 1,20 10-1,-10-10-5,-1 0-1,26 4 1,98 17-1063,-66-14-4225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684 140 4664,'-16'-12'36,"6"4"10,0 0-1,0 1 1,-18-10 0,-14 5 151,-125-29 535,125 31-168,-86-10 1,112 18-519,11 1 13,0 0-1,-1 1 0,1 0 0,0 0 1,-8 1-1,0 0 118,-1 1 1,1 1-1,0 0 0,-24 9 1,31-10-103,0 1 0,0 0 1,0 0-1,1 1 1,-1-1-1,1 1 1,0 0-1,0 1 1,0-1-1,0 1 0,1 0 1,-7 10-1,9-11-28,1 1-1,-1-1 0,1 0 0,-1 1 0,1-1 1,1 1-1,-1-1 0,1 1 0,-1 0 0,2 6 1,-1-2-1,1-1 0,0 1 0,1-1 0,2 9 0,-3-16-37,-1 0-1,1 0 1,0 0 0,0 0-1,-1 0 1,1-1-1,0 1 1,0 0 0,0 0-1,0-1 1,0 1 0,0 0-1,0-1 1,0 1 0,2 0-1,4 2 11,2 3-6,29 14 55,37 13 9,-60-30-15,152-4 127,-152 1-180,-11 0-1,0 0-1,0 0 1,0-1-1,-1 1 1,1-1-1,0 0 1,7-2-1,4-2 19,-1 0-1,0-1 1,0 0-1,0-1 1,-1-1-1,0 0 1,0 0-1,-1-2 1,14-12-1,-25 21-19,0 0-1,-1 0 0,1 0 0,-1 0 0,1 0 0,0-1 1,-1 1-1,0 0 0,1 0 0,-1 0 0,0 0 0,0 0 1,0-1-1,1 1 0,-1 0 0,0 0 0,-1 0 0,1-1 1,0 1-1,0 0 0,0 0 0,-1 0 0,1 0 0,0 0 1,-1-1-1,1 1 0,-1 0 0,0 0 0,-1-1 0,-18-20 37,2 14-7,9 5-28,-34-17 2,19 12-4,3 3-4,0 0 0,5 5 0,6 3-2,10-2 2,-1-1 0,1 1 0,-1-1-1,1 1 1,-1-1 0,1 1 0,-1-1-1,1 1 1,0-1 0,-1 1 0,1 0 0,0-1-1,0 1 1,-1-1 0,1 1 0,0 0-1,0-1 1,0 1 0,0 0 0,0-1-1,0 1 1,0 0 0,0-1 0,0 2-1,4 18-15,6 0 4,1-1 1,0-1 0,2 0-1,0 0 1,19 18 0,-20-24 0,0-1 0,2-1 0,15 11 0,-12-9 1,-7-6-5,0 1 0,1-1 0,-1-1 0,1 1 0,0-2 0,14 4 0,-13-4 0,8 0-70,118 2-1248,-53-6-4847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3680,'-27'-35'52,"26"33"98,1 2-116,0-1 0,0 1-1,0-1 1,0 0 0,0 1-1,0-1 1,0 1 0,0-1-1,0 0 1,0 1-1,-1-1 1,1 1 0,0-1-1,0 1 1,-1-1 0,1 1-1,0-1 1,-1 1 0,1-1-1,0 1 1,-1-1 0,1 1-1,-1 0 1,1-1-1,-1 1 1,1-1 0,-1 1-1,1 0 1,-1 0 0,1-1-1,-1 1 1,1 0 0,-1 0-1,-1 0 1,1 5 355,37 277 1363,-33-261-1709,10 29 217,38 81 434,-18-70-411,-20-40-184,-3-5 113,0 0 0,-1 1 1,-1 0-1,9 23 0,-14-20-1304,0 0-4561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4488,'30'0'313,"-7"0"-181,49 0 188,92 11 0,-124-7-93,-31-3-62,0-1-1,1 2 1,-1-1 0,16 6 0,-23-6 177,-1-1-195,6 2-7,-4 0-8,4 3 1,-3-2-96,0 0 0,0 1 0,-1 0-1,1 0 1,-1 0 0,0 0 0,0 1-1,0-1 1,3 10 0,11 35 55,-16-44-81,0 0-1,0 0 1,-1 1-1,0-1 1,0 0-1,0 0 1,-1 0-1,0 1 1,0-1-1,-2 6 1,1-3-4,1-3-3,-1 0 0,1 0 0,-1-1 1,0 1-1,-1 0 0,1-1 0,-1 0 0,0 1 0,0-1 0,0 0 0,0-1 1,-1 1-1,-4 4 0,4-5-2,2-1-1,0 0 1,0-1-1,0 1 0,0 0 0,0-1 0,0 0 1,0 1-1,0-1 0,-1 0 0,1 0 0,0 0 1,-1 0-1,-3 0 0,-5 2 2,0 2-1,6-4-1,1 1 0,-1-1 0,0 0 0,1 0 0,-1 0 1,0 0-1,-6-1 0,-16 3 0,-55 4 15,70-6-13,0-1 1,1-1-1,-1 0 1,-21-5-1,31 6-1,0-1-1,0 1 1,0-1-1,0 0 0,0 1 1,0-1-1,1 0 1,-1 0-1,0 0 0,1 0 1,-1-1-1,0 1 1,1 0-1,0-1 0,-1 1 1,0-2-1,-2-3 2,1 4-2,1-1-1,0 0 1,0 0-1,0 0 1,1-1-1,-1 1 1,-1-6-1,1 4-95,1 0 1,0-1-1,1 1 0,-1 0 1,1-1-1,0 1 0,0-1 1,1 1-1,1-10 0,4-15-4671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2968,'-26'6'209,"-18"7"109,42-12-313,-1 0-1,1 1 1,-1 0 0,1 0 0,0-1 0,0 1 0,0 1 0,0-1 0,0 0 0,0 0 0,1 1 0,-1-1 0,1 1 0,-1-1 0,1 1 0,0 0 0,0-1 0,0 1 0,1 0 0,-1 0 0,1 0 0,-1 4 0,-1 7 21,2 0-1,1 28 1,0-29-16,-1 12 124,8 45 0,-4-44-93,18 111 635,5 14 355,-20-120-754,-6-29-90,5 16 222,-2-11-222,-2-4-15,3 6-842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6368,'0'-2'8,"-1"1"-1,1 0 1,-1 0 0,1 0-1,-1 0 1,0 0 0,1 0 0,-1 0-1,0 0 1,0 0 0,0 0-1,0 0 1,1 1 0,-1-1 0,0 0-1,0 1 1,-1-1 0,1 1-1,0-1 1,0 1 0,0-1 0,0 1-1,0-1 1,0 1 0,-1 0-1,1 0 1,-1 0 0,0 0 113,2 0-116,0 0 1,0 1-1,0-1 0,0 0 1,0 1-1,0-1 0,0 0 1,0 1-1,0-1 0,0 0 0,0 1 1,-1-1-1,1 0 0,0 1 1,0-1-1,0 0 0,0 0 0,-1 1 1,1-1-1,0 0 0,0 0 1,-1 1-1,1-1 0,0 0 1,0 0-1,-1 0 0,1 1 0,-1-1 1,1 0-2,-1 1 1,1-1 0,-1 0-1,1 1 1,-1-1 0,1 0-1,0 1 1,-1-1-1,1 1 1,-1-1 0,1 1-1,0-1 1,-1 1 0,1 0-1,0-1 1,0 1-1,0-1 1,-1 1 0,1-1-1,0 1 1,0 0 0,0-1-1,0 1 1,0-1 0,0 1-1,0 0 1,-1 181 460,19-45-68,-6-79-170,-9-43-185,4 16 232,1 0 0,16 39 0,-19-61-301,-3-4-26,1 0 1,-1 0-1,0 0 0,0 0 1,0 0-1,-1 1 1,1-1-1,-2 0 1,1 1-1,0 9 1,-4-1-5448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4576,'25'-20'60,"-21"19"-8,7 0 3,78-7 189,3 5 16,-60 4 16,-1 1 1,61 12 0,-54-10 157,-34-4-338,0 0 0,0 0 0,0 0 0,0 1 0,0 0 0,0 0 0,0 0-1,6 2 1,-5 0-6,-1 0-1,1 0 1,-1 0-1,1 0 1,-1 0-1,0 1 1,0 0-1,-1 0 1,1 0-1,-1 0 1,0 1-1,0-1 1,0 1-1,-1 0 1,1 0-1,1 5 1,-1-2-62,-1 1-1,0-1 1,0 1 0,-1 0-1,0 0 1,0-1 0,-1 1-1,-1 10 1,1-15-13,-1 0 0,0-1-1,0 1 1,0 0 0,-1-1 0,1 1-1,-1-1 1,1 1 0,-1-1-1,0 0 1,-1 0 0,1 0 0,-1 0-1,1 0 1,-1-1 0,0 1 0,-5 4-1,-1-2-2,0 1 0,0-2-1,-1 1 1,-10 3-1,14-6-9,-6 3 11,1-2-1,-1 1 0,0-2 0,0 1 0,-22 0 0,23-2-6,1 0 2,0-1 1,0 0-1,-1 0 1,1-1-1,0-1 1,-18-4-1,21 5-4,5 0-1,-1 1 0,1-1 0,-1 1 0,1-1 1,-1 0-1,1 0 0,0 0 0,-1-1 0,1 1 0,-3-2 0,-3-3 3,-14-8-1,21 13-42,0 0-1,0 0 1,0 1 0,0-1-1,0 0 1,1-1-1,-1 1 1,0 0 0,1 0-1,-1 0 1,1 0 0,-1 0-1,1-1 1,-1 1-1,1 0 1,0 0 0,0-1-1,0 1 1,0 0 0,0 0-1,0-1 1,0 1-1,0 0 1,0-1 0,0 1-1,1 0 1,-1 0-1,0-1 1,2 0 0,4-21-5603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29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17 6280,'-29'-8'241,"26"6"-190,0 1 0,1 0 0,-1 0 0,0 0 0,0 0-1,0 1 1,0-1 0,0 1 0,0 0 0,0 0 0,1 0 0,-1 0 0,0 0 0,0 1 0,-4 0 0,-17 6 227,22-6-84,0 0-1,1-1-172,0 1 0,1-1 1,-1 1-1,0-1 0,0 1 0,1 0 1,-1-1-1,0 1 0,1 0 0,-1-1 0,1 1 1,-1 0-1,1 0 0,-1 0 0,1 0 0,-1-1 1,1 1-1,0 0 0,-1 0 0,1 0 0,0 1 1,0 27 149,1-8 54,0-4-92,6 92 231,-3-67-255,4 35 224,18 84 0,12-37 203,-3-35 137,-31-81-445,-3-4-8,3 5-15,-4-7-66,-2-6-120,0 0 0,0 1 0,0-1 0,-1 1-1,1 0 1,-1-1 0,-5-3 0,2 1-7,-1-3-11,-19-17-37,22 23 85,-100-78-1143,103 80 1003,-1 0-1,1 0 1,0 0 0,-1 0 0,1 0 0,0-1 0,0 1 0,-1-1 0,1 1-1,0-1 1,1 1 0,-1-1 0,0 1 0,0-1 0,1 0 0,-1 1 0,1-1-1,-1 0 1,1 0 0,0 0 0,0 1 0,0-1 0,0 0 0,0 0 0,0 0-1,0 1 1,0-1 0,1 0 0,0-2 0,1 0 9,-1 0-1,1 0 1,0 0-1,0 1 1,0-1 0,0 1-1,1 0 1,0-1-1,-1 1 1,1 0 0,5-3-1,0 1 68,1 0 0,-1 1 0,1 0 0,0 1 0,0 0 0,0 1 0,1-1 0,-1 2 0,15-2 0,-12 1 12,29-2 4,-17 3 51,0 1-1,0 1 1,40 7 0,-50-7 77,-9 0-51,-1-1 1,1 1-1,-1-1 0,1 1 1,-1 0-1,0 1 0,0-1 1,0 1-1,0 0 0,0 0 1,0 0-1,0 1 1,0-1-1,-1 1 0,1 0 1,2 3-1,-1-1-10,-2 0 0,1 0 0,0 0-1,-1 0 1,0 1 0,0-1 0,0 1 0,-1 0 0,0 0 0,0 0-1,-1 0 1,1 0 0,0 10 0,-1-5-23,-1 0-1,1-1 1,-2 1 0,1 0 0,-2 0-1,1 0 1,-5 14 0,4-20-34,-1 1 0,1 0 0,-1-1 0,0 0 0,0 0-1,0 0 1,-1 0 0,0 0 0,0-1 0,0 0 0,-1 1 0,1-2 0,-1 1 0,0 0 0,0-1 0,0 0-1,0 0 1,-1-1 0,1 1 0,-1-1 0,-11 2 0,-34 4 98,-75 3-1,105-11-98,-35 4 27,-91 17-1178,128-19-5319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4488,'0'-21'377,"0"19"930,1 4-991,6 27 12,-2-1-1,0 1 1,0 33 0,-1-15-78,5 46 102,16 149 427,-14-164-543,15 215 317,-18-215-330,-7-56-193,3 65 172,11 42 330,-14-123-391,-1 5 28,0-8-19,-3-4-5,2 2-141,1-1-1,0 0 1,-1 0-1,1 0 0,0 0 1,-1 0-1,1 0 1,0 0-1,-1 0 1,1 0-1,0 0 0,-1 0 1,1 0-1,-1 0 1,1 0-1,0 0 0,-1 0 1,1 0-1,0 0 1,-1-1-1,1 1 1,0 0-1,-1 0 0,1 0 1,0-1-1,0 1 1,-1 0-1,1 0 0,0-1 1,0 1-1,-1 0 1,1 0-1,0-1 1,0 1-1,-37-69-1272,14 19-5711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 7536,'-2'-1'0,"0"0"0,1 1 1,-1-1-1,0 1 0,0-1 1,0 1-1,1 0 0,-1-1 1,0 1-1,0 0 0,0 0 1,0 0-1,-3 1 0,0 1 2,-22 6 0,8 3-8,0 0 0,0 1 0,2 0 0,-1 2 0,2 0 0,-26 27 0,38-37 5,1 0 0,-1 0 0,1 0-1,0 1 1,0-1 0,0 1-1,0-1 1,-2 7 0,-2 6-1,-20 39 1,6-7 1,6-12 1,4-2 5,5-6 20,4-25-2,-4 4 7,35-38-835,-11 9-3576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6008,'3'-5'-5,"16"-8"2,-17 12 35,9 2 150,-9-1-152,0 0-1,-1-1 1,1 1-1,0 0 1,-1 1 0,1-1-1,0 0 1,-1 0-1,1 1 1,0-1 0,1 1-1,16 10 144,-1 1 0,0 0 1,0 2-1,-2 0 0,1 0 0,-2 2 0,0 0 1,14 20-1,-18-22-119,-4-6 33,-1 0-1,0 1 1,7 13 0,80 115 813,-61-94-592,-25-33-224,0-1 24,-1 0 0,1 1 0,-2-1 0,0 1 0,6 15 0,-7 4-28,-6-18 108,-1-6-284,1-1-1,-1 0 1,1 0-1,-1 1 1,0-2-1,-1 1 1,1 0-1,-1-1 1,0 1-1,-6 3 1,-18 12-6364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1264,'5'2'145,"12"3"83,-12-4-131,1 0-1,-1-1 0,0 1 1,0-1-1,1 0 0,-1-1 0,0 1 1,0-1-1,0 0 0,0 0 1,9-4-1,-6 3 11,10-4 180,1 0 0,-1-1 0,0-1 0,-1 0 0,1-1 0,22-17 0,-26 17-224,-9 6 2,1 0 0,-1-1 0,0 0 0,8-8 0,3-3 128,-1 0 0,0-1 0,12-20 0,-24 33-183,1-4 54,0 1 0,0-1 0,0 0 0,-1 0 0,0 0 0,0 0 0,-1-1 0,0 1 0,0-1 1,-1 0-1,0 1 0,0-12 0,-2 4 130,-1 0 1,-1 0 0,-9-28-1,7 34-135,0 0 0,0 1-1,-1 0 1,0 0 0,-1 1-1,1-1 1,-1 2 0,-1-1-1,1 1 1,-1 0 0,0 0-1,-1 1 1,1 0 0,-1 0-1,-15-4 1,18 7-37,1 0 0,-1 1 0,0 0-1,0 0 1,0 1 0,0-1 0,0 1 0,0 1 0,0-1 0,-7 2-1,5 0-5,2-2 11,-1 1 0,0 0 0,1 1 0,-1-1 0,-10 5 0,9-3 6,-3 3 8,10-5-40,1-1-1,-1 1 1,1-1 0,-1 1-1,1 0 1,-1-1-1,1 1 1,-1-1 0,1 1-1,-1 0 1,1 0 0,0-1-1,-1 1 1,1 0 0,0-1-1,0 1 1,-1 0-1,1 0 1,0 0 0,0 1-1,1 0-1,0 0-1,0 0 0,0 1 0,0-1 0,1 0 0,-1 0 0,1 0 0,-1 0 1,1-1-1,0 1 0,0 0 0,0-1 0,2 2 0,39 27-51,-29-21 30,1 2 8,12 8-64,29 15-1,-4-13 15,-47-19 59,28 11-45,46 11 0,-12-12 23,79 21-35,-135-31 38,0 1-1,0 1 0,-1-1 0,13 7 1,-13-5-3,-9-5 22,0 1-1,1 0 1,-1 0-1,0-1 0,0 1 1,0 0-1,0 0 1,0 1-1,0-1 0,0 0 1,0 0-1,-1 0 1,2 3-1,5 6-43,2 4 25,-1 0 1,0 1-1,-1 0 0,0 0 1,-1 0-1,4 18 1,-10-31 21,0 1 1,0-1 0,0 0-1,0 0 1,0 1 0,0-1-1,0 0 1,-1 0 0,1 0-1,-1 1 1,0-1 0,1 0-1,-1 0 1,0 0 0,0 0 0,-1 0-1,1 0 1,0 0 0,-1-1-1,1 1 1,-1 0 0,-2 2-1,-2 1 2,0-1-1,0 0 1,0 0-1,-9 5 0,13-8 2,-2 1 0,0 0-1,0 0 0,0 0 0,0-1 0,0 1 0,-9 1 1,0 0-1,-34 7 1,0-2 0,4-5 0,24-4-371,-29-5 0,45 6 185,-28-5-4454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71 100 3504,'-8'5'2,"1"-1"3,0 0 0,1 1 0,0-1 0,0 1 0,0 1 0,-8 9 0,6-2-1,6-5 3,2-7-7,0 0 1,1 0 0,-1 0-1,1 0 1,-1 0-1,1 0 1,-1 0-1,1-1 1,-1 1-1,1 0 1,0 0-1,-1-1 1,1 1 0,0 0-1,0-1 1,1 1-1,2 3 2,0 0 0,0 0 0,1-1 0,-1 1 0,1-1 0,0 0-1,0-1 1,8 4 0,-6-3 4,6 3 13,0 0 0,0-2 0,1 1 0,18 3 0,-22-6 1,-6-1 3,0 0 1,0 0 0,0 0-1,0-1 1,0 0 0,0 1 0,0-1-1,1-1 1,5 0 0,7-1 12,58-5 233,-56 5-103,1-1 0,-1 0 0,0-2 0,0 0 0,33-14 0,-50 17-126,1 0 0,-1 1 0,1-1-1,-1-1 1,0 1 0,0 0 0,0 0 0,0-1 0,0 1-1,0-1 1,0 0 0,-1 1 0,0-1 0,2-4 0,-2 4-2,0 2-13,-1-1-1,1 1 1,-1-1 0,1 1-1,-1-1 1,0 1 0,0-1-1,0 1 1,0-1-1,0 1 1,0-1 0,0 1-1,0-1 1,-1 1 0,1-1-1,-1 1 1,0-3-1,-1-2 33,0-2-16,1 5-16,0 0-1,0 0 0,0 0 1,0 0-1,0 0 0,-1 0 0,1 1 1,-1-1-1,-3-3 0,0-2 35,-1 1 0,0 0 0,0 1-1,0-1 1,-1 1 0,0 0 0,0 1 0,-1 0 0,0 0-1,0 0 1,0 1 0,0 0 0,0 1 0,-1 0 0,-12-3-1,18 5-46,0 1 0,0-1 0,-1 1 0,1 0 0,0 0-1,-1 0 1,1 0 0,0 0 0,-1 1 0,1-1-1,0 1 1,0 0 0,0 0 0,-5 2 0,0 4 2,5-4-9,-1 3-1,1 23-3,1-21-1,2-4 0,4 44 0,-2-11 0,2 0 0,7 9 0,8 10 0,7 4 0,4 4 1,-1-2 17,23 76 0,-36-74 9,-13-52-20,1 2 6,-1 0 0,0 0-1,-1 1 1,-1-1 0,0 1-1,-1-1 1,-1 1-1,0-1 1,0 1 0,-6 19-1,4-23-7,2-7-1,0 0 0,-1-1-1,1 1 1,-1-1 0,1 1 0,-1-1 0,0 1-1,-4 3 1,-2 3 13,0 0-1,0-1 0,-1 0 1,0-1-1,-1 0 1,0 0-1,0-1 1,-14 7-1,13-7-6,8-6-2,0 1 0,0-1 0,0 1 0,0-1 0,0 0 0,0 0 1,0 0-1,0 0 0,0-1 0,-5 1 0,7-1-9,-13 2 82,0-1 0,0 0-1,0-1 1,-20-2-1,24-1-11,1-1-1,0-1 0,0 1 1,0-1-1,0-1 0,1 0 0,0 0 1,0-1-1,-8-8 0,3 1 25,0 0 0,1-1 0,-17-25 0,27 36-71,0-1 0,1 1-1,-1 0 1,1-1 0,0 0 0,0 1-1,0-1 1,0 1 0,1-1-1,0 0 1,0 1 0,1-8 0,1-3 15,1 1 1,5-18 0,-4 18-30,-2 6 11,0-1 0,1 1 0,0 0 0,0 1 0,1-1 0,-1 0 0,9-10 0,9-17 64,35-61 3,-42 76-51,75-74 14,-67 77-34,3 2-423,2 2 1,54-20-1,-4 10-5818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2520,'5'-4'11,"-1"1"1,1-1-1,0 1 0,0 1 0,0-1 1,1 1-1,-1 0 0,1 0 1,-1 0-1,1 1 0,0 0 0,0 0 1,-1 0-1,1 1 0,0 0 1,0 0-1,0 1 0,7 0 1,-1-1-5,21 3 195,-16 0-11,-1 1 0,1 1 0,24 10 0,-8 3 628,31 24-1,-61-41-746,-1 1-1,0 0 0,0-1 1,0 1-1,-1 0 0,1 0 1,0 0-1,2 4 0,-3-3-14,1-1 164,-1 0 4,0 0-182,0 0-1,0 0 0,0 0 0,0 0 0,-1 0 0,1 0 0,-1 0 0,1 0 1,-1 0-1,0 0 0,0 1 0,0-1 0,0 0 0,0 0 0,0 0 0,-1 0 1,0 4-1,1-5-32,-1 1 0,1-1 1,-1 0-1,1 0 0,-1 0 0,0 0 1,1 0-1,-1 0 0,0 0 1,0 0-1,0 0 0,0 0 0,0 0 1,0-1-1,0 1 0,0 0 1,0-1-1,0 1 0,0-1 1,0 1-1,0-1 0,0 1 0,-1-1 1,1 0-1,0 1 0,0-1 1,-1 0-1,1 0 0,0 0 0,0 0 1,-1 0-1,1 0 0,0-1 1,0 1-1,0 0 0,-1-1 0,0 1 1,-1-1 9,-1 0 0,1 1 0,-1-1 0,1 0 0,0-1 0,0 1 1,0-1-1,0 1 0,0-1 0,0 0 0,0 0 0,0 0 0,1 0 0,-1-1 1,1 1-1,-1-1 0,1 0 0,0 1 0,0-1 0,0 0 0,-2-5 0,3 5-7,0 0 0,0 0-1,0 0 1,0 0-1,1 0 1,-1 0-1,1 0 1,-1 0-1,1 0 1,1-4-1,0 2 20,0-1-1,1 0 0,-1 0 0,2 1 0,-1-1 0,3-4 0,-3 7-21,1 0-1,-1 0 1,1 0-1,-1 1 1,1-1-1,0 1 0,0 0 1,0 0-1,4-2 1,0 0-1,2-2 15,1 1-1,1 0 0,-1 0 0,1 1 0,0 1 0,0 0 0,0 0 0,0 1 0,0 0 1,1 1-1,-1 1 0,0-1 0,1 2 0,16 2 0,-13-1 30,-6-1-15,0 1-1,0 0 1,0 0-1,12 5 1,-5 1 112,0 1 1,29 22 0,-43-30-77,-1 2 8,-1-1-57,0 0 0,0-1 0,0 1 0,0-1 0,0 1 0,0 0 0,0-1 1,0 1-1,0-1 0,-1 1 0,1 0 0,-2 2 0,-7-1 31,7-2 121,3-1-173,0 0-1,-1 0 1,1 0 0,0 0-1,0 0 1,-1 0 0,1-1-1,0 1 1,-1 0 0,1 0-1,0-1 1,-1 1 0,1 0-1,-1-1 1,1 1 0,0-1-1,-1 1 1,1-1 0,13-9 62,133-50 342,-120 49-357,-16 7 9,-1-1 0,-1 0 0,11-7 0,-3 2 21,-15 8-14,1 0 9,-1-2-78,9 2 285,-9 2-271,-1 2 0,6 16-25,15 28 0,-17-37-26,0 1-1,0 0 1,-1 0 0,4 15-1,17 99-441,-25-120 428,0 4-7,1-5 16,1 4-1255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5208,'-7'-3'-3,"-8"-1"231,15 4-224,-1 0 1,1 1 0,0-1 0,-1 0 0,1 0 0,-1 0 0,1 1 0,0-1 0,-1 0 0,1 0 0,0 1 0,-1-1 0,1 0 0,0 0 0,-1 1 0,1-1 0,0 1 0,0-1 0,0 0 0,-1 1 0,1-1 0,0 0 0,0 1 0,0-1 0,0 1 0,-1-1 0,1 1 0,0-1 0,0 0 0,0 1 0,0-1 0,0 1 0,0-1 0,0 1 0,0-1 0,1 1 0,1 25 100,12 45 1,-7-33-93,0 8 145,26 85 0,-17-79 38,23 59 451,-38-108-619,0 1 0,0 0 0,0 0 0,0 0 0,-1 0 0,1 0 0,-1 0 0,0 0 0,0 0 0,0 0 0,-1-1 0,-1 6 0,2-5-6,-1-1-22,0 0-1,0 0 1,-1-1-1,1 1 0,0 0 1,-1-1-1,0 1 1,1-1-1,-1 1 0,0-1 1,0 0-1,-1 0 1,1 0-1,0 0 0,-5 3 1,0 0-577,-16 15-3823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3144,'3'-2'28,"1"-1"1,0 0-1,-1 1 1,1 0-1,0 0 0,0 0 1,0 1-1,0-1 1,1 1-1,-1 0 0,0 0 1,9 0-1,134-17 326,-130 15-344,27-1 58,-12 4 26,43 7 0,5 1 26,7 2 412,-83-10-493,-1 1 0,0 0-1,0 0 1,0 0 0,0 0-1,0 0 1,0 1 0,0-1-1,0 1 1,-1 0 0,1 0-1,-1 0 1,1 0 0,2 4-1,-4-4-18,0-1 0,0 1 0,0-1 0,0 1 0,0 0-1,0 0 1,-1-1 0,1 1 0,-1 0 0,0 0 0,1 0-1,-1 0 1,0 0 0,0-1 0,0 1 0,0 0 0,-1 0-1,1 0 1,0 0 0,-1 0 0,1-1 0,-1 1-1,0 0 1,-1 3 0,-2 4 29,-1 0 0,0-1 0,0 0 0,-1 1-1,0-2 1,-13 15 0,13-17-41,0-1 0,0 0 0,0-1 0,0 1 0,-1-1 0,0 0 0,1-1 0,-1 1 0,0-1 0,-9 1-1,6-1-3,-27 2 7,-2-3 13,0-1 0,-55-9 0,92 9-37,1 0-1,0-1 1,0 1 0,-1-1-1,1 0 1,0 1 0,0-1-1,0 0 1,-1 0 0,1 0-1,0 0 1,0 0 0,0 0-1,1 0 1,-1 0-1,0 0 1,0 0 0,0-1-1,1 1 1,-1 0 0,1 0-1,-1-3 1,-1 0-377,-6-14-3210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4400,'8'2'1,"19"4"58,0-2 0,31 2-1,-32-2 9,-11-2 154,0 0 0,18 0 0,-30-1-32,5 2 3,-3-1 1,7 0 4,-7-2-3,4 0-9,-7 0 311,0 1-443,0-1 1,0 1-1,-1-1 1,1 1-1,0 0 0,0 0 1,-1 0-1,1 0 0,-1 0 1,3 2-1,10 6 119,3 4-30,-9-6 30,0-2 0,0 1 0,15 7 0,-22-13-162,0 1 0,0-1 0,0 0 0,0 1 0,0-1 0,0 1-1,0 0 1,0-1 0,0 1 0,0 0 0,0 0 0,0-1 0,0 1 0,-1 0-1,1 0 1,0 0 0,-1 0 0,1 0 0,0 0 0,-1 0 0,1 0-1,-1 0 1,0 1 0,1-1 0,-1 0 0,0 0 0,0 0 0,0 0-1,0 0 1,0 1 0,0-1 0,0 0 0,0 0 0,0 0 0,0 0 0,-1 1-1,1-1 1,0 0 0,-1 0 0,1 0 0,-1 0 0,0 0 0,1 0-1,-1 0 1,0 0 0,1 0 0,-1 0 0,-1 1 0,-3 3 11,0-1-1,0 1 1,0-1 0,0 0 0,-1 0 0,-11 5 0,6-3-11,7-4-3,0 0-1,0 0 1,1-1-1,-1 0 1,0 1-1,0-1 1,0-1 0,0 1-1,-8 0 1,7-1-3,-28 4 45,-1-1-1,0-2 1,-48-5-1,82 2-157,0 1 0,1-1-1,-1 0 1,1 1 0,-1-1-1,1 1 1,0-1 0,-1 1-1,3-3 1,8-15-5404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22 5384,'-7'-1'-2,"0"0"1,0-1 0,1 0-1,-11-4 1,-9 0-16,21 4 10,-24 1-9,22 1 27,0 0-1,-1 0 1,1 1-1,-1 0 1,1 0-1,-9 3 1,14-3 82,0 2 0,1-1-73,-10 12 461,-17 32 0,25-40-383,0 1 0,1-1 0,0 1 0,0 0 0,0 0 0,1 0 0,0 0 0,0 12 0,5 18 375,-3-35-295,0-2-166,-1 0 0,1 0 0,0 0 1,0 1-1,0-1 0,-1 0 0,1 1 1,0-1-1,0 1 0,-1-1 0,1 0 1,0 1-1,-1 0 0,1-1 0,-1 1 0,1-1 1,-1 1-1,1 0 0,0 1 0,0-1 5,0 0 0,0 0 0,0 0 0,0 1-1,0-1 1,1 0 0,-1 0 0,0 0 0,0-1 0,1 1-1,-1 0 1,1 0 0,1 0 0,23 4 207,-1-1 0,0-1 1,51-1-1,-58-2-114,0-1 0,0-1 0,0 0 0,-1-2 0,1 0 0,-1 0 0,19-9 0,-35 13-96,0-1 0,1 1 0,-1-1 0,0 0 0,1 0 0,-1 1 0,0-1 0,0 0 0,0 0 0,0 0 0,0 0 0,0-1-1,0 1 1,0 0 0,0 0 0,-1 0 0,1-1 0,0 1 0,-1 0 0,1-1 0,-1 1 0,0-1 0,1 1 0,-1 0 0,0-1 0,0 1 0,0-1 0,0 1 0,0-1 0,0 1 0,0-3 0,-2 0 8,1-1 0,-1 1 1,0 0-1,0 0 0,-1 0 1,1 0-1,-1 0 0,0 0 1,0 1-1,0-1 0,-1 1 1,1 0-1,-1 0 0,1 0 1,-1 0-1,0 1 0,0-1 1,-9-2-1,-8-5 61,-1 2 1,-34-9-1,43 14-61,-9-2 7,-16-4 78,36 9 30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4488,'0'0'297,"0"-1"-284,0 1-1,0 0 0,0-1 1,0 1-1,0-1 1,0 1-1,0-1 0,0 1 1,1 0-1,-1-1 0,0 1 1,0-1-1,0 1 1,0 0-1,1-1 0,-1 1 1,0 0-1,0-1 1,1 1-1,-1 0 0,0-1 1,1 1-1,-1 0 0,0 0 1,1-1-1,-1 1 1,0 0-1,1 0 0,-1 0 1,1-1-1,101-23 197,-24 5-140,3 3 21,-31 3 71,88-33-1,-92 21-113,-39 22-21,-1-2 0,0 1-1,0-1 1,0 0 0,0 0 0,-1-1-1,0 1 1,0-1 0,0 0-1,6-12 1,-7 10-2,1 0 25,0-1 1,-1-1 0,-1 1-1,1-1 1,-1 1 0,-1-1-1,0 0 1,0 0 0,-1 0-1,-1 0 1,1-1-1,-3-14 1,1 10 39,-1-1 1,0 1-1,-1-1 0,-1 1 1,-11-29-1,12 39-56,1 1 1,-1-1-1,0 1 1,0 0-1,0 0 0,0 1 1,-1-1-1,1 1 1,-1-1-1,0 1 0,0 1 1,-1-1-1,1 0 1,0 1-1,-1 0 0,1 0 1,-1 0-1,0 0 0,0 1 1,0 0-1,0 0 1,0 0-1,0 1 0,-5 0 1,4 0-5,-1 0 1,1 0-1,0 1 1,0 0-1,0 0 0,-1 1 1,1-1-1,0 2 1,1-1-1,-8 4 1,0 5-21,3 5-4,6 5-3,2 53-52,10 115 1,-6-169 45,9 38-20,-3-30 11,1 1-1,21 40 1,-9-39 12,6-1 1,14 6 0,-20-20-324,0-1 1,29 15-1,-6-6-4529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1888,'0'-2'96,"0"-6"36,0 6 467,2 0-234,3-6 24,-4 6 499,-1 0-485,0-7 2245,0 11-2327,0 5-12,0-5-35,2 15 28,1 17 73,1 41-76,-5-21-144,4 137 562,9-87-219,-9-87-375,1 0-1,1 1 1,0-2 0,10 22 0,-14-36-139,-1 0 0,1 0 0,-1 0 0,0 0 1,0 1-1,0-1 0,0 0 0,0 0 0,0 0 0,-1 0 1,1 0-1,-1 0 0,1 0 0,-1 0 0,-1 2 1,0 2-908,-3 15-5837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7088,'8'-3'8,"55"-28"285,75 0 274,-124 29-326,-1 0 0,1 0 1,0 2-1,0 0 0,0 0 1,0 1-1,0 1 0,-1 1 1,1 0-1,24 8 0,-29-6-103,0-1-1,0 2 0,0-1 0,-1 1 1,0 0-1,14 15 0,-5-4 105,23 34-1,-38-47-219,1 1 0,-1 0-1,0 0 1,0 0-1,-1 0 1,1 0 0,-1 0-1,0 0 1,-1 0 0,1 1-1,-1-1 1,0 0 0,0 0-1,-2 9 1,1-4-15,0-6 3,1 0 0,-1 0 0,0 0 0,-1 0 0,1 0 0,-1 0 0,1 0 0,-1 0 0,0-1 0,0 1 0,-1-1 0,1 0 0,-1 0 0,0 0 0,-3 4 0,-1-1-3,-1 0 0,0 0-1,-14 8 1,12-8 7,-1-1 1,0 0 0,-22 6-1,20-7-7,4-2 4,0 1-1,0-2 0,0 1 0,0-1 0,0-1 1,0 1-1,-9-2 0,6 1-1,-8 0 17,1-1 1,0 0-1,-1-2 1,-25-6-1,27 5 9,12 3-33,-37-7 104,2-3 0,-75-28 1,84 21-20,31 17-46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1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82 992,'9'3'295,"-13"-6"840,-18-7-250,-13 3-726,-1 2 1,-42-1 0,35 3-102,31 3-17,-1 0 0,0 1-1,1 0 1,-1 1 0,0 1 0,-21 6 0,16-3 17,13-5 42,-3 3 27,4-1 26,-5 8 7,8-6 0,3 4-1,2-6-5,80 7 133,-47-8-110,-1-1 1,1-3 0,59-8-1,-92 9-113,0 0-1,0 0 1,0 0-1,-1 0 0,8-4 1,-10 4-48,0 1 1,0-1-1,0 0 1,-1 1-1,1-1 1,0 0-1,-1 1 1,1-1-1,-1 0 1,1 0-1,-1 1 1,1-1-1,-1 0 1,1 0-1,-1 0 1,0 0-1,1 0 1,-1 0-1,0 1 1,0-1-1,0 0 1,0 0-1,0 0 1,0 0-1,0 0 1,0 0-1,0 0 1,0 0-1,0 0 1,-1-1-1,0-2 12,-1 1-1,0-1 1,0 1-1,0-1 0,0 1 1,-1 0-1,1 0 1,-1 0-1,0 0 0,0 0 1,0 1-1,0-1 0,0 1 1,-1 0-1,1 0 1,-1 0-1,1 0 0,-1 1 1,0-1-1,1 1 0,-6-1 1,-7-2 20,-1 0 1,0 2 0,-18-2-1,28 4-42,-4-1 39,-1 1 1,1 0-1,-1 0 0,1 2 0,0-1 1,-13 5-1,11-4-22,-2 1 15,-1 1 0,1 0 0,0 1 0,0 1 0,1 0 0,0 1 0,0 1-1,-17 11 1,30-18-32,-1 0 0,0 1-1,-1 0 1,1 0-1,0-1 1,0 2 0,0-1-1,1 0 1,-1 0-1,0 0 1,1 1 0,-1-1-1,1 1 1,0-1-1,0 1 1,0 0-1,-1 5 1,0-2 7,1-5-12,1-1 0,0 0-1,0 1 1,0-1 0,0 1 0,0-1 0,0 1 0,0-1 0,-1 1 0,1-1-1,0 1 1,0-1 0,1 1 0,-1-1 0,0 0 0,0 1 0,0-1 0,0 1 0,0-1-1,0 1 1,1-1 0,-1 1 0,0-1 0,0 0 0,1 1 0,-1-1 0,0 0-1,1 1 1,-1-1 0,0 0 0,1 1 0,-1-1 0,0 0 0,1 1 0,23 6 16,87 19 39,24 3-1020,-119-26-4176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0 2160,'-17'14'896,"-114"30"605,76-32-1242,-82 8 360,85-18-333,19 2-36,1 2 1,-36 12-1,42-13-60,0-2-1,-44 0 1,52-5-48,12 1-60,1 0-1,-1 0 1,0 0 0,1 1-1,-11 1 1,14-1 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1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3056,'-9'-1'96,"0"1"0,0 1 0,0-1 0,0 2 0,0-1 0,0 1 0,0 1 0,1-1 0,-1 2 0,1-1 0,-1 1 0,1 0 0,1 1 0,-1 0 0,-9 7 0,8-5-71,-19 16 127,10-4-52,0 1 0,1 1 0,-18 28 0,27-35-82,-12 26 100,-27 65 197,46-102-294,0-1 0,0 1 0,1 0-1,-1 0 1,1-1 0,-1 1 0,1 0 0,0 0 0,0 0 0,0-1 0,0 1 0,0 0 0,1 0 0,0 0-1,-1-1 1,1 1 0,0 0 0,0-1 0,0 1 0,1 0 0,-1-1 0,1 0 0,-1 1 0,4 2-1,-4-3 1,1 0-1,0-1 0,0 1 0,0 0 0,1-1 0,-1 1 1,0-1-1,0 0 0,4 1 0,6 4 12,1 2-12,30 13 160,118 39 369,-141-54-518,46 10 221,90 10 34,89 17-796,-126-16-4170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4664,'0'0'825,"4"0"-377,13 0 0,-1 0-283,0-1 0,-1-1 0,1 0-1,-1-1 1,0-1 0,0 0 0,0-1 0,-1 0-1,16-9 1,31-15 59,123-42 237,-164 66-441,-14 4 3,-1-1 0,0 0-1,1 0 1,-1 0 0,0 0-1,8-6 1,25-19 153,-34 24-148,-1 0 0,0 0 1,1 0-1,-2 0 1,1 0-1,0-1 0,-1 1 1,1-1-1,-1 0 1,2-6-1,-3 7-11,0 0 1,-1 0-1,1 0 0,-1 0 0,0 0 1,0 0-1,0 0 0,-1 0 0,1 0 1,-1 0-1,1 1 0,-1-1 1,0 0-1,0 0 0,0 0 0,-1 1 1,1-1-1,-1 0 0,-2-3 0,0 0 10,3 4-16,0 0 0,0 0 0,-1 1 0,1-1 1,-1 0-1,1 1 0,-1-1 0,0 1 0,0-1 1,1 1-1,-1 0 0,0 0 0,0 0 0,0 0 1,-4-1-1,-29-13 147,-2 1 1,-41-9 0,62 20-136,-32-4 118,34 6-110,5 0-9,0 1 0,0-1 0,0 2 1,-12 1-1,5 1-10,-1 2 1,1 0-1,-31 14 1,-2 3-56,48-21 15,2 0 26,0-1 0,1 0 0,-1 1 0,1-1 0,-1 1 0,0 0 0,1 0 0,-1-1 0,0 1 0,0 0 0,0 0 0,2 2 0,-1-1-3,17 10-9,1-1 0,0 0 0,0-2 0,1 0 0,0-1 0,23 5 0,163 20-25,-142-24 38,-38-6 6,1 2 0,-2 1 1,52 19-1,-71-22 17,-1 1 1,0 0-1,12 9 0,-13-8 6,1-1-1,0 0 1,0-1-1,10 6 1,-12-7-18,-1 1 0,0 0 0,1 0 0,-1 0 0,0 0 0,0 0 0,-1 0 1,6 8-1,3 5 8,2 5-14,0 7 1,-5 4-3,-6-1-2,-4-2 0,-5-3 0,-3-3 0,-9 2 0,-13-1 0,-9-6 0,-6-7 0,-4-5 0,0-6 1,4 0 4,9-5-2,35 5-2,0-1-1,1 0 1,-1 0 0,0-1-1,0 1 1,1-1 0,-5-2-1,6 3 0,0 0 1,-1 0-1,1-1 0,0 1 0,0 0 0,0-1 0,0 1 0,0-1 0,0 1 1,-1-4-1,1 0-49,0 0 0,0 0 0,0-1 0,1 1 0,0 0 0,0-7 0,0 1-892,0-20-5479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7176,'-2'-6'64,"-15"-32"17,16 35 7,1 3-14,-1 0-1,1-1 1,0 1-1,-1 0 1,1-1 0,-1 1-1,1 0 1,-1 0-1,1 0 1,-1-1 0,1 1-1,-1 0 1,1 0-1,-1 0 1,1 0 0,-1 0-1,1 0 1,-1 0-1,0 0 1,-1 4-15,1 1 0,0-1 0,0 1 0,1-1 0,-1 1 0,1 0 0,0-1 0,1 1 0,0 7-1,1 2-27,3 52 204,0-32-149,2 19 259,1 68 0,-10 5 161,-3-76-316,-9 90 295,14-136-457,1-1 1,-1 0-1,1 1 1,-1-1-1,1 1 0,0-1 1,1 0-1,-1 0 1,0 0-1,1 0 0,0 0 1,0 0-1,0 0 1,0 0-1,0-1 1,1 1-1,-1-1 0,1 1 1,-1-1-1,1 0 1,4 3-1,0-1 21,1 0-1,-1-1 1,1 1-1,-1-1 1,1-1 0,15 4-1,-14-5-23,-4 0 3,1 0-1,0 0 0,-1-1 1,1 0-1,7-1 1,-4 0-306,0 1 1,0-2 0,1 1-1,10-5 1,3-2-7456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5296,'-12'1'29,"10"4"-18,-1-1 0,1 0 1,0 1-1,0-1 0,0 1 0,0 0 0,1 0 0,0-1 1,0 1-1,0 0 0,1 9 0,-1 7 64,4 29 0,4 9 77,40 113 269,-40-152-400,7 35 104,-12-49-113,7 38 158,2 0-1,18 44 1,-28-86-82,-1-1-79,0-1 0,0 1 0,0-1 0,1 0 0,-1 1 0,-1-1 0,1 1 0,0-1 0,0 0 0,0 1 0,0-1 0,0 0 0,0 1 0,0-1 0,0 1 0,-1-1-1,1 0 1,0 1 0,0-1 0,-1 0 0,1 1 0,0-1 0,0 0 0,-1 0 0,1 1 0,0-1 0,-1 0 0,1 0 0,0 0 0,-1 1 0,1-1 0,0 0 0,-1 0 0,1 0 0,-1 0 0,-7-1 34,1-1 1,0 0-1,-1 0 1,1-1-1,0 0 0,0 0 1,1-1-1,-1 0 1,-6-5-1,-8-7 184,-23-24 0,40 36-187,0 1 15,0-1 0,1 1 1,-1-1-1,1 0 0,0 0 1,0-1-1,1 1 0,-1 0 1,1-1-1,0 0 0,0 0 1,0 0-1,-2-10 0,5 14-45,-1-1-1,0 1 0,1-1 1,-1 1-1,1-1 0,-1 1 1,1-1-1,0 1 0,0 0 0,0-1 1,-1 1-1,1 0 0,1 0 1,-1-1-1,0 1 0,0 0 1,0 0-1,0 0 0,1 0 1,-1 1-1,1-1 0,-1 0 0,0 1 1,1-1-1,-1 0 0,4 0 1,2-1 8,0 0-1,1 1 1,-1 0 0,1 0 0,11 0 0,133 9 170,-135-7-180,-11 0 4,1-1 0,-1 1-1,1 0 1,9 4 0,110 16 181,-102-18-116,14 6 7,-36-8-70,0 1-1,7 6-9,-7-6 3,-1 0-1,6 20 2,-8-8-6,-7 4-2,-7 3 0,-62 57-10,70-70 7,1-1 0,-1 0 0,0-1-1,-1 0 1,0 0 0,0 0 0,0-1-1,-12 6 1,-17 3 2,27-13 0,5 1 2,-19 13 0,16-9 4,4-4 2,0 1 0,0-1 0,0 0 0,0 0 0,0 0-1,-6 1 1,5-2 51,-4 0 10,7 0 17,-11 8 287,5-5-1524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7088,'0'0'41,"7"-8"16,17 3-21,-10 4-30,36-5-2,17-2-4,16 3 0,119 6-7,54 6-902,-195-7-3151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 4128,'-44'0'0,"5"-4"14,28 2-4,0 1 1,1 0-1,-1 1 1,0 0-1,0 1 0,-19 3 1,0 3 339,1 2 0,0 0 1,0 2-1,1 1 1,1 1-1,-32 20 1,57-31-130,-7 17 526,9-19-730,0 1-1,0-1 1,0 1 0,0-1 0,-1 1 0,1-1 0,0 1-1,0-1 1,0 1 0,0-1 0,0 1 0,1-1 0,-1 1-1,0-1 1,0 1 0,0-1 0,0 1 0,0-1 0,1 0 0,-1 1-1,0-1 1,0 1 0,1-1 0,-1 1 0,0-1 0,1 0-1,-1 1 1,1-1 0,18 8 333,31-5-11,-38-2-319,1 0 0,28-2 120,3-3 124,-1-1 0,46-13 0,-47 9 300,-40 9-417,0 1-98,5 5-6,-6-5-15,9 14 10,-10-13-38,1 0 1,0 0-1,-1 0 0,1 0 0,0 0 0,0 0 0,0 0 0,0 0 0,1-1 1,-1 1-1,3 2 0,0 0 0,18 11 1,-9-9-87,1-1 0,1 0 0,-1-1 0,1 0-1,-1-2 1,1 1 0,0-2 0,22 0 0,-27 0-372,38 1-5822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47 5560,'-35'-45'9,"33"43"-2,-3 2 24,-4 2 153,7 11 82,18 154 832,-11-130-904,4 42 98,18 142 547,-23-188-625,-3-19-73,1 0-1,0 0 1,1 0-1,0 0 1,10 22-1,-13-35 27,2 12-1126,1 1-4834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5472,'1'-2'2,"-1"-1"0,1 1 0,0 0 1,-1-1-1,1 1 0,0 0 0,0 0 0,1-1 0,-1 1 1,0 0-1,1 0 0,-1 0 0,1 0 0,0 1 1,0-1-1,0 0 0,0 1 0,3-3 0,37-20 56,-39 22-55,3-1 5,-1 1 0,1-1 0,0 1 0,0 1 0,0-1 0,0 1 0,1 0 0,8-1 0,26-3 11,-7 0 0,-6 4-15,4 11-74,-25-7-492,14 5-2598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130 231 3680,'2'0'32,"21"-8"59,10-3 267,13 6 153,107-25 569,-152 30-1082,6-1 62,0-1 0,-1 1 1,1-1-1,-1 0 0,1-1 1,-1 0-1,0 0 0,0 0 1,0 0-1,8-8 0,-13 9-40,0 0-1,0 1 1,0-1 0,0 0-1,0 0 1,-1 0 0,1 0-1,-1 0 1,1 0 0,-1 0-1,0 0 1,0 0 0,0-1-1,0 1 1,0 0-1,0 0 1,-1 0 0,1 0-1,-1 0 1,0-3 0,0 3 8,0-2 2,0 1-1,0-1 1,-1 1-1,0-1 1,1 1-1,-1 0 0,0 0 1,0 0-1,0 0 1,-1 0-1,1 0 0,-1 1 1,0-1-1,0 1 1,1 0-1,-2 0 1,-4-3-1,-4-1 39,-1 0 1,0 1-1,-18-5 0,12 6 28,0 0 1,0 2-1,-34-2 0,34 6-15,1 1-1,-1 1 0,-23 8 1,37-10-60,1 0 1,-1 1 0,1-1-1,-1 1 1,1 0-1,0 0 1,1 1 0,-1-1-1,-5 7 1,2-2-1,-4 3 73,0 1-1,-15 24 1,13-19-8,9-11-61,0 0 1,0 0 0,1 1-1,-1-1 1,2 1-1,-1-1 1,1 1 0,0 0-1,0 0 1,1 0 0,0 0-1,0 0 1,0 13-1,2-17-14,0 0 0,-1 0-1,1 0 1,0-1 0,0 1-1,1 0 1,-1-1 0,1 1-1,-1-1 1,1 1 0,0-1-1,0 0 1,0 0 0,3 3-1,-3-3 4,3 4-1,0-1 0,1-1 0,-1 1 0,1-1 0,0 0 1,0 0-1,1 0 0,-1-1 0,14 5 0,-11-5-2,10 4 44,109 13 25,-89-16-32,39-1 0,30 2-16,33 15-1164,-75-7-4681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 6368,'0'0'426,"-3"-4"-163,1 2-218,1 1-33,0 0 0,0 0 0,0 0-1,0 0 1,0 0 0,0 0 0,1 0-1,-1 0 1,0 0 0,1-1 0,-1 1 0,1 0-1,-1-1 1,1 1 0,0 0 0,-1-1-1,1 1 1,0 0 0,0-1 0,0 1 0,0 0-1,0-2 1,1 1 15,1 1 0,-1-1 0,0 1 0,1-1 1,-1 1-1,1 0 0,-1 0 0,1 0 0,-1 0 0,1 0 0,0 0 0,0 0 0,-1 0 0,1 1 0,0-1 1,0 1-1,0-1 0,0 1 0,0 0 0,0 0 0,3 0 0,101-5 301,-82 5-294,8-1 58,1 1 0,0 2 1,0 2-1,41 9 0,-16 9-1063,-31-9-4162</inkml:trace>
  <inkml:trace contextRef="#ctx0" brushRef="#br0" timeOffset="1">6 236 5296,'-5'5'69,"7"-2"87,24-1 116,91-7 32,105 4 225,-202 1-507,50-5 83,76-10-780,-63 8-3211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783 285 5472,'-7'-8'56,"-109"-140"777,102 128-691,10 12-15,0 1 0,-1 0 0,0 0-1,0 0 1,0 1 0,-1 0 0,0 0 0,-1 0 0,1 1-1,-1 0 1,-10-6 0,9 7-20,0 1 17,1-1 0,-1 1 0,1 0 0,-1 0 0,0 1 1,0 0-1,0 1 0,0 0 0,0 0 0,-1 1 0,1 0 0,-9 1 0,-2 2 28,-80 15 693,87-15-799,-22 9 246,-117 59 464,143-67-711,0 1 0,0 0 0,0 0 1,1 0-1,0 1 0,0 0 0,0 0 1,1 0-1,-8 11 0,-28 29 263,38-42-232,-2 5-6,4-7-4,4-2-61,-1 1-1,1-1 1,0 1 0,-1-1 0,1 1 0,-1-1 0,1 1 0,-1 0 0,1 0 0,-1 0 0,0 0 0,3 1-1,-1 1 5,10 2 11,0-1 0,1 0 1,-1 0-1,1-1 1,0-1-1,0-1 1,0 0-1,0 0 0,14-2 1,-11 1-13,4-1 38,0-1 0,1-1 1,-1-1-1,-1-1 1,27-9-1,-39 12-9,-1-1 0,0 0 0,0 0-1,0 0 1,0-1 0,0 0 0,-1 0-1,1-1 1,-1 1 0,-1-2 0,10-9 0,-13 11 56,1-4-1,-3 5-8,0 4-80,-1-1 0,1 0 0,0 0 0,-1 0-1,1 0 1,0 0 0,-1 0 0,1 0 0,0-1 0,-1 1 0,1 0 0,0 0 0,-1 0 0,1 0 0,0 0 0,-1 0-1,1-1 1,0 1 0,-1 0 0,1 0 0,0 0 0,0-1 0,-1 1 0,1 0 0,0-1 0,-4-1 47,-1 12 0,-4 22-28,1 0-1,1 1 1,-3 58 0,9-88-22,-2 28 9,2-4-8,0 10 2,1 27 4,0-11 0,-1-46-6,1-1-1,8 23 4,-7-23-4,-1-3 0,1-1-1,-1 0 1,1 0-1,0 1 1,0-1-1,0 0 1,0 0-1,0 0 1,0 0-1,1 0 1,-1 0-1,3 1 1,7 10 6,1-4-3,-1-1 1,1 0-1,1 0 1,0-2-1,-1 1 1,2-2-1,-1 1 1,1-2-1,19 5 1,-17-7 16,0-1 0,0 0 0,1-1 0,-1-1 0,0 0 0,0-1 0,23-6 0,-33 6 8,1 0 1,-1 0-1,0 0 0,0-1 1,0 0-1,0 0 0,0-1 1,-1 0-1,0 0 0,1 0 1,-1 0-1,-1-1 0,6-6 1,-8 9-6,-1 0 1,0 0 0,0 0-1,0 0 1,0 0 0,0 0-1,0 0 1,-1 0 0,1 0-1,-1 0 1,1-4 0,0-1 95,1 0 1,0-1-1,0 1 0,0 0 1,7-12-1,-9 14-33,-2-6-4,1 6-15,-1-5-7,1 7-11,2-3 168,-3 6-501,-5 9-1499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0:3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 11032,'-25'-5'104,"-34"-10"281,58 14 110,0 3-444,1-1-47,-1 0 0,1 0 0,0 0 1,0 1-1,-1-1 0,1 0 0,0 0 0,0 0 0,0 0 0,0 1 1,0-1-1,1 2 0,9 18 95,-1 0 0,-1 1 0,-1 0 0,-1 0 0,5 28 0,10 122 1187,-18-139-1002,-2-29-96,2 3 43,-2-4 1,2 4-3,-1-3-9,4 7 0,-5-8-9,-4 7-1797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3056,'0'0'2448,"-4"10"-2368,-10 27-50,10-19 44,13 136 219,-7-139-277,-2-10-2,0-1-1,1 0 1,0 0 0,-1 0-1,2 1 1,-1-1 0,0 0-1,3 4 1,1 3 35,0-1 1,1 0-1,0 0 1,0 0-1,1-1 1,11 11-1,-12-15-9,0-1-1,1 0 0,0 0 0,0 0 0,0-1 0,1 0 1,-1-1-1,1 1 0,0-1 0,-1-1 0,1 0 0,0 0 1,0 0-1,0-1 0,0 0 0,9-2 0,-1 1 53,-1-2-1,0 0 0,0-1 1,0 0-1,-1-1 0,25-12 1,-34 14-44,0 0 1,0 0 0,0-1 0,-1 1-1,1-1 1,-1 0 0,0 0 0,0-1-1,5-6 1,-6 6-12,0 1 3,-1 0 0,1 0 0,-1-1 0,0 1 0,0 0 0,-1-1 0,0 1 0,1-1 0,-1 1 0,0-8 0,0 4-2,0-2 25,0 1 0,-1 0-1,0-1 1,0 1 0,-1 0-1,0-1 1,-1 1 0,0 0-1,-7-18 1,8 25-46,0 0-1,-1 0 1,0 0-1,1 0 1,-1 0 0,0 0-1,0 1 1,0-1-1,0 1 1,0-1-1,0 1 1,-1 0 0,1 0-1,0 0 1,-1 0-1,1 0 1,0 0 0,-1 1-1,1-1 1,-4 0-1,0 0-1,4 1-7,0 0 0,0 0 0,0 0 0,0 0 0,0 0 1,0 1-1,0-1 0,0 1 0,0-1 0,0 1 0,0 0 1,1 0-1,-1 0 0,0 0 0,0 0 0,1 0 0,-1 0 0,1 1 1,-1-1-1,1 0 0,0 1 0,-1 0 0,1-1 0,0 1 1,-2 3-1,-3 5 5,0 0 0,-7 17 0,11-23-15,-3 7 11,0 0 1,1 0-1,1 1 1,0-1-1,0 1 0,-2 23 1,4-22-7,-1 4 3,1-1 0,1 1 0,0-1-1,4 22 1,-2-19-4,-2-13 0,0 1 0,1-1 0,0 1 0,0-1 0,4 9 0,-1-1-1,7 21 1,2-7-2,6 0 0,2-2 0,0-5 1,3-5 4,4-4-2,-21-9-239,-1-1 0,1 0-1,-1-1 1,14 2 0,1 0-5704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13 5744,'-20'-7'0,"16"6"10,0 0 0,0 0 1,0 0-1,-1 0 0,1 1 0,0 0 0,-6 0 0,-12-1 37,-1 2-1,1 0 1,0 2 0,-35 8-1,39-6-37,8-2-5,-1 0-1,1 1 1,-13 7-1,-61 30 14,70-31-2,-61 74 14,-30 50 61,91-116-71,0 0 1,1 2 0,1-1 0,-13 31-1,16-31-5,-3 10 67,-27 156 36,34-143-43,0 166 27,7-169-34,28 143 26,-20-148-26,63 141 31,-56-140-4,78 120 43,-75-130-9,13 4-35,52 36 1,-82-63-74,0 0 0,0-1 0,0 1 1,0 0-1,1-1 0,4 2 0,162 31 196,-132-32-9,147-6 87,-150 0-60,124-29 100,-128 23-60,143-74 104,-138 62-124,130-104 98,-137 100-112,89-98 76,-101 101-175,-2-7-77,-1 0 0,11-38 0,-21 40 23,-7-128 26,-2 123-65,-47-129 20,37 132-40,-12-10-7,-40-43 1,44 64-2,-110-55 8,106 64-7,-208-54 24,227 62-100,0 1 0,0-1 0,0 1 0,0 1 0,0-1 1,0 1-1,0 1 0,-12 1 0,5 0-841,-30 3-5984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5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4040,'9'-2'1,"-7"2"3,0-2-8,2 0 30,-1-1 0,1 1 0,-1 0 0,1 0 0,0 0 0,0 1 0,-1-1 0,1 1 0,0 0 0,0 0 0,0 1 0,1-1 0,-1 1 0,0 0 0,0 0 0,0 0 0,6 1 0,-5 0 73,-1-1 0,1 1-1,-1-1 1,1-1 0,-1 1-1,1 0 1,-1-1 0,1 0-1,-1 0 1,5-2 0,16-3 332,17 3 24,55-16 507,-46 8-732,-11 4 194,-17 2-136,0 2 1,36-2-1,-57 5-193,0 0 4,8 0-62,-8 0 359,-4 1-305,-6 1-11,-20 1-1144,17 1-4696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1976,'0'0'9,"4"1"6,0 0-9,0-1-1,0 1 1,1-1 0,-1 0-1,0-1 1,0 1 0,1-1-1,-1 1 1,0-1 0,0 0-1,7-3 1,18-4 30,38-5 52,67-10 8,78-13 200,59-8 28,-173 33-281,-55 6 71,177-21 49,-176 20-62,187-27 41,-182 27-68,205-13 37,-201 15-31,219-23 33,-218 20-26,220-16 32,-221 19-45,354-30 138,-285 24-192,-74 7 28,296-27 139,-220 19-110,148-20 191,-187 27-160,-56 2-44,7 0 307,65 4-1,-126-7-230,13 6-104,0-1-1,0 2 0,-14 3 0,8-2-30,-52 9-682,-4 0-2770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82 3768,'0'0'697,"-2"-6"-285,-7-15-274,9 21-123,1-1 0,-1 0 0,0 1 0,0-1 0,0 0 0,0 1 0,1-1 0,-1 0 0,0 1 0,0-1 0,1 1 0,-1-1 0,1 1 0,-1-1 0,1 1 0,-1-1 0,0 1 0,1-1 0,0 1 0,-1-1 0,1 1 0,-1 0 0,1-1 0,-1 1 0,1 0 0,0-1 0,-1 1 0,1 0 0,0 0 0,-1 0 0,1 0 0,0-1 0,2 1 36,4-4-6,25-7 221,4 3-116,0 1 0,0 3 1,52-1-1,-63 5-54,37 6 1,-39-3-78,-14-2 10,0 0-1,0 0 1,0 1 0,12 5-1,-10-3-10,-9-4-3,-1 0 0,1 1 0,0-1 0,-1 1 0,1 0 0,-1 0-1,1-1 1,-1 1 0,0 0 0,1 0 0,-1 0 0,0 0 0,0 1-1,0-1 1,1 0 0,-1 0 0,0 1 0,-1-1 0,1 1 0,0-1 0,0 1-1,-1-1 1,1 1 0,0-1 0,-1 1 0,1 3 0,-1-3 6,0 0 0,0 0 0,-1 1 0,1-1 0,-1 0 0,1 0 0,-1 0 0,0 0 0,1 0 0,-1 0 0,0 0 0,0 0 0,-1 0 0,1 0 0,0 0 0,-1 0 0,-2 2 0,-31 25 170,19-18-118,-1-1 0,0-1-1,-1 0 1,-28 9 0,-11-5 67,26-5 52,-37 13 0,66-20 79,2-1-266,0 1 0,0 0 1,0-1-1,0 1 1,0-1-1,1 1 0,-1-1 1,0 1-1,0 0 1,1-1-1,-1 1 0,0-1 1,0 1-1,1-1 0,-1 1 1,1-1-1,-1 0 1,0 1-1,1-1 0,-1 1 1,1-1-1,-1 0 0,1 1 1,-1-1-1,1 0 1,-1 0-1,1 1 0,-1-1 1,1 0-1,0 0 0,-1 0 1,2 0-1,29 2 7,-19-2 15,12-1-11,1 1 4,0 0 1,1 1-1,46 10 0,-34-4 9,-25-5-8,0 0-1,0 1 0,-1 0 1,0 1-1,1 0 0,-1 1 0,0 0 1,12 8-1,-14-5-4,0 1 0,-1 0-1,0 0 1,-1 1 0,0 0 0,-1 0-1,1 1 1,-2 0 0,0 0 0,0 1 0,7 21-1,-9-23-3,-1 1-1,0-1 0,0 0 0,-1 1 0,-1 0 1,1 11-1,-2-16-7,0 0 1,0-1-1,-1 1 1,0-1-1,0 1 1,-1-1-1,1 1 1,-1-1 0,0 0-1,-1 0 1,1 0-1,-7 9 1,3-6-1,-1 0 1,0-1 0,0 0-1,-1 0 1,0-1 0,0 1-1,0-2 1,-1 1 0,0-1 0,0-1-1,0 0 1,-1 0 0,-11 3-1,-10 1 7,-1-2-1,1-1 1,-42 1 0,-171-1 69,234-6-58,1 0 1,-1 0-1,1-1 1,-1 0-1,1-1 1,0 0-1,0 0 1,0-1-1,-11-6 1,19 9-19,-1 0 4,1-1-1,0 1 0,0-1 1,-1 1-1,1-1 1,0 0-1,1 0 1,-1 0-1,0 1 1,1-1-1,-1 0 1,1 0-1,-1 0 1,1 0-1,0 0 1,0 0-1,0 0 1,0 0-1,0-4 1,0 5 2,0-4-29,1 0 0,-1 0 0,1 0 0,0 0 0,0 0 1,0 0-1,1 0 0,0 1 0,0-1 0,0 0 0,5-6 0,-1-1-847,12-25-5334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998 200 4936,'-1'-17'57,"1"0"-1,-2 0 1,0 1 0,-9-32 0,9 44-30,0 0 0,-1-1 1,1 1-1,-1 0 0,0 0 1,0 0-1,0 1 0,0-1 0,-1 1 1,-7-6-1,6 4-12,-7-2 19,-12 0-6,-42-9 0,43 15 19,-19 4-16,-40 10 0,55-5 4,15-4-21,-10 3 2,1 1 1,1 1-1,-1 1 0,-32 23 0,-62 55 56,11 9 183,45-38-22,-49 51 24,89-87-50,-6 18-60,-23 50 0,39-60 88,-16 139 80,25-134-174,20 125 59,-20-159-187,1 1-1,0-1 1,-1 1 0,1-1-1,0 1 1,0-1 0,0 0-1,0 0 1,2 3 0,13 18 43,2 0 0,29 30 0,-26-37 24,101 63 33,-97-64-63,1-1 0,1-1 0,42 14 0,-53-21-34,14 2 72,144 7 44,-136-15-24,154-14 49,-157 10-43,-9 0-52,-1 1-20,1-1 0,-1-1 0,0-1 0,28-11 0,86-41 122,-111 43-24,102-76 54,-109 70-60,-3-6-71,-1-1 1,23-54-1,-38 78-37,0 0 0,-1-1 0,0 1-1,0 0 1,1-7 0,10-166 193,-15 144-78,-6-1-74,-1 0 0,-19-40 0,14 50 67,-140-161 296,139 170-409,-34-28 96,-31-14 4,65 51-73,-9 4-26,0 0 0,-26 2 1,28 4-2,11-1-13,-1 0-4,-1 1 0,1 0 0,1 1 0,-1 0 0,1 1 0,0 1 0,-20 13 0,-17 17 8,-5 13-8,7 6 1,36-43-4,1 1-1,-9 17 1,14-19-162,0 1 0,1 0 0,0-1 1,1 1-1,0 1 0,1-1 0,1 0 1,-1 21-1,0 39-7072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478 607 4400,'-3'-1'2,"-3"-3"74,0 0 1,-1 0 0,1 1-1,-1 0 1,0 1-1,1-1 1,-1 1 0,0 1-1,-1-1 1,1 1 0,-9 0-1,-99 11 1115,88-5-972,0 1 0,1 2 0,0 1 0,-38 18-1,58-24-176,0 0 0,0 1 0,1-1 0,0 1-1,0 0 1,0 1 0,-7 7 0,6-6-13,2-2-1,0 0 0,0 0 0,1 1-1,-1-1 1,1 1 0,0 0 0,1 0-1,-1 0 1,1 0 0,-2 6-1,2-6-8,1 1 4,-1 0-1,1-1 1,1 1-1,-1 0 1,1 0 0,0 0-1,0-1 1,1 1-1,-1 0 1,3 7-1,-1-4 1,-1 3 10,1-1 1,1 0-1,0 0 0,1 0 0,0 0 0,5 10 1,-3-9-14,-1 2 22,2-1-1,0 0 0,0-1 1,17 21-1,-19-25-26,0-3 4,-1 0-1,1 0 1,0 0 0,0 0 0,0-1 0,0 0 0,1 0-1,0 0 1,10 5 0,-9-6-2,5 1 91,-1-3-73,0-1 0,-1-1 0,1 1-1,-1-2 1,1 0 0,-1 0 0,13-4 0,0-2 37,38-18 1,-49 20-26,0-1 1,0-1-1,-1 0 1,0 0-1,16-16 0,-20 18-24,-2 1 5,0 0-1,-1 0 1,1-1 0,-1 1 0,0-1 0,-1 0 0,1 0 0,-1 0-1,0-1 1,3-11 0,-3 11-9,-2 2-6,0 1-1,0-1 1,0 0 0,-1 1-1,1-1 1,-1 0-1,0 1 1,0-1 0,-1 0-1,0 1 1,1-1 0,-2 0-1,1 1 1,0-1-1,-5-7 1,5 8-3,-4-6 12,0 0-1,-1 0 1,1 1 0,-2 0 0,1 0-1,-16-15 1,11 12-11,-5-7 32,-32-30 0,-6-4 32,41 40-41,2 3-10,1-1-1,0-1 1,0 0 0,1 0-1,-10-21 1,-89-138 447,93 152-401,9 13-38,1 0-1,0 0 0,0 0 1,0-1-1,1 0 1,0 0-1,0 0 0,1 0 1,0 0-1,-2-10 1,3 10-6,2 4-13,-1 1 0,0-1 0,1 0 0,0 0 0,-1 1 0,1-1 0,0 0 0,1 0 1,-1 0-1,0 1 0,1-1 0,-1 0 0,1 0 0,0 1 0,0-1 0,0 0 0,0 1 0,1-1 1,2-3-1,3-3 7,1 1 0,0 0 0,1 0 0,0 0 0,0 1 0,0 1 1,1-1-1,0 2 0,20-9 0,8 1 28,69-15 1,-85 23-50,29-5 18,-34 9-14,40-3 0,-45 4-4,58 3-22,-63-2 21,0 0-1,-1 1 1,1-1-1,-1 2 1,0-1 0,1 0-1,-1 1 1,8 5-1,-10-5-3,-1 0-1,0 0 0,0 0 0,0 0 1,0 0-1,-1 0 0,1 1 1,-1-1-1,0 1 0,0 0 1,0 0-1,-1 0 0,2 5 0,2 7-12,-2 0 0,3 18 0,-2-4 4,11 32-21,12 105-78,-21-99 60,-7 63-132,1-127 177,-2 11-1416,-1-2-5675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6280,'-11'4'34,"0"-2"0,0 1 1,0-2-1,-19 2 0,15-3 126,1 2 1,-24 5-1,31-5-112,0 1-1,1 0 1,-1 0 0,1 1 0,-1-1 0,1 1-1,0 1 1,0-1 0,1 1 0,-1 0-1,-4 7 1,0 0 4,1 0-1,0 1 0,-8 16 0,11-17-2,0 0-1,1 1 0,1-1 0,0 1 1,0 0-1,-2 25 0,4-24-18,-2 11 54,2 0-1,0 0 1,4 48-1,-1-49-51,2 4 108,26 90 53,-20-98-65,0-5-73,1-1 0,1 0 0,0-1 1,1 0-1,1 0 0,0-1 0,0-1 0,19 12 0,-16-13-28,-9-5 5,1-1-1,0 0 1,1 0-1,-1-1 1,15 4-1,107 31 192,-102-32-63,125 2 60,92-3-1142,-128 0-5264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580 680 1080,'0'-4'24,"0"-15"24,0 17-19,-1 0-1,1 0 1,-1 0 0,1 0-1,-1 0 1,0 0 0,0 0-1,0 1 1,0-1 0,0 0-1,0 0 1,0 1 0,0-1-1,-1 1 1,1-1 0,-1 1-1,1 0 1,-1-1 0,0 1 0,1 0-1,-1 0 1,-2-1 0,-4-2 60,0 0 0,0 1 0,-10-3 0,12 4-120,-10-3 190,0 0-1,-1 1 0,-28-3 1,33 6-113,0-1 12,0 1 1,0 1-1,0 0 0,0 1 0,0 0 0,0 1 0,-11 3 0,12-3-23,-8 3 69,0 0 0,1 1 0,0 1-1,0 1 1,0 1 0,-23 15 0,30-18-76,8-5-4,0 1 0,1-1 0,-1 1 0,1 0 0,-1 0 0,1 0 1,0 0-1,-1 0 0,1 1 0,-3 3 0,-42 58 304,44-61-282,0 0 0,1 0 0,0 1 0,0 0 0,0-1 0,0 1 0,1 0 0,-1 0 0,1 0 0,-1 4 0,-1 7 28,-3 0-21,4-10-3,0 0 1,1 0 0,-1 0 0,1 1 0,1-1-1,-1 0 1,1 10 0,0 5 91,1-1 0,1 0 0,0 1-1,2-1 1,0 0 0,11 28 0,5-8-42,-9-26 127,7 0-79,37 20 0,-37-27-28,25 1 6,0-1 0,70-1 0,-89-4-109,-14-1 5,0 0 0,0-1-1,0 0 1,15-4 0,-11 3 20,-2 0-21,0 0-1,-1 0 1,1-1 0,-1-1 0,0 0-1,0 0 1,21-12 0,-24 11 15,-1 2-26,-1-1 1,0 0-1,0 0 1,0-1-1,0 1 0,-1-1 1,0 0-1,0-1 1,0 1-1,0-1 1,3-6-1,27-65 62,-33 73-63,0-1 0,0 1 0,-1-1 0,0 1 0,0-1 0,0 0 0,0 0 1,0-9-1,-1-2 2,2-1-2,-1 12 0,0-1 1,-1 1-1,0-1 0,0 1 0,-1-1 1,1 1-1,-3-10 0,0 1 18,-1 0-1,0 0 1,-1 1 0,0 0-1,-2 0 1,1 0 0,-1 1-1,-14-19 1,12 21-12,-36-35 98,-120-81 232,143 113-328,-30-24 100,-71-70 116,83 71-165,36 32-55,0 0 1,1 0-1,-1 0 0,1-1 0,0 1 1,0-1-1,1 0 0,-1 1 0,1-1 1,-3-10-1,2 8-3,2 2 1,-1-1 0,1 1 0,0 0 0,0-1 0,0 1 0,1-1-1,-1 1 1,2-1 0,0-7 0,-1 4-1,4-1 30,5 1-26,0 0-1,0 0 1,0 1 0,1 0 0,1 1 0,14-9-1,1 2 5,34-14 0,-46 23-11,0 0 0,0 0 0,0 1 1,0 1-1,26-3 0,10 0 11,-5-2-3,75-11 22,-74 20-33,-1 3 1,0-1-3,-30-1-3,1 1 1,-1 0-1,25 8 1,-33-8-6,0 0 1,0 1-1,0-1 1,0 1-1,-1 1 0,0-1 1,1 1-1,9 11 1,-12-12 0,-1 1 0,0-1 0,0 1 0,0 0 0,0 0 0,-1 0 0,0 1 0,3 9 0,5 45-33,-7-41 25,6 34-31,-6-25 8,-1 0 0,-1 0 1,-4 35-1,2-46 28,0-12-5,1 1-1,-1-1 1,0 1 0,0-1-1,-4 11 1,-5 10-48,-2 1 0,-1-2 0,-1 1 0,-1-2-1,-20 26 1,31-45-4,0 4-27,4-8 57,-1-1-1,1 1 0,0-1 1,-1 1-1,1 0 1,0-1-1,0 1 1,-1 0-1,1-1 1,0 1-1,0 0 1,0-1-1,0 1 1,0 0-1,0-1 1,0 1-1,0 0 1,0-1-1,0 1 1,1 0-1,-1-1 1,0 1-1,0 0 1,0-1-1,1 1 1,-1 0-1,0-1 0,1 1 1,-1-1-1,1 1 1,-1-1-1,1 1 1,-1-1-1,1 1 1,-1-1-1,1 1 1,-1-1-1,2 1 1,9 7-5185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0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9 3680,'-7'-4'-5,"-5"0"-16,-25 3 7,3 2 29,-51 7-1,66-4 69,0 2 0,-33 13 1,50-19-76,0 1 0,1 0 0,-1 0 0,0 0 0,0 0 0,1 1 0,-1-1 0,1 0 0,-1 1 0,1-1 0,-1 1 0,1-1 0,0 1 0,0 0 0,-1 2 1,-3 3 8,-2 2 0,4-6 2,1 1 0,-1 0-1,1 0 1,0 0 0,0 0 0,0 0 0,-1 5 0,-33 90 163,30-77-133,1-1 0,1 1 1,0 0-1,0 26 0,2-24-22,0-5 80,0 36 1,3-31-76,-1-5-11,3 50 112,23 124 266,-22-171-379,-1-9 32,0 0 1,8 24-1,40 79 131,-50-114-168,0 0 0,1 0 0,-1 1 0,1-1 1,-1 0-1,1 0 0,3 3 0,18 14 45,1 0 0,37 22 0,-34-29 88,128 18 63,-122-28-70,149-3-740,-84-2-3267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47 3768,'-6'-5'7,"0"0"-1,-1 0 1,1 1 0,-15-7 0,9 6 39,5 2 23,0 1 0,0 0 0,0 1 0,-1-1-1,1 1 1,0 1 0,0-1 0,-1 1 0,-6 1 0,-74 10 656,59-7-616,11-2-66,9-2 34,0 2 0,0-1-1,-16 6 1,-79 23 266,90-25-281,0 0 1,1 1-1,-1 1 1,1 0-1,1 0 1,-14 11-1,12-8-23,-2 4 141,3-1-120,-46 51 205,52-54-216,0-1-1,1 1 1,0 0 0,0 0-1,1 0 1,-5 18-1,9-27-42,0 4 23,-1 0 1,1 0-1,0 0 1,0 0-1,1 0 1,-1 0-1,1 8 0,1-12-18,-1 1 0,1 0-1,-1 0 1,1 0-1,0 0 1,0 0-1,0-1 1,0 1-1,0 0 1,0-1-1,0 1 1,0-1-1,1 1 1,-1-1-1,1 1 1,-1-1-1,1 0 1,-1 0-1,1 0 1,0 0-1,0 0 1,-1 0-1,1 0 1,0-1-1,0 1 1,4 0-1,2 2 6,-4-2-4,-1 0-1,1 0 1,0-1 0,-1 1 0,1-1-1,0 0 1,0 0 0,6-1 0,43-4 136,-1-3 0,69-18 0,-105 22-86,0 0 1,0-1 0,-1-1-1,0 0 1,0-1 0,0-1-1,14-9 1,-18 10-3,-1-1 0,0 1-1,0-2 1,-1 1 0,0-1-1,0-1 1,-1 1 0,-1-1 0,13-22-1,-16 20-12,-2 5 528,-1 22-346,-1 430-77,2-397-136,1-29-12,3 42 0,4 1 1,4-3-2,1-7 2,-2-9-2,-2-9 2,0-13-2,-6-16-1,0-1 1,0 0-1,0 0 1,1 0-1,0-1 0,-1 1 1,1-1-1,1-1 0,11 4 1,-9-2-2,-3-3 6,-1 0 0,1 0 0,-1-1 0,1 1 0,-1-1 0,1-1 0,-1 1 0,0-1-1,1 0 1,-1 0 0,8-3 0,59-22 138,-58 20-110,-11 5-33,3-1 25,1 0 0,-1-1 0,0 0 0,0 0 0,0 0 0,0-1 0,-1 0 0,1 0-1,-1 0 1,0-1 0,0 1 0,4-7 0,0-1 83,-1-1 1,-1 0-1,0 0 1,0-1-1,-2 0 1,0 0-1,0 0 1,-1-1-1,-1 0 0,0 1 1,0-27-1,-3 37-60,0 1 0,0-1 0,-1 1 0,1-1 0,-1 0 0,0 1-1,0 0 1,0-1 0,-1 1 0,-1-4 0,-26-31 362,19 25-291,6 10-57,-6-2-14,5 3-20,-6 0-9,10 2-21,1 0 1,-1 0 0,1 0-1,-1 1 1,1-1-1,0 0 1,-1 0-1,1 1 1,-1-1-1,1 0 1,0 1 0,-1-1-1,1 0 1,0 1-1,-1-1 1,1 0-1,0 1 1,-1-1 0,1 1-1,0-1 1,0 1-1,0-1 1,-1 1-1,1-1 1,0 1-1,0-1 1,0 1 0,0-1-1,0 2 1,0-2-1,1 17-1650,1 1-6610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7352,'10'12'34,"0"0"-1,-1 1 1,-1 0 0,0 1-1,-1 0 1,-1 0 0,0 0 0,-1 1-1,5 19 1,-10-32-31,39 165 101,-38-152-98,0-1 0,0 1 1,-4 29-1,-7-9-2,8-31-3,0 0 0,-1 1-1,1-1 1,-1 0 0,0-1 0,-4 5-1,-33 25 3,-12-1 2,-4-2-3,-53 14-328,87-36-248,-49 18-3926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3952,'0'0'1177,"1"7"-1045,25 162 384,-11-98-364,33 160 195,-43-201-332,-3-12 32,1 0 0,6 18 0,-5-19 9,-1 1-14,2 0-1,0-1 1,1 0 0,14 28 0,-9-24-38,-3-3-24,1-1 0,1 0 0,0-1 0,22 25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4040,'2'-1'8,"2"-2"-5,0 0 0,0 0 0,0 0 0,1 1-1,-1 0 1,1 0 0,-1 0 0,1 0 0,0 1 0,-1 0 0,1 0 0,0 0 0,0 0 0,0 1 0,0 0-1,8 0 1,69-5 12,-61 3-15,-11 0 3,1 1-1,-1 0 1,16 1 0,1 2 2,156-7 36,-169 4-38,10-2 17,-1 1 1,1 1 0,0 1-1,0 2 1,34 5 0,-41-5 12,-10-2 7,0 1 0,0 0 1,0 0-1,-1 1 0,1 0 0,-1 0 0,1 1 0,9 4 1,-12-3 29,5 7 1,-5-6 2,1 5 5,-2-4-48,1 0 1,-1 0 0,-1 1 0,0-1 0,0 1 0,0-1 0,0 1 0,0 12 0,-2-15-22,0 0 0,0 0 0,-1 0 0,1 0 0,-1 0 0,0 0 0,0 0-1,-1 0 1,1 0 0,-1 0 0,0-1 0,0 1 0,0 0 0,0-1 0,-5 5 0,-3 3-3,-1 0 0,-18 15 1,-8-3-5,-9-5 4,-8-5-4,-1-3 4,-2-3-4,9 0 2,23-3 45,-30 0 1,49-5-10,-3-2-624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1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6008,'-2'-3'-8,"-6"-5"-2,6 5-4,2 8 23,-5 32 17,2-19-3,1 0 1,0 18-1,2-22-15,0-4 8,0 0 0,1 0 0,4 15 0,22 165 193,-24-171-197,9 33 63,-9-41-33,1-1 11,-2 0 0,1 0 0,-1 1 0,1 16 0,-3-24 352,3-8-286,11-15-929,2-3-3356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5384,'7'9'12,"-1"-2"1,1 1 0,0-1-1,10 9 1,8 8 52,42 61 76,-66-82-137,1 1-1,-1-1 1,0 1-1,1-1 1,-1 1-1,-1-1 1,1 1-1,-1 0 1,1 0-1,-1-1 1,0 1-1,0 0 1,-1-1-1,1 1 1,-1 0-1,-1 3 1,1-3 0,0 2 1,-1 0 0,0 0 1,-1 0-1,0-1 0,1 1 0,-2-1 0,1 1 0,-1-1 1,1-1-1,-1 1 0,-1 0 0,-8 7 0,7-7 0,-8 10 10,-1-2 1,0 0-1,-26 17 0,-1 0 87,-7 4 107,-92 50 0,65-55-899,0-1-2910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725 90 4576,'-20'-31'409,"16"26"-362,-1 1 0,1-1-1,-1 1 1,0 0 0,0 1 0,0-1-1,-1 1 1,1 0 0,-1 0 0,0 1-1,0-1 1,0 1 0,0 1 0,-10-3-1,-5 1 21,0 0-1,-36 0 0,42 4-5,-1 0-1,1 1 0,-25 6 1,23-5-28,1 0 33,1 0 1,0 1-1,0 0 1,0 1-1,0 1 1,-21 12-1,9-3-2,0 2 1,1 0-1,-44 40 0,23-6-17,27-22-17,2 0 1,-26 52-1,43-79-28,0-1 1,1 0 0,-1 1-1,0-1 1,1 1 0,-1 0-1,1-1 1,-1 1 0,1-1-1,0 1 1,0 0 0,0-1-1,0 1 1,0 0 0,0-1-1,0 1 1,0-1 0,1 1-1,-1 0 1,1-1 0,-1 1-1,1-1 1,0 1 0,-1-1-1,1 1 1,0-1 0,0 0-1,0 1 1,0-1 0,0 0-1,0 0 1,1 0 0,-1 0-1,0 0 1,3 2 0,2 0 6,0 0 0,0-1 0,0 0 0,1 0-1,-1 0 1,13 1 0,-6 0-3,-8-2 1,0 0 0,0-1 1,0 1-1,0-1 0,0 0 0,0-1 0,6 0 0,184-35 194,-171 31-190,36-11 81,-46 11-55,0 1-12,0 0-1,0-2 1,-1 1-1,0-2 1,19-12-1,-16 9 13,-3 2 27,0 0 1,0-1 0,-1-1 0,0 0-1,-1-1 1,-1 0 0,11-13 0,-20 22-53,-1 1 0,1 0-1,-1 0 1,0-1 0,0 1 0,0 0 0,1-1 0,-1 1 0,0 0 0,0-1-1,-1 1 1,1 0 0,0-1 0,0 1 0,-1 0 0,1 0 0,-1-1 0,1 1 0,-1 0-1,1 0 1,-1 0 0,-1-2 0,-18-25 63,18 26-66,0 0 0,1-1-1,-1 1 0,0 0 1,0 1-1,-1-1 1,1 0-1,0 1 1,0-1-1,-1 1 1,1-1-1,-1 1 0,1 0 1,-1 0-1,0 0 1,1 1-1,-1-1 1,0 1-1,0-1 1,0 1-1,-4 0 0,5 1-5,0 0-1,1-1 0,-1 1 0,0 0 1,1 0-1,-1 0 0,1 1 0,-1-1 1,1 0-1,-1 1 0,1-1 0,0 0 0,0 1 1,-1 0-1,1-1 0,-1 4 0,1-4 0,0 1 0,0-1 0,0 1-1,1-1 1,-1 1-1,0-1 1,1 1-1,-1-1 1,1 1-1,-1 0 1,1-1 0,0 1-1,-1 0 1,1 0-1,0 2 1,0 5 1,-2 2-1,1-9-1,0 1-1,1 0 1,-1 0 0,1 0 0,0 0-1,0-1 1,0 1 0,0 0 0,1 0-1,-1 0 1,2 3 0,1 9 2,2 0 0,0 0 0,1-1 1,0 1-1,2-1 0,16 25 0,9-2 0,-25-31-2,0-1 1,0 1-1,1-1 1,-1-1-1,1 1 0,0-1 1,0-1-1,1 0 1,13 3-1,4-1 5,43 2 0,-62-6-5,113 3-376,-101-4-250,44 0-4595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3592,'129'8'493,"13"18"-169,-124-22-308,8 4 32,-19-6-31,13 5 16,-1 1 0,0 0 0,0 2 1,-1 0-1,28 21 0,147 115 478,-133-101-446,-37-25 102,94 98 74,-95-89-34,76 144 79,-82-136-92,41 130 78,-51-138-72,-9 111 77,3-137-261,0-1-1,-1 0 1,1 1 0,-1-1-1,1 0 1,-1 0 0,0 1-1,0-1 1,0 0 0,0 0-1,-2 2 1,-24 37 72,-1-1-1,-36 37 1,28-41 72,-186 151 49,213-180-187,0 0 0,0-1 0,-16 8 0,25-14-22,-147 74 92,-41-8-874,178-62 647,-192 61-4545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35 226 1440,'0'0'1321,"1"7"-946,3 16-81,1-1 1,1 0-1,16 35 0,9 41 873,-30-96-813,0 0-179,2 4 6,-2-4 29,-1-7-30,-3-65 361,-8 6-197,-2-110 449,13 156-719,0 16-47,-1 0 0,1 0 0,0 0 0,0 1 0,-1-1 0,1 0 0,-1 0 0,1 1 0,-1-1 0,0 0 0,-1-2 0,1 2 18,0 0 0,0-1 0,0 1 0,0-1 0,0 1 0,1-1-1,-1 1 1,1-1 0,0 1 0,0-1 0,0 1 0,0-5 0,-2 6 73,1 1-115,1-1 0,0 1 0,-1 0 0,1 0 0,-1 0 0,1-1 0,0 1 0,-1 0 0,1 0 0,-1 0 0,1 0 0,-1 0 0,1 0 0,-1 0 0,1 0 0,0 0 0,-1 0 0,1 0 0,-1 0 0,1 0 0,-1 0 0,1 1 0,-1-1 0,1 0 0,0 0 0,-1 0 0,1 1 0,-1-1 0,1 0 0,0 0 0,-1 1 0,1-1 0,-4 10 40,0 0-21,0 0 0,1 1 0,0-1 0,1 1 0,-1 16 0,-14 183 196,12-133-147,2-43-40,0 5 36,2 1 0,5 62 0,-4-94-62,7 22 78,-4-25-35,3 3 12,-5-9-52,0 1 0,0 0 0,0-1 1,0 1-1,-1-1 0,1 1 0,0-1 0,0 1 0,-1-1 0,1 1 0,0-1 1,-1 0-1,1 0 0,-1 1 0,1-1 0,-1 0 0,1 0 0,-1 0 1,1 0-1,14-32 156,15-50 1,-27 69-91,0-1 1,-1 1-1,0-1 1,-1-22-1,-1 16-30,16-166 659,-14 168-643,6-78 239,-7 83-205,-1 0 0,0-1 0,-1 1 0,-1 0 0,-4-15 1,6 26 5,-2 0 24,2 3-117,0 0 1,0-1 0,0 1-1,0 0 1,0-1 0,0 1 0,0 0-1,0 0 1,-1-1 0,1 1-1,0 0 1,0 0 0,0-1 0,0 1-1,0 0 1,0 0 0,-1-1-1,1 1 1,0 0 0,0 0-1,0 0 1,0-1 0,-1 1 0,1 0-1,0 0 1,0 0 0,-1 0-1,1 0 1,0 0 0,0-1 0,-1 1-1,1 0 1,0 0 0,0 0-1,-1 0 1,1 0 0,0 0-1,-1 0 1,1 0 0,0 0 0,-4 4-5,1 1 0,0-1 0,1 1 0,-1-1 0,1 1 0,0 0 0,0 0 0,0 0 0,1 0 0,0 0 0,0 0 1,-1 8-1,-6 38 3,5 19-4,3-51-3,0 9 0,1 0-1,1 0 0,7 29 0,-3-9-1,-2-13-65,2 0-1,9 36 1,-14-69 29,8 1-6,-9-2 44,1-1 0,-1 0 0,1 1 0,-1-1 0,1 0 0,-1 0 0,1 0 0,-1 1 0,1-1 0,0 0 0,-1 0 0,1 0 0,-1 0 0,1 0 0,-1 0 0,1 0 0,0 0 0,-1 0 0,1 0 0,-1 0 0,1 0-1,-1-1 1,1 1 0,-1 0 0,1 0 0,-1 0 0,1-1 0,-1 1 0,1 0 0,-1-1 0,1 1 0,0-1 0,2-2 0,0 0 0,1-1 0,-1 1 0,0-1-1,-1 0 1,1 0 0,-1 0 0,4-8 0,9-31 1,-5-16 0,-6-16 1,2-113 23,-6 168 13,-2 0 0,1 0-1,-2 1 1,-1-1 0,0 1 0,-2-1 0,-14-34 0,2 51 41,17 3-75,0 0 0,0 0 0,0 0 1,0 0-1,0 1 0,0-1 0,0 0 0,0 1 0,0-1 0,0 0 0,0 1 0,0-1 0,0 1 0,0 0 0,0-1 0,0 1 0,1 0 1,-1-1-1,0 1 0,0 1 0,-3 1 6,-3 1-4,6-3-4,-1 0 1,0 0-1,1 0 0,-1 0 0,1 0 1,-1 0-1,1 1 0,0-1 0,-1 1 1,1-1-1,0 1 0,0-1 0,0 1 0,0 0 1,0 1-1,-15 30 18,2 17-14,6 9 0,2 7-3,3 1-2,0-5 0,2-24-4,0-1 0,6 41 1,-4-72-9,3 3 1,-3-4-3,3 4-4,-4-9 17,0 1 0,1-1-1,-1 0 1,0 0 0,1 1 0,-1-1-1,0 0 1,1 0 0,-1 0 0,1 1-1,-1-1 1,0 0 0,1 0 0,-1 0-1,1 0 1,-1 0 0,1 0 0,-1 0-1,0 0 1,1 0 0,-1 0 0,1 0-1,-1 0 1,1 0 0,-1 0 0,0-1-1,1 1 1,-1 0 0,1 0 0,-1 0-1,0-1 1,1 1 0,0 0 0,2-5-4,1 1 0,-1 0 1,0-1-1,0 1 1,0-1-1,0 0 0,-1 0 1,3-9-1,-5 14 5,6-13-2,9-33-5,-3-8 6,-2-18 1,0-11 7,8-80 23,-19 142 19,0 18-35,1 0 0,0 0 0,0 0-1,0 0 1,1 0 0,-1 0-1,1 0 1,-1 0 0,3-4 0,-3 5 50,0 2-55,0-1 1,0 1 0,-1 0 0,1-1-1,0 1 1,0-1 0,0 1 0,-1 0-1,1-1 1,0 1 0,-1 0 0,1-1 0,0 1-1,-1 0 1,1 0 0,0 0 0,-1-1-1,1 1 1,0 0 0,-1 0 0,1 0-1,-1-1 1,1 1 0,0 0 0,-1 0-1,1 0 1,-1 0 0,1 0 0,0 0-1,-2 0 1,-1 5-2,0 0-1,0-1 1,0 2-1,1-1 1,0 0-1,0 0 1,-3 11-1,-3 37 0,3 11-2,1 6-3,3-25-7,-2 9-19,7 86 1,-4-138 16,0 1 0,0-1 0,1 0 0,-1 0 0,0 1 0,1-1 0,0 0 0,0 0 0,0 0 0,0 0 0,0 1 0,2 2 0,-1-3-25,35 6-75,-3-3-1554,3 0-6612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4216,'22'44'4,"4"-1"0,-4-4 100,30 75 0,-50-106-72,0-1 1,0 0-1,-1 0 1,0 1-1,0-1 0,-1 0 1,0 1-1,0-1 1,0 1-1,-3 7 1,2-5 6,-1 4 23,0-1 0,-1 0 1,0 0-1,-1 0 0,-1-1 0,0 1 0,-8 14 1,7-15-17,-6 12 101,-1-1 1,-1 0-1,-30 38 1,35-50-105,7-8-5,0 0 0,-1 0 0,1-1 1,-1 1-1,0-1 0,-4 4 0,-11 8 95,-36 20 0,-45 9-682,91-40 408,-104 41-3579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57 2968,'-24'-7'1,"8"5"11,11 2 24,-4 0 46,7 0 724,2-2-474,0 1-326,0 1-1,0 0 1,0 0 0,0-1-1,0 1 1,0 0-1,0-1 1,0 1 0,0 0-1,0-1 1,0 1-1,0 0 1,0 0-1,0-1 1,0 1 0,0 0-1,0-1 1,0 1-1,0 0 1,0 0 0,0-1-1,1 1 1,-1 0-1,0 0 1,0-1 0,0 1-1,0 0 1,1 0-1,-1-1 1,0 1-1,0 0 1,1 0 0,-1 0-1,0 0 1,0-1-1,1 1 1,-1 0 0,0 0-1,0 0 1,1 0-1,-1 0 1,2-1 14,11-4 43,0 1 1,0 0-1,0 0 0,1 2 1,21-3-1,104-4 126,-123 8-127,1 1 0,25 3 0,-17 0-34,-2-1-12,-10-1 15,1 0 0,22 6 0,-15-2-203,0 1 0,25 10 0,-11 0-2848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1976,'10'-2'9,"39"-4"37,-33 5 27,107-4 63,12-4-43,-99 5-87,-21 3 3,0 0 0,25-6 1,-16 1-5,51-9-1,81-8-221,-77 12-870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61 3592,'1'-6'9,"9"-34"19,-10 38 40,-4 0 4,-12-7-14,7 8 156,-48 19 102,53-17-273,1 0 0,0 0-1,-1 0 1,1 1-1,0 0 1,0-1 0,0 1-1,0 0 1,0 1 0,-3 3-1,-6 4 29,-3 1-25,-28 26 276,-45 61 27,8 16-13,58-79-308,7-9 66,-40 120 31,49-115-58,-1 140 26,11-137-26,8 8-21,25 60 1,-36-99-38,0 0-1,1-1 1,-1 1-1,1-1 1,-1 0-1,1 1 1,4 3-1,12 11 20,1-1-1,0-1 1,41 24 0,-29-28 92,141 28 45,-133-35-57,197 3 41,-183-7-75,240 0-832,-136 0-3468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830 185 4936,'-4'-8'76,"-17"-27"233,9 20-215,-1 0 1,-1 0-1,0 1 0,-1 1 1,0 1-1,-29-19 0,39 29-81,0-1 1,0 1-1,-1-1 0,1 1 1,-1 1-1,1-1 0,-1 1 1,0 0-1,0 0 0,-7 1 1,-19-3 58,2 0-21,0 1 0,0 2 0,-35 4 0,49-2-37,9-1 16,-1 0 0,1 1 1,0 0-1,-12 5 0,-128 64 305,88-41-239,-90 48 177,146-75-209,2 5 5,5-3-2,6 1-29,0 0-1,0-1 1,1 0 0,0-1 0,0 0-1,0-1 1,0 0 0,1 0-1,-1-1 1,22 0 0,-6-3 63,0-1 0,-1-1 0,45-12 0,-8-2 26,41-12 92,-102 28-185,0-1-1,19-13 132,-19 14-101,-1 4-55,0 0 0,0 0 0,0 1-1,0-1 1,-1 0 0,1 6 0,3 68 49,-2-38-37,7 50 0,9 37-3,-11-69 3,11 67-4,-16-110-13,-1-4 0,1 0 0,0-1-1,0 1 1,1 0-1,0-1 1,0 0-1,7 12 1,-4-11 13,1 0 0,0 0 0,1-1 0,0 0 0,1 0 0,10 8 0,-8-9 20,0-1 0,0 0 0,1-1 1,0-1-1,0 0 0,25 7 1,-28-10 20,1 0 1,-1-1 0,0 0 0,0-1 0,1 0 0,-1-1 0,0 1 0,0-2 0,0 1 0,11-5 0,-16 5 35,1-2-1,-1 1 1,-1 0-1,1-1 1,0 0-1,-1 0 1,1 0-1,-1 0 1,0-1-1,0 1 1,0-1-1,-1 0 1,1 0-1,2-6 1,2-7 81,-1 0 0,0-1 0,-2 0 0,0 0 0,-1 0 0,0 0 0,-1-25 0,-7-88 506,5 129-657,0-4-3,0 3-18,1 4 26,10 23-1670,-5-14-6572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7624,'11'20'-63,"-9"-16"70,0 1-1,-1-1 1,0 1 0,0 0-1,0-1 1,0 1 0,-1 0-1,0 7 1,1 7 29,9 114 428,-8-76-41,12 54 562,-13-62-561,28 142 1480,-28-181-1597,0-8 17,-1-1-264,0-1 1,1 0 0,-1 1 0,1-1 0,-1 1-1,1-1 1,-1 0 0,1 1 0,-1-1-1,1 0 1,0 1 0,-1-1 0,1 0 0,-1 0-1,1 0 1,0 1 0,-1-1 0,1 0 0,0 0-1,-1 0 1,2 0 0,1-8 88,1 0 0,-1 1 0,0-1 0,-1-1 0,0 1 0,0 0 0,1-14 0,0 0-846,10-29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 4128,'-7'-9'9,"5"6"6,0-4 1,1 6 0,2-1-14,-1 1-1,1 0 1,-1 0-1,1 0 1,0-1 0,0 1-1,-1 0 1,1 0 0,0 0-1,0 0 1,0 0 0,0 1-1,0-1 1,0 0 0,0 0-1,1 1 1,-1-1 0,0 0-1,0 1 1,2-1 0,33-12 60,84-27 366,-106 35-399,-10 4 2,-1 0 0,1-1 0,0 1 0,-1 1 0,1-1 0,0 1 0,-1-1 0,7 1 0,35 2 52,45 8 0,-70-8-3330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0 8520,'18'12'32,"0"0"0,-1 1 1,-1 1-1,0 0 0,-1 1 1,0 1-1,13 18 0,-25-28-29,0-1 0,-1 0 0,1 1 0,-1-1 0,0 1 0,-1 0 0,1 0-1,-1 0 1,1 10 0,-1-7-1,0-5-1,-1-1 0,1 0 0,-1 0 0,0 0 0,0 1 0,0-1 0,0 0 0,0 0 0,-1 0 0,1 1 0,-2 3 0,-1 2 0,1-2 0,0-1-1,0 0 0,-1 0 0,0 0 1,-7 11-1,5-9 0,-1-1 0,0 0 0,-1 0 0,-11 10 0,4-6 0,0-1 0,-17 8 0,-104 45-3,105-53-9,-149 38-1,139-41-7,0-6-240,0-2 0,0-1 1,-58-11-1,-20-10-4813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58 3864,'7'-1'-7,"37"-8"5,-42 9-5,0 0 0,5 0 7,-5 0 15,-2-2 33,0-7 31,-3 4 91,-1 2-117,0 0-1,0 0 1,0 0-1,0 1 0,-1-1 1,1 1-1,-1 0 1,1 1-1,-1-1 1,0 1-1,-8-1 1,-2-1 86,0 2 1,-17 0-1,24 1-53,0 0 0,0 1 1,-1 0-1,1 0 0,0 1 0,0 0 0,0 0 0,1 1 0,-9 4 0,-13 4 349,-68 23 125,87-30-459,-1 0 0,1 1-1,1 0 1,-1 1 0,1 0 0,0 0 0,-11 10-1,9-7-33,8-7-5,-16 12 153,0 1-1,1 1 0,-18 21 0,26-25-110,0 0 0,2 1-1,-1 0 1,2 1 0,-13 27 0,16-28-80,-7 26 81,7-17-58,1 0 0,0 0 0,2 0 0,2 31 0,0-39-38,-1-9-4,0-1 1,1 1-1,0-1 0,0 1 1,0-1-1,1 1 0,2 5 1,-1-3 4,0 1-1,0-1 1,1 0 0,0-1 0,0 1 0,1-1 0,-1 1 0,1-1-1,11 9 1,-8-9-5,-5-4-2,1 1 0,0-1 0,-1 0 0,1 0 0,0 0 0,0-1 1,5 2-1,90 22 23,-90-23-21,0-1 0,1 0-1,-1 0 1,0-1 0,13-1 0,5 0 0,0 1-1,51-2 36,-40 0-27,0 2 52,0-3-1,0-1 1,-1-2 0,74-21 0,-61 8 54,-5-3 2,-44 21-113,-1 1-1,1-1 1,-1 1 0,1-1 0,-1 1-1,1-1 1,-1 1 0,1-1-1,-1 0 1,0 1 0,0-1 0,1 0-1,-1 1 1,0-1 0,0 0-1,0 1 1,1-1 0,-1 0 0,0 1-1,0-1 1,0 0 0,0 1-1,0-1 1,-1 0 0,1-1 0,-3-10 4,2 11-5,1 0-1,-1 0 0,1 0 0,-1-1 1,0 1-1,1 0 0,-1 0 1,0 0-1,0 0 0,0 1 0,1-1 1,-1 0-1,0 0 0,0 0 1,0 1-1,0-1 0,-1 0 0,1 1 1,0-1-1,-2 0 0,-1 0 9,-29-11-1304,-5 1-5231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5384,'90'0'0,"-48"0"1,268 0 86,-280 1-77,37-1 142,1-2-1,71-13 1,-111 10-75,115-17 1593,-142 22-1556,0 0 1,-1 0 0,1 0-1,0 0 1,0 0 0,-1-1-1,1 1 1,0 0 0,-1 0-1,1-1 1,0 1 0,-1 0-1,1-1 1,0 1-1,-1-1 1,1 1 0,-1 0-1,1-1 1,-1 1 0,1-1-1,-1 0 1,1 1 0,-1-1-1,1 1 1,-1-1 0,0 0-1,1 1 1,-1-1 0,0 0-1,0 0 1,0-9-1641,-2-1-4954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5208,'4'0'0,"0"-1"0,1 1 0,-1 0 0,1 1 0,-1-1 0,1 1 0,6 1 0,-1 1 0,29 9 0,9 7 0,6 9 0,-38-17 0,25 20 0,13 23 0,-11 1 7,61 101 1,-50-65 58,23 37 29,-62-102 26,51 132 71,-57-122 16,9 139 108,-18-172-285,0-1 0,0 1 0,0 0-1,0-1 1,-1 1 0,1 0 0,-1-1 0,1 1-1,-3 4 1,-2 6 47,0 1 0,-2-1 0,-7 13 0,5-12-42,-2-1-1,-17 19 1,28-32-36,-3 3 27,0-1 1,1 1-1,-1-1 1,0 1-1,0-1 1,-1 0-1,-5 3 1,-93 47 192,-25-1-147,100-41-828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5024,'0'0'69,"0"7"31,-11 81 144,5-48-120,3-26-106,0 27 99,3-24-57,1 0-1,0 0 1,2 0 0,0 0 0,9 32-1,-11-48-49,0 0 0,0 1-1,0-1 1,0 0-1,0 0 1,0 0-1,0 0 1,1 0-1,-1 0 1,0 0-1,0-1 1,1 1 0,-1 0-1,1-1 1,-1 1-1,0-1 1,1 1-1,-1-1 1,1 0-1,-1 1 1,1-1-1,-1 0 1,1 0-1,-1 0 1,1 0 0,-1-1-1,1 1 1,2-1-1,37-11 78,-38 11-91,26-11 92,0-2 0,-1-1 0,33-23 0,-37 23-68,53-28 315,-29 16 13,-44 23-248,5-3-3,-7 5 55,0 2-97,5 4-4,-6-3-46,1 0 0,0 0 0,-1 0 0,1 0 0,0 0 0,-1 1 0,0-1 0,1 1 0,-1-1 0,0 1 0,0 0 0,2 1 1,14 19 20,32 19 0,-47-39-24,0 0 0,1-1 0,-1 1 0,0-1-1,1 1 1,-1-1 0,1 0 0,-1 0 0,1 0-1,-1 0 1,1-1 0,3 1 0,5 1 1,44 11 25,-15-7-3,1-4-19,-27-4-8,0-1 0,-1 0 0,0-1-1,0 0 1,0-1 0,19-11 0,-30 16 2,30-16-936,-1 0-3737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 4216,'-2'-6'0,"-19"-21"-40,15 19 15,4 6 27,1 5 10,-2 6 26,0 0 0,1 0 0,0 0 0,0 0 0,1 0 0,0 0 0,2 16 0,6 57 183,-6-75-220,23 142 784,-22-142-730,0 1 0,0-1 1,1 1-1,0-1 0,0 0 0,1 0 1,0 0-1,9 12 0,-10-16-29,1 1 0,-1-1 0,1 1 0,0-1 0,0 0 0,1 0 0,-1-1 0,1 1 0,-1-1 0,1 0 0,0 0 0,7 1-1,-10-2-9,0-1 0,0 1 0,0-1 0,0 0 0,0 0 0,0 0 0,0 0 0,0 0 0,0 0-1,0 0 1,0-1 0,0 1 0,0-1 0,0 1 0,0-1 0,1-1 0,6-1 20,35-15-757,0-3-3039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5656,'-58'-5'-84,"55"5"81,0 1 0,0 0 1,0 0-1,0 1 0,0-1 0,0 1 0,0-1 1,1 1-1,-1 0 0,1 0 0,-1 0 1,-2 3-1,2-2-1,-1 1 1,-1 1 0,1-1 0,0 1 0,0 0 0,0 1 0,1-1 0,-1 1 1,2 0-1,-1 0 0,0-1 0,-2 12 0,2-8 0,-3 7 2,1 1 0,0 0 0,2 1 0,-3 23 0,3-21 4,0 4 12,0 0 1,2 42-1,1-46-3,0-9 18,1 0-1,-1 0 0,2 1 0,0-1 0,3 11 0,-3-13-6,0-2 31,0-1 0,1 0 1,0 0-1,0 0 0,0 0 0,1 0 1,0 0-1,0-1 0,6 7 1,1-1 83,24 19 0,-32-28-136,1 1 52,1 0-1,0 0 1,0 0 0,0-1-1,0 0 1,0 0-1,0 0 1,0-1 0,7 2-1,-2-1 6,8 1 130,0 0 1,0-1 0,1 0-1,19-3 1,-24 1-60,6 1 11,-4-1 153,0 0 0,0-1-1,24-4 1,-34 4-269,27-8 1013,-28 7-858,3-1-12,-6 2 183,3-1-278,-5 1-71,1 1-1,-1 0 1,0 0 0,0-1 0,1 1-1,-1 0 1,0 0 0,0 0 0,1 0-1,-1-1 1,0 1 0,1 0 0,-1 0-1,0 0 1,1 0 0,-1 0 0,0 0-1,1 0 1,-1 0 0,0 0-1,1 0 1,-1 0 0,0 0 0,1 0-1,-1 0 1,0 0 0,1 0 0,-1 0-1,0 1 1,0-1 0,1 0 0,0 0-1,4 4 1,7 2 14,35-3 5,-7-4-16,13-4-2,3-4 11,60-18 0,-92 20 19,-1-2-1,-1 0 1,32-18 0,-52 26-23,1-1 2,0 1 0,0-1 0,-1 1 0,1-1 0,0 0 0,-1 0 0,1-1 0,-1 1 0,3-4 0,-3 2 30,0 1 0,-1-1 0,0 0 0,0 0 0,0 0 0,0 0 0,-1 0 0,1 0 0,-1 0 0,-1-7 0,-22 20 64,19-7-103,1 0-1,0 0 0,0 1 0,0-1 0,0 1 1,0-1-1,0 1 0,-3 4 0,-2 12 0,-1 6 0,0-1-18,-7 31 0,16-53 13,-1 1-1,0-1 1,1 0-1,0 1 1,-1-1-1,1 1 1,0-1-1,0 0 1,1 1-1,-1-1 1,0 1-1,1-1 1,-1 0-1,1 1 1,0-1-1,0 0 1,0 0-1,0 0 1,0 1-1,1-1 1,-1 0-1,0-1 1,1 1-1,0 0 1,-1 0-1,1-1 1,0 1-1,0-1 1,0 1-1,0-1 1,0 0-1,0 0 1,0 0-1,0 0 1,4 1 0,1 0-25,0-1 1,-1 0 0,1 0 0,0 0 0,0-1 0,0 0 0,0-1 0,0 1 0,0-1-1,11-3 1,-1-2-1399,-2 1-5614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69 5656,'-24'-14'11,"9"4"14,0 1 1,-1 0 0,0 1 0,-20-7 0,17 12 9,15 3-30,3 0-5,0 0 0,1 0 0,-1 0 1,0 0-1,1 0 0,-1 0 0,0 0 0,1 1 1,-1-1-1,1 0 0,-1 0 0,0 1 0,1-1 0,-1 0 1,1 1-1,-1-1 0,0 0 0,1 1 0,-1-1 1,1 1-1,-1 0 5,0 1 0,1-1 0,-1 0 1,1 1-1,-1-1 0,1 0 0,0 1 0,-1-1 1,1 0-1,0 1 0,0-1 0,0 1 1,0-1-1,0 0 0,1 1 0,-1-1 0,0 0 1,1 1-1,-1-1 0,1 0 0,-1 1 0,1-1 1,-1 0-1,1 0 0,1 2 0,26 33-349,-20-26-132,25 29-2751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21 4400,'-3'-2'0,"0"0"0,0 0 0,-1 1 0,1 0 0,0 0 0,-1-1 0,1 2 0,-1-1 0,-7 0 0,0 0 0,-30-3 0,25 2 29,0 2 0,0 0 0,-1 0 0,1 2 0,0 0-1,1 1 1,-1 0 0,0 1 0,-14 7 0,27-10 0,0 1 0,0 0 0,1 0-1,-1 0 1,1 1 0,-1-1 0,1 1 0,0-1 0,0 1-1,0 0 1,1-1 0,-3 5 0,2-3 6,-2 3 28,0 0 0,1 0 0,0 0 1,0 1-1,-2 8 0,0-1-18,2-8 15,0 1 1,1-1 0,0 1 0,0 0 0,1 0-1,0 0 1,0 0 0,1 0 0,0 0 0,0 0 0,1 0-1,2 9 1,-2-14-31,0 0 1,0 0-1,1 0 0,-1 0 0,1 0 1,0-1-1,0 1 0,0 0 0,0-1 1,0 1-1,0-1 0,1 0 0,-1 0 1,1 0-1,0 0 0,-1-1 0,1 1 1,5 2-1,4 1 36,1 0 0,-1-1 0,1 0 1,0-1-1,0-1 0,0 0 0,0-1 1,19 0-1,-11 0-37,-8 0 43,0-2 0,22-2 0,-20 1-80,35-2-197,-1-3 1,94-26 0,-96 18-4416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32 5472,'-4'1'0,"-24"-10"0,20 7 0,-37-15 1,43 16 1,0 1 1,0-1-1,0 0 0,0 1 1,0 0-1,0-1 0,0 1 1,-1 0-1,-3 0 0,2 1 70,1 1 1,-1-1-1,0 0 0,1 1 0,-1 0 1,1 0-1,0 0 0,-4 3 0,6-4-38,0 0-1,0 1 0,0-1 0,0 0 0,0 0 0,0 1 0,0-1 0,0 1 0,0-1 0,1 0 0,-1 1 0,0 0 0,1-1 0,-1 1 0,1 1 0,-2 4 36,-1 1 30,1 1 0,-1-1 0,2 1 0,-1 0 0,1 0 0,1-1 0,0 1 0,0 0 0,0 0 0,4 15 0,23 118 601,-18-89-489,-8-33-132,5 32 161,-5-47-205,0-1 1,0 0 0,1 0 0,-1 0-1,1 0 1,0 0 0,0 0 0,0-1-1,1 1 1,4 6 0,-1-4 60,1 0 1,0-1 0,-1 1-1,2-1 1,11 6 0,-13-8-47,-1-1 1,0-1-1,1 1 1,-1-1-1,1 0 0,-1 0 1,1 0-1,-1-1 1,1 0-1,0 0 1,-1-1-1,1 1 1,10-4-1,-5 0 51,-1 0 0,1-1 0,-1 0 0,0-1 0,16-12 0,10-5 129,-30 19-186,1 0-1,-1 1 1,0-2-1,0 1 1,-1-1-1,1 0 1,-1 0 0,0 0-1,0-1 1,-1 0-1,7-11 1,-10 16-16,8-10 80,4 41-91,23 51-17,-33-75-1,0-1-1,1 0 1,-1 0 0,1 0-1,0 0 1,1 0-1,-1-1 1,1 0-1,0 0 1,6 3 0,-5-2-2,0 0-1,0-1-1,1 0 1,-1-1 0,1 1 0,0-1 0,-1-1 0,1 1 0,13 2 0,-11-3-1,-2 0-3,0-1 1,0 0-1,0 0 0,0 0 0,0-1 0,7 0 1,31 1-29,-31 1 26,41 4-27,-51-6 35,0 0-1,0 0 1,0-1-1,0 1 1,0-1-1,0 0 1,0 0-1,0-1 1,-1 1-1,1-1 1,0 0-1,6-4 1,10-10 1,7-11 1,-22 22 1,0-1 1,-1 0 0,1 0 0,-2 0-1,1-1 1,-1 1 0,0-1 0,0 0-1,0 0 1,1-9 0,-1 0 4,-1 0 0,-1 1-1,0-21 1,-1 32-3,0 1-1,-1 0 0,1 0 1,-1 0-1,0 0 1,0 0-1,0-1 0,-1 2 1,1-1-1,-1 0 1,1 0-1,-1 0 0,0 1 1,0-1-1,0 1 1,0-1-1,-4-2 0,-4-5 17,-3-4-3,-1 1 0,-1 1 0,0 1 1,-1 0-1,-32-17 0,38 22-135,-5-2 225,0 0-1,-19-7 1,31 13-195,-1 1-1,0-1 1,0 1-1,0 0 1,1 1-1,-1-1 1,0 1-1,0-1 0,0 1 1,0 0-1,0 1 1,0-1-1,0 1 1,0-1-1,0 1 1,-6 3-1,-1 1-7243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3768,'3'2'9,"13"4"3,3-9-9,15-5-3,20-3 0,136-31 51,-115 27-22,80-19 75,-94 17-47,-42 12-33,16-6 57,0 2 0,61-7 0,-85 15-32,0 2 0,0 0 0,12 2 0,-21-3 32,-2 0-75,0 1 0,0-1-1,0 0 1,0 0 0,0 0-1,1 1 1,-1-1 0,0 0-1,0 0 1,0 0 0,0 0-1,1 1 1,-1-1 0,0 0 0,0 0-1,0 0 1,1 0 0,-1 0-1,0 0 1,0 0 0,1 0-1,-1 1 1,0-1 0,0 0-1,1 0 1,-1 0 0,0 0-1,0 0 1,1 0 0,-1 0 0,0-1-1,0 1 1,1 0 0,-1 0-1,0 0 1,0 0 0,0 0-1,1 0 1,-1 0 0,0 0-1,0-1 1,0 1 0,1 0 0,-1 0-1,0 0 1,12-6-261,-12 5 35,10-5-2440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6552,'-11'0'1,"8"0"7,3 0-5,0 0 1,-1 0-1,1-1 0,-1 1 0,1 0 0,0 0 0,-1 0 1,1 0-1,-1 0 0,1 0 0,0 0 0,-1 1 1,1-1-1,-1 0 0,1 0 0,0 0 0,-1 0 1,1 0-1,0 1 0,-1-1 0,1 0 0,-1 1 0,18 48 307,24 82 170,-40-123-459,7 26 194,2 0 1,27 64 0,-21-65-22,-13-30-112,5-1-6,-3-6-15,-1-3-216,0 0 0,-1 0 0,0-1 1,0 1-1,3-12 0,2-15-4805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29 4488,'-31'-20'7,"30"19"-6,-1 0 0,1 0 1,-1 0-1,0 0 0,1 0 0,-1 1 0,0-1 0,1 1 0,-1-1 0,0 1 0,0 0 1,0 0-1,1 0 0,-4 0 0,3 0 31,5 3-24,0-1-62,0 1 1,0 0-1,-1 0 0,1 0 1,-1 1-1,0-1 0,0 1 1,2 4-1,4 12-2399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43 324 1800,'16'6'3,"-13"-5"-1,1 0 1,-1 0 0,0 0 0,1 0 0,-1-1 0,1 1-1,6-1 1,11-1 14,0-1-1,0-1 1,0-1-1,0 0 1,22-9-1,11-2 36,-42 12-52,2 0 45,1-1-1,0 0 1,-1-1 0,0-1-1,17-9 1,-30 14-30,1-1 1,-1 1-1,0-1 0,0 1 1,0-1-1,1 1 0,-2-1 1,1 0-1,0 1 0,0-1 1,0 0-1,-1 0 0,1 0 1,-1 1-1,0-1 0,1 0 1,-1 0-1,0 0 0,0 0 1,0-3-1,-1 3 4,-1-8 109,-7-4-63,-1 0-1,-15-17 1,10 19 109,5 4-87,-1 0-33,1 0 0,-1 1 0,-1 1 0,1 0 0,-1 0-1,-19-5 1,-159-44 1073,179 52-1001,4 0 59,-1 0 0,0 1 0,0 0 0,-13-1-1,19 3 735,3 2-884,0 0 0,0-1 0,0 1 0,0 0 0,1 0 0,-1 0 0,0-1 0,1 1-1,-1-1 1,1 1 0,0-1 0,-1 0 0,1 1 0,0-1 0,0 0 0,3 1 0,3 3 3,37 23 66,-15-12-39,0-2 1,46 14-1,-10-12-29,93 26 9,-107-29-43,-9-3-2,-8 1 0,-25-8 0,-1 0 0,26 19 0,-10-6 0,-1 0 0,-2 5 0,-2 6 1,-16-22 3,-1 0 1,1 0-1,-1 0 0,0 0 0,-1 0 0,1 0 1,-1 1-1,0 0 0,0-1 0,-1 1 1,2 10-1,-4-8 8,0 0 1,-1-1-1,0 1 1,0 0-1,0-1 1,-1 1-1,0-1 0,-1 0 1,1 0-1,-1 0 1,-1 0-1,1-1 1,-1 0-1,0 0 1,-1 0-1,0 0 1,1-1-1,-2 0 1,-7 5-1,9-7 4,-1 0 0,0 0 0,1-1 0,-1 0 0,0 0 0,-1-1 0,1 0 1,-12 1-1,7 0-1,4-1 3,0 0 0,0 0 0,0-1-1,0 0 1,1 0 0,-1-1 0,-13-2 0,-15-3 75,-32-3-974,35 4-3999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6 341 3416,'9'3'81,"-1"-1"0,1-1 0,0 0 0,0 0 0,0 0 0,0-2 0,0 1 0,0-1 0,0 0 0,0 0 0,16-6 0,17-2 156,34-1-46,93-26 173,-159 33-295,1-1 0,0 0 0,13-8 0,-21 11-49,0-1 0,-1 1-1,1-1 1,-1 0 0,1 0-1,-1 0 1,0 0 0,0 0-1,0-1 1,0 1 0,0-1-1,0 1 1,-1-1 0,1 0-1,-1 1 1,1-4-1,-3-2 96,-2 1-83,-1 0 1,0 0-1,0 1 0,-1 0 0,1-1 0,-1 1 1,-1 1-1,1-1 0,-9-6 0,2 4 12,0 0 0,0 0-1,-1 1 1,0 1 0,-17-6-1,-183-66 308,206 75-314,-1 0 1,0 1-1,0 0 1,0 0-1,0 0 1,0 1-1,-1 0 1,1 1-1,0 0 0,-1 0 1,1 1-1,0 0 1,-9 2-1,-6 0 153,21-3 29,2 18-40,2-15-170,0 1 1,1-1-1,-1 0 1,1 0-1,0 0 1,0 0-1,0-1 1,0 1-1,7 3 1,-2-1-9,4 5 4,26 15 7,2-5 0,11-1-9,121 28-11,-106-32 0,96 21-24,-155-34 28,37 5 0,-36-7 4,35 7 10,-39-4 13,5 3 13,-1 0 32,-1 1 0,0-1 0,0 1 0,-1 1 0,0-1 0,5 10 0,-6-10-25,-1 1-1,0-1 1,-1 1 0,1 0-1,-2 0 1,1 0-1,-1 0 1,0 1 0,-1-1-1,1 10 1,-2-13-35,0-1 1,0 1 0,0-1-1,0 1 1,-1 0-1,0-1 1,0 1 0,-1-1-1,1 1 1,-1-1-1,0 0 1,0 0 0,0 0-1,0 0 1,-1 0-1,0 0 1,0 0 0,0-1-1,0 0 1,-7 6-1,2-4-1,-1 0-1,0 0 1,-1-1-1,1 0 1,-1-1-1,0 0 0,0-1 1,0 0-1,-13 1 1,-9 3 8,29-5-1,-10-4-1085,-1 1-4362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566 100 6904,'1'-2'-40,"3"-4"-8,-5 1-31,-11-8 11,-8-1 55,7 6 41,0 1 1,0 0 0,-1 1-1,0 0 1,0 1 0,-1 1-1,1 0 1,-1 1 0,-21-1-1,-15-1 150,14 5 70,-44 5 1,27 5-50,45-8-161,-5 1 49,0 0 1,1 1-1,0 1 1,-1 0-1,2 1 1,-21 12-1,29-14-58,1 0-1,-1 1 0,1-1 0,0 1 0,0-1 0,1 1 0,0 0 0,-1 0 1,0 7-1,2-11-20,1 1-1,0 0 1,0 0 0,0 0 0,0 0 0,0 0 0,0 0 0,1 0 0,-1 0-1,1 0 1,-1 0 0,1-1 0,0 1 0,-1 0 0,1 0 0,0-1 0,0 1-1,0 0 1,1-1 0,-1 1 0,0-1 0,1 0 0,-1 1 0,0-1-1,1 0 1,0 0 0,1 1 0,4 3 7,0-1 0,1 0 0,13 6 0,-20-10-15,10 4 17,0-1 1,0-1 0,1 1 0,-1-2-1,1 1 1,-1-2 0,21-1-1,-18 1-2,169 0 241,-97 0-176,-76-1-62,-1 0 0,0-1 0,1 0 1,-1-1-1,16-7 0,-12 2-15,-12 6-4,0 1 1,0 0 0,0-1-1,0 1 1,0-1 0,0 1-1,0-1 1,-1 0 0,1 1 0,-1-1-1,1 0 1,-1 0 0,0 1-1,1-1 1,-1 0 0,0 0-1,0 0 1,0 1 0,-1-1-1,1 0 1,0 0 0,-1 1-1,1-1 1,-1 0 0,1 1-1,-1-1 1,0 0 0,0 1-1,1-1 1,-1 1 0,-2-2 0,0-2-5,0 1 1,0 0 0,-1 0 0,0 0 0,0 0 0,0 1 0,0 0 0,-1 0 0,1 0 0,-7-3 0,5 3-5,3 1 5,0 0 0,0 0 1,-1 1-1,1 0 0,0-1 0,-1 1 0,1 1 0,-1-1 0,-5 0 0,7 1-5,4 3-6,1 3 14,1-1 0,-1 0 0,1 0 0,0 0 0,0-1 0,0 1 0,1-1 0,5 5 0,51 30-12,0 1-38,-11-4-1223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3416,'10'-7'0,"2"5"0,16 1 0,26 1 207,0 2-1,0 2 1,-1 2 0,82 22-1,-119-23-37,36 10 941,-51-15-1100,-1 0 1,0 0-1,0 0 1,1 0-1,-1 0 1,0 0-1,1 0 0,-1 0 1,0 0-1,0 0 1,1 0-1,-1 0 1,0 0-1,0 0 1,1 0-1,-1 1 1,0-1-1,0 0 0,1 0 1,-1 0-1,0 0 1,0 1-1,1-1 1,-1 0-1,0 0 1,0 0-1,0 1 1,0-1-1,1 0 0,-1 0 1,0 1-1,0-1 1,0 0-1,0 0 1,0 1-1,0-1 1,0 1-1,-7 8 510,-17 7 19,15-14-394,0 0 0,1-1 0,-1 0 0,0-1 0,0 1 1,0-2-1,0 1 0,0-1 0,0 0 0,0-1 0,1 0 0,-1-1 1,-12-5-1,20 7-116,0 0 0,0 0 0,0-1 0,0 1 1,0 0-1,1-1 0,-1 1 0,0 0 0,1-1 1,-1 1-1,1-1 0,0 1 0,-1-1 0,1 1 0,0-1 1,0 0-1,0-1 0,0 2 119,1 1-139,-1-1 0,1 1 1,-1 0-1,1 0 0,0 0 0,-1 0 1,1 0-1,-1-1 0,1 1 0,-1 0 0,1 0 1,-1-1-1,1 1 0,-1 0 0,1-1 0,-1 1 1,1-1-1,-1 1 0,1-1 0,13-10 126,13-1 39,52-15 0,-54 20-146,-10 3 25,-1 0 0,1 2 0,0-1 0,19 1 0,-11 1 18,0-2 1,30-6 0,-49 7-72,1 0 0,16 6 0,-10-2-2,6 4-10,32 14 1,-45-18 10,0-1 0,-1 1 0,1 0-1,-1 0 1,1 1-1,-1-1 1,0 0 0,0 1-1,3 3 1,-5-5 0,0 1 1,0-1-1,0 1 1,0 0-1,0-1 1,0 1-1,0 0 0,0 0 1,-1-1-1,1 1 1,-1 0-1,0 0 1,1 0-1,-1 0 0,0 0 1,0-1-1,0 4 1,-5 14 0,0-15 0,3-3 0,1 0 0,1 1 0,-1-1 0,0 0 0,0 0 0,0 0 0,0 0 0,0 0 0,-1 0 0,1-1 0,0 1 0,0 0 0,-1 0 0,1-1 0,-2 1 0,-2 1 0,-14 9-1,11-8 2,-4-4 0,12 1 0,-1 0 0,0 0 0,1-1-1,-1 1 1,1 0 0,-1 0 0,0-1 0,1 1 0,-1 0 0,1-1 0,-1 1-1,1-1 1,-1 1 0,1-1 0,-1 1 0,1-1 0,-1 1 0,1-1 0,0 1-1,-1-1 1,1 0 0,0 1 0,0-1 0,-1 1 0,1-2 0,-4-15 20,4 16-21,0 0 27,5-26 93,-3 22-104,1 0 1,-1 1-1,1-1 1,0 1 0,1-1-1,-1 1 1,1 0-1,-1 0 1,1 1 0,1-1-1,-1 1 1,0 0 0,1 0-1,-1 0 1,11-4-1,7-2 44,1 0-1,27-6 1,-48 14-56,44-13 193,-44 13-133,0 1-44,14-1-5,-13 1-5,20 6-4,-15-4-7,1 1 0,-1-1 0,0 2 0,0-1 0,13 8 0,-2-1 0,18 10-11,44 30 0,-69-41 10,24 23-28,-19-14 11,0 0 0,-2 1-1,0 0 1,13 24 0,-27-40-20,0-1 0,0 1 0,0 0 0,0 0-1,0 0 1,-1 0 0,0 0 0,1 0 0,-1 0 0,0 0 0,0 0 0,-1 0 0,0 5 0,0 1-951,-1 18-5890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5112,'29'-10'0,"-23"9"0,15 2 0,79-1-8,-43 0 8,-48 2 0,-6-2 0,1 0 0,-1 0 0,1 0 0,-1 0 0,1-1 1,-1 1-1,1-1 0,-1 0 0,5-1 0,-6 1-1,28-8 26,-29 9-19,0-1 0,1 0 0,-1 1 0,0-1 0,0 0 0,0 1 0,0-1 0,0 0 0,0 0 0,0 0 0,-1 0 0,1 0 0,0 0 0,0 0 0,-1 0 0,1-1 0,-1 1 0,1 0 1,-1 0-1,1 0 0,-1-1 0,0 1 0,1 0 0,-1-3 0,-1-1 19,0 0 1,0 0 0,0 0-1,0 0 1,-1 0 0,0 0-1,0 0 1,-1 0 0,1 1-1,-1-1 1,0 1 0,0 0-1,-7-7 1,5 5 23,0 1 0,0 0-1,-1 0 1,1 1 0,-1 0 0,0 0 0,-1 0-1,1 0 1,-1 1 0,-13-4 0,15 5-26,0 1 0,-1-1 0,1 1 0,0 1 0,-1-1 0,1 1 0,-1 0 0,1 0 0,-1 0 0,1 1 0,-1 0 0,1 0 0,0 0 0,-1 1 0,1 0 0,0 0 0,0 0 0,0 1 0,0-1 0,1 1 0,-6 4 0,5-3-11,0 1 0,1-1 0,-1 1 0,1 0 0,0 0 0,1 1 0,-1-1 0,1 1 0,0 0 0,0 0 0,1 0 0,0 0 0,0 0 0,0 0 0,1 1 0,0-1 0,0 1 0,0 11 0,1-15-7,1 0 1,-1-1-1,0 1 0,1 0 0,-1-1 0,1 1 0,0-1 0,0 1 0,0-1 0,0 1 0,1-1 0,-1 1 0,1-1 0,-1 0 0,1 0 0,3 3 0,5 9 39,-3-6-31,-1 0 1,2-1 0,-1 0-1,1 0 1,0 0-1,0-1 1,0 0 0,1-1-1,18 9 1,-13-7-7,-9-5-1,0 0 0,0 0 1,1 0-1,-1-1 0,1 1 0,-1-1 1,8 0-1,181 13 173,-120-4-1015,3 1-3404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732 407 4576,'-1'-2'0,"0"0"0,-1 0 0,1 0 0,0 0 0,-1 0 0,1 0 0,-1 0 0,0 1 0,0-1 0,0 1 0,-2-2 0,-3-1 0,-25-17 0,-4-1 111,-57-24 1,78 40-75,0 0 1,-1 1-1,0 1 1,0 1-1,0 0 1,-33-1-1,-8 7 190,15 1 103,-66 16 1,95-16-295,-25 11 204,21-4-80,0 0 1,1 1-1,-17 15 0,-17 24 286,48-49-325,1-1-94,1-1-1,0 1 0,-1-1 1,1 0-1,-1 1 1,1-1-1,-1 1 1,1 0-1,0-1 0,-1 1 1,1-1-1,0 1 1,0-1-1,-1 1 1,1 0-1,0-1 0,0 1 1,0 0-1,0-1 1,0 1-1,0 0 1,0 0-1,2 1 20,0 0-31,0 0-1,0 0 1,0-1 0,0 1-1,0-1 1,0 0 0,0 0-1,0 1 1,1-1-1,-1-1 1,0 1 0,1 0-1,-1 0 1,1-1 0,-1 0-1,3 1 1,53 4 181,63-2 1,-100-3-179,30-2 116,-20-2-13,0 0 0,0-2 0,55-19 0,-36 8-8,-48 16-78,10-5 301,8 1-316,0 1 1,1 1-1,24 0 1,-26 2-13,0-1 1,0-1-1,35-9 1,-23-1-5,-24 10-2,-1-1-1,0 0 1,0 0-1,7-8 1,-12 11-1,0 0 0,-1 0 0,1 0-1,-1 0 1,1 0 0,-1 0 0,1 0 0,-1 0 0,0 0 0,1 0 0,-1-1-1,0 1 1,0 0 0,0 0 0,0 0 0,0 0 0,0 0 0,0-1 0,-1 0-1,1-4 3,-3-27 4,-2 17 13,-5-3-6,-1 1 0,-1 0-1,0 0 1,-1 2 0,-2 0 0,-16-16 0,-18-9 17,-16-12 23,60 49-43,-4-5 2,7 7 27,3 2-38,0 0 0,0 1-1,1-1 1,-1 0-1,0 1 1,0 0 0,1-1-1,-1 1 1,0-1-1,0 1 1,1 1 0,5 3 1,58 31 21,-28-13-21,-1 4-3,0 1 0,3 5 0,0 3 0,83 78-8,-73-71 1,50 58-57,-85-85 29,-3-5-18,-1 0 0,16 24-1,-26-34 50,1-1 0,-1 1 0,0-1 0,0 1 0,0 0 0,1-1 0,-1 1 0,0 0 0,0-1 0,0 1 0,0 0 0,0-1 0,0 1 0,0 0 0,0-1 0,0 1 0,0-1 0,-1 1 0,1 0 0,0-1 0,0 1 0,-1-1 0,1 1 0,0 0 0,-1-1 0,1 1-1,0-1 1,-1 1 0,1-1 0,-1 1 0,1-1 0,-1 0 0,1 1 0,-1-1 0,1 1 0,-2-1 0,-19 10-56,19-9 57,-26 7-1155,-3 1-4582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1624,'23'0'464,"-21"0"-184,2 0 0,40 0 326,1 1 0,-1 2-1,0 3 1,46 11 0,-37-2-106,29 12 196,-45-17-203,0 2 1,-2 1 0,43 23 0,-64-28-347,0 1 0,0 0 0,13 13 1,-24-19-104,1 0 1,-1 0 0,1 1 0,-1-1 0,0 1-1,-1 0 1,1 0 0,-1 0 0,1 0 0,-1 0-1,0 0 1,-1 1 0,1-1 0,-1 1 0,0-1 0,1 8-1,-2-10-28,-1 0 0,0-1 0,1 1-1,-1 0 1,0 0 0,0-1 0,0 1-1,0-1 1,-1 1 0,1-1 0,0 1-1,-1-1 1,1 0 0,-1 1 0,1-1-1,-1 0 1,0 0 0,1 0 0,-1 0-1,0-1 1,-3 2 0,-10 3 16,-1-1 1,0 0-1,1-1 1,-1-1-1,-23 1 0,-80-3 69,98-1-95,-30-4 36,29 1-14,1-1 1,-1-1-1,1 0 1,-21-11-1,33 12 1,0-1 0,0 0 0,1-1 0,0 0 0,0-1 0,-12-14 0,19 20-20,0 1 0,1 0 0,-1-1 0,0 1 0,0-1 0,1 1-1,-1-1 1,1 1 0,-1-1 0,1 1 0,0-1 0,0 0 0,0 1 0,0-1 0,0 0 0,0-1 0,0-6 12,-2-10 52,1-1-1,1 0 0,0 0 0,7-39 1,-2 41-4,1 1 0,1-1 1,0 1-1,12-20 0,-12 25-51,-4 6 10,0 1 0,0 0 1,1 0-1,7-8 0,9-8 60,0 0 0,1 2 0,2 0 0,26-17 0,-42 31-48,-2 1-8,0 1 0,0-1-1,0 1 1,1 1 0,6-4 0,-11 6-27,0 0 0,0 0 0,-1 0 0,1 0 0,0 1 1,-1-1-1,1 0 0,0 0 0,-1 0 0,1 1 0,0-1 0,-1 0 1,1 1-1,0-1 0,-1 0 0,1 1 0,-1-1 0,1 1 0,-1-1 1,1 1-1,0 0 0,11 13-905,-10-12 211,11 14-7051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6640,'31'20'71,"-25"-17"-53,-1 0 0,0 0-1,0 0 1,-1 1 0,1-1 0,-1 1 0,0 0 0,6 8 0,6 9 20,1-1 1,0 0-1,24 20 1,-30-32-9,-1 1 0,1-2 1,1 0-1,-1 0 0,1-1 0,1 0 1,-1-1-1,22 6 0,-17-6-19,-9-3 4,-1 0 0,2 0 0,-1-1 0,14 1 0,0 0 11,80 5 45,-85-7-39,1-1 0,-1 0 0,1-2 0,30-7 0,-35 5 17,-1 0 0,1 0 1,-1-1-1,0-1 0,-1 0 0,21-16 0,-29 20-22,0 0 1,0 0-1,0 0 1,0-1-1,0 0 0,-1 1 1,0-1-1,0 0 0,0 0 1,0 0-1,0 0 0,-1-1 1,0 1-1,0 0 1,0-1-1,0 1 0,-1-1 1,0 1-1,0-1 0,0-7 1,-2 6 10,0 0 0,0 1 1,0-1-1,0 0 1,-1 1-1,0-1 0,0 1 1,-1 0-1,1 0 0,-1 0 1,0 1-1,-1-1 0,1 1 1,-1 0-1,0 0 1,1 1-1,-2-1 0,1 1 1,0 0-1,-1 0 0,-10-3 1,-65-17 237,79 23-262,0-1 1,0 1-1,1-1 1,-1 1-1,0 0 1,0 0-1,1 0 1,-1 0-1,0 0 1,0 0-1,0 0 1,1 1-1,-1-1 1,0 1-1,1-1 1,-1 1-1,0 0 1,1 0-1,-1 0 1,1-1-1,-3 3 1,3-1-7,-1-1 0,1 1 0,0 0 0,0 0 1,0 0-1,0 0 0,0 0 0,0 0 0,0 0 1,1 0-1,-1 0 0,1 1 0,-1-1 0,1 5 1,0 0-5,0 1 1,1 0-1,0-1 1,0 1 0,1 0-1,0-1 1,0 1-1,1-1 1,4 11 0,13 13 1,19 11-4,8 1-2,2-8 0,-31-24-11,-1-1 1,2-1 0,-1-1 0,1 0-1,0-2 1,35 8 0,-42-14-149,19-9-504,30-14 1,-3 0-5038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 5832,'-36'-10'129,"35"10"-113,-1 0 0,0 1 0,1-1-1,-1 1 1,1-1 0,-1 1 0,1 0 0,-1-1 0,1 1 0,0 0-1,-1 0 1,1 0 0,0 0 0,0 0 0,0 0 0,0 1-1,0-1 1,0 0 0,0 1 0,0-1 0,-1 2 0,-1 2 41,0-1 0,0 1 0,1 0 1,-1 0-1,-1 6 0,2 7 35,0 0-1,1 0 1,1 0-1,2 19 1,0 20 97,-4-37-168,2 31 139,13 82 27,-4-72-4,2 74 1,-10-96-74,0-31-77,16 162 286,17 38 353,-30-178-159,0 41 1,13-77-158,1-12-1568,0-3-5008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7088,'0'0'-15,"0"2"7,3 3 9,-2 1 0,1-1-1,-1 1 1,0 0 0,0-1 0,0 1-1,-1 0 1,0-1 0,0 7-1,-1-1 2,6 139 69,17 44 85,-12-121-65,2-15 22,23 69 0,-28-107-100,-5-12 6,1 0 0,0 0 0,1-1 0,-1 0 0,10 13 0,61 79 126,-71-94-115,1-1-1,0 1 0,0-1 0,1 0 0,-1-1 0,1 1 0,9 5 0,1-1 5,-3 2-7,-7-7 16,0 0 0,0 0 0,0 0 0,0 0-1,10 2 1,-1 1-291,0-2-1,24 5 1,-7-4-4792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122 171 6192,'10'4'8,"0"0"0,0 0 0,0-1 1,1-1-1,-1 0 0,13 1 0,60 0 66,-75-3-71,-5 0 22,0 0 0,0-1-1,-1 1 1,1-1-1,0 1 1,0-1-1,0 0 1,-1 0-1,1 0 1,-1 0 0,1-1-1,-1 1 1,1-1-1,-1 0 1,0 1-1,1-1 1,-1 0-1,0 0 1,0 0 0,-1-1-1,1 1 1,0 0-1,-1-1 1,1 1-1,-1-1 1,0 1-1,2-6 1,5-8 18,-6 13-24,-1 1 0,0-1 0,-1 0 0,1 1 0,0-1 0,-1 0 0,1 0 0,-1 0 0,0 1 0,0-1 0,0 0 0,0 0 0,-1 0 0,1 1 0,-1-1 0,0 0 0,1 1 0,-1-1 0,-3-4 0,3 4 6,-1-1-2,1 0 1,-2 0-1,1 1 0,0-1 0,-1 1 0,1 0 0,-1 0 0,0 0 0,0 0 0,0 0 0,-1 0 0,1 1 0,-1-1 0,-7-3 0,7 4 2,0 0 12,-1-1 0,0 1 1,0 1-1,-1-1 0,1 1 0,0-1 0,0 1 0,-1 1 1,-8-1-1,6 1-4,-1-1 15,1 1-1,-1 0 0,0 1 1,1 0-1,-1 0 0,-9 4 1,7-3-24,-1 1 18,1 0 0,-1 0 0,1 1 0,-12 6 0,13-6-26,4 0-2,0-1 0,-1 1 0,1 0 0,1 1 0,-1-1 0,1 1 0,0 1 0,0-1 0,0 1 1,1-1-1,-1 1 0,1 0 0,1 1 0,-1-1 0,-2 10 0,5-12-11,0-1 1,1 0-1,-1 0 0,1 0 1,0 1-1,0-1 0,0 0 0,1 0 1,-1 0-1,1 1 0,-1-1 1,1 0-1,0 0 0,1 0 1,-1 0-1,0 0 0,3 4 0,-2-3 2,6 12 10,1 0-1,0-1 1,14 19 0,-17-26-11,8 7 17,-9-10-16,5 5 0,2 0 0,0-1 0,0 0 0,0 0 0,1-1 0,26 11 0,22 6 7,22 4-9,15-3-3,14-3 0,136 14-1076,-119-21-4304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3864,'0'0'921,"-4"3"-569,-15 9-232,19-12-111,-1 1 0,1-1 0,0 0-1,0 0 1,-1 0 0,1 0 0,0 0 0,0 1-1,-1-1 1,1 0 0,0 0 0,0 1 0,-1-1 0,1 0-1,0 0 1,0 1 0,0-1 0,0 0 0,0 0-1,-1 1 1,1-1 0,0 0 0,0 1 0,0-1-1,0 0 1,0 0 0,0 1 0,-5 124 769,4-34-395,4 59 154,6-66-94,-1-9-223,-9-70-189,1-1 0,0 1 0,0 0 0,1-1 0,-1 1 0,1 0 1,0-1-1,0 1 0,4 8 0,-3-12-15,-1 1 0,1 0 0,-1-1 1,1 0-1,0 1 0,0-1 0,0 0 1,-1 0-1,1 0 0,1 0 0,-1 0 0,0 0 1,0-1-1,0 1 0,0-1 0,3 1 1,-3-1 3,1 1 1,0 0-1,0 0 1,0-1 0,0 0 0,0 1 0,1-1 0,-1 0 0,0 0-1,6-2 1,7 1 11,55-3 128,-27 1 28,80-18 1,-46-4-53,70-16 224,-77 26-208,70-19-824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6552,'21'28'150,"-16"-17"-122,-1 0-1,-1 0 1,0 1-1,0-1 1,-1 1-1,2 20 1,-1 0 11,7 26 3,23 119 70,-12-99-8,-20-73-94,7 21 67,12 26 1,-16-43 20,0-1 1,0 0-1,1 0 1,0-1-1,0 1 1,1-1 0,0 0-1,11 9 1,-9-11 12,1-1 1,0 0-1,1-1 0,-1 0 1,1-1-1,13 3 0,-22-5-122,3 1 35,1-1 1,0 0-1,0 0 1,0 0 0,0 0-1,0-1 1,0 0-1,0 0 1,0 0 0,8-4-1,1 1-841,24-8-4776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3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21 2696,'-13'-5'14,"0"1"0,0 1 0,-1 0 1,0 0-1,0 2 0,-19-1 0,-72 8 109,82-4-122,-19 2 125,-53 12 1,73-11-106,-2 2 67,-9 8-6,-43 26-1,56-23 179,-84 103 116,84-90-55,-78 155 127,81-147-160,-49 147 112,65-182-365,0 0 1,-1 1-1,1-1 0,1 0 0,-1 1 1,0 4-1,1-9-35,-2 30 123,2 32 0,13 35-32,-12-91-49,0 0-1,1 0 1,-1 0 0,5 9-1,82 171 247,-66-152-120,95 102 75,-114-134-221,-1 1 1,1-1-1,0 0 1,-1 0-1,1 0 1,0 0-1,5 2 1,40 17 103,68 21 1,-77-34 61,173 16 75,-168-22-102,156 1 76,-162-6-43,163-34 68,-160 25-108,135-59 54,-173 70-195,0-1 1,0 1-1,0-1 1,0 0-1,0 0 1,-1 0-1,1 0 1,3-3-1,-6 5-13,14-14 42,0-1 0,15-19-1,-16 14-11,19-38 0,-18 24 144,26-132 68,-39 135-68,-4-3-95,-3 0 1,-11-39-1,6 47 76,-71-106 64,60 106-78,-116-102 56,106 104-83,-7-4-73,-212-144 295,238 164-318,-1 1 0,0 0 0,-1 1 0,1 1 0,-21-6 0,18 7-11,5 0 0,1 1 0,-1 1 1,0 0-1,1 1 1,-1 0-1,-12 1 0,14 0-4,6-1 1,-1 1 0,1 1 0,-1-1 0,1 0 0,-9 3 0,3 0-1,-23 8 1,31-10-3,-1 1-1,1-1 1,0 1-1,-1 0 1,1 0 0,0 0-1,0 1 1,-2 2-1,2-3 0,1 0 1,0 0-1,0 1 0,0-1 0,0 0 0,0 1 0,0-1 0,1 0 0,-1 1 1,0 3-1,2 5-94,0 0 0,0-1 0,1 1 0,0-1 0,7 19 0,-6-19-722,13 42-6084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1 769 816,'71'0'0,"68"0"1,223 6 7,-288-5 0,305-1 11,-302-1 2,295 5 17,-298-2-5,312 11 14,-304-11-13,337 12 20,-335-12-21,326 3 15,-332-5-7,306 5 23,-307-3-17,324 5 22,-318-7-1,311-7 38,-319 6-13,280 8 39,-285-5-32,295 2 39,-290-4-46,275-1 35,-284 0-47,259-2 31,-260 3-65,256-16 13,-258 13-40,227-5 5,-233 7-17,87-5 4,30-4-8,-2 1 2,-7 3-4,3 0 4,6-3-4,1-1 4,-3 4-4,3 0 4,9-4-4,-3-2 4,-8 4-4,3 2 4,13-2-5,141-13-2,-271 18-6,263-8-2,-253 9 2,101-3 0,25-3 6,1-1 1,5-1 1,191-5 10,-322 12 9,263-17 13,-267 16 14,280-17 22,-275 17-2,273-14 18,-277 15-58,263-9 6,-263 10-26,105-6 0,41-5-5,-7 1 4,-12 3-5,1-2-1,10-3 0,219-25 8,-104 13 3,-255 21 2,261-24 7,-262 23 0,238-22 8,-243 23-7,263-21 15,-255 20-9,251-28 9,-255 27-15,274-28 18,-267 28 2,274-38 25,-277 35-12,261-24 30,-261 29-16,287-17 32,-283 17-32,259-18 32,-266 19-33,279-10 28,-273 12-21,271-9 50,-275 10 24,256 1 74,-257 1-28,279 2 88,-275-4-68,253-2 89,-260 3-103,267 0 73,-263 0-105,234 0 65,-243 0-99,227-2 44,-229 1-84,372-14 215,-300 11-277,-78 3 36,-19 1-36,192 6 87,-3 4-861,-184-8-3604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65 6192,'0'0'88,"-2"-4"-15,1 2-104,-1-1 78,1-1 1,-1 1-1,0-1 1,0 1-1,-1 0 1,1-1-1,-1 1 0,0 1 1,1-1-1,-5-3 1,1 3 5,1 0 0,-2 0 0,1 1 0,0 0 0,0 0 1,-1 0-1,1 1 0,-1 0 0,1 0 0,-1 0 0,0 1 0,-11 1 0,1-1-6,-25 0 518,-56 7-1,83-5-470,0 0 0,0 0 0,0 2-1,0 0 1,-28 11 0,31-9-16,0 0 1,-1 1-1,2 0 1,-21 18-1,26-17-45,0 0 0,0 1 1,1-1-1,1 1 0,0 0 0,0 1 0,-3 11 0,6-18-19,1 0 0,0 1 0,0-1-1,0 1 1,0-1 0,0 1 0,1-1-1,0 0 1,-1 1 0,1-1 0,1 0-1,-1 0 1,0 0 0,3 5 0,-1-3 3,-2-2-4,1 0 0,0 0 0,0 0-1,0 0 1,1 0 0,-1-1 0,1 1 0,-1-1-1,1 1 1,0-1 0,0 0 0,0 0-1,0 0 1,1 0 0,-1-1 0,4 2-1,-3-1 2,3 1 10,1-1-1,-1 0 1,1 0-1,-1 0 1,1-1-1,0 0 1,7 0-1,-2 0-4,-4 0 24,1-1-1,-1 0 1,16-1 0,-13 0-17,-7 1-3,-1-1 0,1 0 0,-1 0 1,1 0-1,-1 0 0,0-1 0,0 1 0,1-1 0,-1 0 0,7-5 0,5-2 70,-8 4-65,0 1 1,-1-2 0,1 1 0,-1-1 0,0 0-1,-1 0 1,1-1 0,-1 0 0,0 0 0,-1-1-1,0 1 1,0-1 0,-1 0 0,0-1 0,0 1-1,-1-1 1,0 0 0,0 1 0,2-15 0,-5 22 380,-1 2-390,-1 0-1,1 0 1,0 1 0,0-1-1,0 0 1,0 1 0,1-1-1,-1 1 1,0-1 0,0 1-1,0 1 1,-3 12 26,1-1 0,0 1 1,1 0-1,0 26 0,6 52 53,-1-64-16,1 0 1,2 0-1,14 44 0,-11-48 8,1-1 1,1-1-1,1 1 0,24 34 0,-32-52-66,0-1-1,0 0 1,1 0 0,0 0-1,0-1 1,0 0 0,0 0-1,1 0 1,-1-1 0,1 1-1,0-2 1,0 1 0,1 0-1,-1-1 1,0 0 0,1-1-1,-1 1 1,1-1 0,-1-1-1,1 1 1,0-1 0,-1 0-1,1-1 1,0 1 0,-1-1-1,1 0 1,11-5 0,-16 5-5,0 0 1,1-1 0,-1 1 0,0-1 0,1 0 0,-1 0 0,0 0 0,0 0 0,-1 0 0,1-1 0,0 1-1,-1 0 1,1-1 0,-1 1 0,0-1 0,2-4 0,0-4 88,0 1-1,3-20 1,-4 18-68,2-39 469,-4 49-415,0-11-1596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9592,'0'0'420,"1"6"-152,19 79 410,-7-37-519,-11-37-111,-1 1-1,0 0 1,0 0 0,-3 19 0,2-16-31,0-4 6,0 0 0,-1 1 1,0-1-1,0 0 0,-1-1 0,-5 15 1,5-19-16,-1 0 1,0 0 0,0 0-1,0-1 1,-1 1 0,0-1-1,0 0 1,0 0 0,-1 0-1,-5 4 1,3-2-2,-6 6 11,0 0 1,-2-1-1,-18 12 0,22-16-12,3-3-1373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54 6456,'0'0'176,"-6"-4"-30,-2-2-235,-9-6 1146,-32-17 1,48 29-1018,-1-1 0,0 1 1,1-1-1,-1 1 1,0 0-1,1 0 0,-1 0 1,0 0-1,1 0 0,-1 0 1,0 0-1,0 1 0,1-1 1,-1 1-1,1-1 1,-1 1-1,0 0 0,1-1 1,-1 1-1,1 0 0,0 0 1,-1 0-1,1 0 0,0 0 1,-1 0-1,1 1 1,0-1-1,0 0 0,0 0 1,0 1-1,0-1 0,0 1 1,1-1-1,-2 4 0,-1 1 25,0 1 0,1 0 0,-1 1 0,2-1 0,-1 0 0,0 11-1,0-3-29,1-8 2,1 0 1,-1 0-1,2 0 0,-1 1 1,3 9-1,32 196 523,-30-192-535,-4-13 0,1-1 0,0 0 0,0 1-1,1-1 1,0 0 0,4 6 0,3 6 49,1-1 1,1 0-1,1-1 0,0-1 1,20 20-1,-23-27-53,28 18 96,48 27-1369,-73-47-6168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7352,'7'-3'96,"18"-7"135,48-13 0,-60 20-204,34-4 125,-33 6-95,40-4 169,89 2 0,-67 4 262,-58-1-319,-1 0-1,1 1 1,-1 0-1,20 5 1,-32-5-116,0 0 0,0 1 0,-1-1 0,1 1 0,0 0 0,-1 0-1,1 1 1,-1-1 0,0 1 0,0 0 0,0 0 0,0 0 0,0 1 0,0-1 0,-1 1 0,0 0 0,0 0 0,0 0 0,0 0-1,-1 1 1,0-1 0,0 1 0,0-1 0,0 1 0,1 7 0,-1-6 20,0 1-1,-1 1 1,0-1 0,-1 0-1,1 0 1,-1 0 0,-2 11-1,1-10-26,1-3-28,-1-1 0,1 1 1,-1-1-1,0 1 0,0-1 1,-1 0-1,1 1 0,-1-1 0,0 0 1,0 0-1,-1 0 0,1 0 0,-4 3 1,-2 3-8,-1-1 0,-1 0 1,1-1-1,-2 0 1,1-1-1,-1 0 1,0 0-1,0-1 1,-1 0-1,-13 4 0,6-4 7,-1 0 0,0-2 0,-1 0 1,1-1-1,0-1 0,-22-1 0,-26-1 106,67 0-104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8160,'0'0'-143,"-15"7"-2,5 4 138,-2 11 6,2 14 1,7 17 0,6-6 8,3 0 1,1 0 0,17 57 0,-20-92-7,0 8 18,1-1 1,1 1-1,1-2 0,1 1 0,15 27 0,-22-44-17,19 40 51,27 53 115,-34-76-57,-9-15-14,-10-13-67,-28-42-979,9 14-3985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4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7352,'0'0'57,"5"3"-5,14 9-23,-14-9 179,-4-1-113,4 7 1,-4-5-57,1 0 0,-1 0 0,0 0-1,0 0 1,0 0 0,0 0 0,-1 1 0,0-1-1,1 0 1,-2 0 0,1 0 0,0 1 0,-1-1 0,0 0-1,0 0 1,0 0 0,-1 0 0,1 0 0,-5 7-1,1-2-1,-1 1 0,0-2-1,0 1 1,-1-1-1,-8 8 1,10-11 9,1 0 1,-1-1-1,0 1 1,0-1-1,-1 0 0,-10 5 1,-3 2 1,-36 23 19,43-27-1054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565 230 4216,'2'-8'345,"0"1"-191,0 2-11,0-1-1,-1 0 0,1 0 1,-1 0-1,-1 0 0,1-11 1,0-7 614,0 20-625,0 0 0,-1 0-1,0 0 1,0 0 0,0 0-1,0 0 1,0 0 0,-1 0-1,0 0 1,0 0 0,0 0-1,0 1 1,-1-1 0,1 0-1,-1 1 1,0-1-1,0 1 1,0-1 0,-5-5-1,0 3-66,0 0 0,-1 1 0,1 0 0,-1 0-1,0 0 1,0 1 0,0 0 0,0 1-1,-1 0 1,0 0 0,1 1 0,-1 0 0,0 1-1,0 0 1,0 0 0,-17 1 0,11 0-35,10 0 1,-1 0 0,1 0-1,-1 0 1,1 1 0,0 0-1,-9 3 1,-13 1 70,12-3-13,0 1 1,1 0-1,-1 1 1,1 1-1,0 0 0,1 1 1,-19 11-1,12-3 33,1 0 0,1 2 0,-28 30 0,37-36-99,4-5 0,1 0 1,1 0-1,-1 1 0,1-1 1,-4 9-1,2-4 8,-3 4 28,1 1-1,-6 17 0,11-26-36,0 0-1,0 0 1,1 0 0,0 0 0,1 0 0,-1 0-1,1 1 1,0-1 0,0 0 0,3 10 0,-2-11-10,0 0 1,0-1 0,1 1-1,0 0 1,0-1-1,0 0 1,1 1 0,-1-1-1,1 0 1,0 0 0,1 0-1,-1 0 1,0-1 0,5 4-1,-1-3 0,0 0 0,1-1-1,-1 0 1,1 0 0,-1-1-1,1 0 1,0 0 0,0-1-1,10 1 1,-5-1 3,0-1-1,-1 0 1,1-1-1,21-5 1,-24 4-4,0-2-1,0 1 1,-1-1 0,1-1-1,16-10 1,-13 7-4,19-8 38,-20 10-34,-1 0 1,1 0-1,-1-1 1,-1-1-1,17-14 1,-9 6 9,0 0 0,-2 0 0,0-2 0,19-26 0,-34 41-17,1-1 0,-1 1 1,0 0-1,0 0 0,0-1 1,0 1-1,-1-1 0,1 1 1,-1-1-1,0 1 1,0-1-1,-1-5 0,1 4 0,-1 0 2,0 1-1,0-1 1,-1 1-1,0 0 1,1 0-1,-1-1 1,-1 1-1,1 1 1,-1-1-1,1 0 1,-6-5-1,-2-4 5,8 10-7,0 1 0,1 0 0,-1 0-1,0 0 1,0 0 0,0 0 0,-1 0 0,1 1 0,0-1 0,-1 1 0,-4-3 0,6 4-2,1-1 0,-1 1 0,1 0 0,-1-1 1,0 1-1,1 0 0,-1 0 0,0-1 0,1 1 1,-1 0-1,0 0 0,1 0 0,-1 0 0,0 0 1,1 0-1,-1 0 0,1 0 0,-1 0 0,0 1 1,1-1-1,-1 0 0,0 0 0,1 0 0,-1 1 1,1-1-1,-1 0 0,0 1 0,1-1 0,-1 0 1,1 1-1,-1-1 0,1 1 0,-1-1 0,1 1 1,0-1-1,-1 1 0,1-1 0,-1 2 0,1-1 1,-3 2-2,2 0 1,-1 0 0,0 1 0,1-1 0,-1 0-1,1 1 1,0-1 0,0 1 0,0 0-1,1-1 1,-1 8 0,3 34-6,-2-37 4,2 7-3,0 0 0,0 0 0,1 0-1,1-1 1,9 24 0,-7-24 0,3 7-27,57 74-11,-50-80-3,16 7-17,1-2 0,52 24 1,-70-38 50,-9-3-12,0-1 0,1 0 1,-1 0-1,12 2 0,68 9-1571,-42-8-5811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6904,'3'4'24,"19"35"14,-14-24 5,0 0 0,1 0 0,1-1 1,1 0-1,22 24 0,6-5 9,61 39 0,-77-58 7,-4-3-16,0 1 1,0 1-1,27 25 0,-16-10 93,-1 2 1,-1 1-1,32 48 0,-50-63-96,27 51 279,-30-53-185,0-3-55,-1 1 0,0 1 0,-1-1 0,-1 1 1,0-1-1,5 26 0,-8-25 5,-1-1 1,-1 1-1,1-1 0,-4 17 0,-4-16 190,-2-2-200,0-2-1,-2 1 1,1-2 0,-20 12 0,7-10 134,-146 43 72,151-48-1453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4760,'0'0'371,"6"-4"-206,15-8-93,1 2 0,0 0 0,0 1 0,1 1 1,0 2-1,0 0 0,31-3 0,-53 8-71,95-9 149,-79 9-113,0 0-1,-1 1 1,1 1-1,21 4 0,-35-4-55,-1-1 0,0 1 0,0-1 0,0 1 0,0 0 0,0-1 0,0 1 0,0 0 0,0 1-1,0-1 1,-1 0 0,1 0 0,0 1 0,-1-1 0,1 1 0,-1 0 0,2 2 0,0-1-270,8 10-3237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2968,'1'2'16,"4"7"8,-4-9-20,-1 1 0,1-1 1,-1 0-1,1 1 0,-1-1 1,1 0-1,-1 1 0,1-1 0,-1 0 1,1 0-1,0 0 0,-1 1 0,1-1 1,-1 0-1,1 0 0,0 0 1,-1 0-1,1 0 0,-1 0 0,1 0 1,0 0-1,-1 0 0,2-1 0,1 1 10,19-1 145,1-1-1,-1-2 1,26-6 0,-27 5-115,195-46 946,-57 10-603,-144 37-807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50 3952,'-7'-6'249,"-1"0"0,0 1 0,0 0 0,-1 1 1,1 0-1,-1 0 0,0 1 0,0 0 0,0 0 0,0 1 0,-1 0 1,1 1-1,-11 0 0,16 0-142,-1 1 0,0 0 0,1 0 1,-1 1-1,0 0 0,1 0 0,-1 0 1,0 0-1,1 1 0,0-1 0,-5 3 0,0 0-26,6-3-47,1 1 0,-1-1 0,1 1 0,-1-1 0,1 1 0,0 0 1,-1 0-1,1 0 0,0 0 0,0 0 0,-2 4 0,-134 187 890,127-174-824,0 1 0,1 0 0,-10 32 1,13-34-58,3-4 19,0 1 0,0-1 1,1 1-1,1-1 1,0 1-1,1 22 0,0-19-21,2 10 147,21 120 79,-14-120-87,55 103 66,-46-110-91,9 2-44,49 31-1,-50-44 44,128 16 47,-117-23-114,182 4-1511,-98-5-6216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591 176 7264,'-15'-9'11,"-1"-1"-1,2 0 1,-1-1 0,-16-16 0,-34-30 13,57 51 48,-1 0-1,0 0 0,0 1 0,-1 0 0,0 1 0,0 0 1,0 1-1,0-1 0,0 2 0,-1 0 0,1 0 1,-1 1-1,1 0 0,-1 0 0,0 2 0,1-1 0,-1 1 1,1 1-1,-1 0 0,-19 6 0,19-5-21,7-2-13,0 1 1,1-1-1,-1 0 0,0 1 1,1 0-1,-1 0 1,1 0-1,-4 3 1,-20 15 159,2-2 157,-47 26 0,69-43-317,1 1 0,0-1 0,-1 1 0,1 0 0,0 0 0,0 0 0,1 0 0,-1 1 0,0-1 0,1 0 1,-1 1-1,1-1 0,0 1 0,-1-1 0,1 1 0,1 0 0,-1 0 0,0-1 0,1 1 0,-1 0 0,1 0 0,0 0 0,0-1 0,0 1 0,0 0 0,1 0 0,0 3 0,-1-6-25,0 1-1,1 0 1,-1-1-1,1 1 0,-1 0 1,1-1-1,-1 1 1,1 0-1,-1-1 1,1 1-1,0-1 0,-1 1 1,1-1-1,0 0 1,0 1-1,-1-1 1,3 1-1,0 1 17,7 3 25,0-1 0,0 1-1,0-2 1,1 1 0,0-1 0,-1-1 0,1 0 0,20 1 0,2-2 105,48-5 1,-72 2-128,-1 0 0,1 0 1,-1-1-1,0 0 0,0 0 1,0-1-1,0 0 0,-1 0 0,1-1 1,-1 0-1,12-12 0,-14 13-10,0 0 47,1-2 19,-2 2 2,2-2 4,-2 1-3,4-7-6,-6 7-15,0-4-1,-1 7-9,-1 2-55,1 0 1,0 0 0,-1 0-1,1 0 1,-1 0 0,1 0-1,0 1 1,-1-1 0,1 0-1,-1 0 1,1 1 0,-1-1-1,1 0 1,-1 1 0,1-1 0,-1 1-1,1-1 1,-1 1 0,0-1-1,1 1 1,-1-1 0,0 1-1,1-1 1,-1 1 0,0-1-1,0 1 1,1 0 0,4 24 10,-2-10 24,2 24 36,0 74-1,-4-91-43,1 1 0,0 0-1,2-1 1,8 27 0,0 0 18,-8-37-39,0 4 12,1 0 0,0 0-1,1-1 1,1 0 0,0 0-1,2 0 1,9 13 0,-14-23-10,1 1 0,0-1 0,0 0 0,1-1 0,0 1 0,-1-1 0,1 0 1,1 0-1,-1-1 0,1 0 0,-1 0 0,1 0 0,0-1 0,0 0 0,0-1 0,0 1 0,0-1 0,0 0 0,0-1 0,1 0 0,-1 0 1,0-1-1,0 0 0,0 0 0,0 0 0,0-1 0,0 0 0,0-1 0,0 1 0,-1-1 0,1 0 0,-1-1 0,0 0 0,6-5 1,-9 7-1,-1 0 0,0 0 0,0 0 1,0 0-1,0 0 0,-1-1 1,1 1-1,-1-1 0,1 1 1,-1-1-1,0 0 0,0 1 1,1-7-1,6-12 120,-5 14-87,0-1 1,-1 1 0,0-1 0,-1 1 0,0-1-1,0 0 1,0 0 0,-1 1 0,0-1 0,-1 0-1,0 0 1,0 1 0,-2-9 0,1 9-6,0 1 0,0-1 0,-1 1 0,0 0 0,0 0 0,-1 0 0,1 0 0,-1 0 0,-8-8 0,10 12 8,0 1-23,0-1 0,0 0 0,-1 0 0,1-1 0,1 1 0,-1 0 0,-2-4 0,-3-2 66,9 31-2023,0 5-7748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8432,'0'0'24,"-3"7"116,-8 23-59,11-29-65,-1-1 0,1 1-1,0 0 1,-1 0 0,1-1 0,0 1-1,0 0 1,0 0 0,0 0 0,0-1-1,0 1 1,0 0 0,0 0 0,0 0 0,0-1-1,1 2 1,35 191 1128,-25-134-443,0 10-202,-5 54 2196,4-137-2182,10-41-2044,-7 20-7275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41 2968,'0'0'272,"-4"-3"-45,-14-9-70,14 9 1939,9-8 577,-2 9-2599,0 0-1,0 1 0,1 0 1,-1-1-1,1 1 1,-1 1-1,1-1 1,-1 0-1,1 1 0,-1 0 1,5 0-1,37 2 251,-39-2-255,0 1-1,1 0 0,-1 1 1,0 0-1,0 0 0,0 0 1,0 1-1,-1-1 0,1 1 0,0 1 1,7 6-1,-7-6 51,5 3-6,-1 2 1,0-1-1,0 1 0,-1 1 1,0 0-1,0 0 0,10 19 1,-11-17-69,-3-3 14,-1-1 0,0 1 1,0 0-1,2 10 0,-6-18-56,20 57 431,24 119 0,-38-113-253,-7-59-166,1-1-1,-1 0 1,0 1 0,-1-1 0,1 0 0,-1 0-1,0 0 1,0 0 0,0 0 0,0 0-1,-1 0 1,1-1 0,-1 1 0,0-1-1,-6 6 1,4-5 4,-8 7 82,6-6-68,-4 2-6,-1 0-1,0-1 1,0 0 0,-1 0-1,0-2 1,1 1 0,-16 2 0,-109 23 106,39-7 0,75-17-123,-37 6 11,-43 3-1638,49-10-6583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61 4664,'0'0'444,"-2"-5"88,1 2-399,0-1 0,-1 1-1,0 0 1,0-1 0,0 1 0,0 0 0,0 0 0,-1 1-1,1-1 1,-1 0 0,0 1 0,0 0 0,0-1 0,0 1-1,0 0 1,0 1 0,0-1 0,-1 0 0,1 1 0,-1 0 0,-4-1-1,1 1-47,-1 0-1,1 1 1,0 1-1,0-1 0,0 1 1,0 0-1,0 0 0,0 1 1,-8 3-1,-5 2 152,-32 18-1,37-18-195,11-5-14,0 0 0,0 0 1,0 0-1,0 0 0,1 1 0,-1-1 1,1 1-1,-6 6 0,-11 11 89,1 2 0,0 0 0,2 1 0,-17 30 0,24-37-87,-17 44 160,2 5-34,-35 87 445,58-146-566,0 0-1,0 0 1,0 0 0,1 1 0,0-1-1,1 1 1,-1-1 0,1 0-1,0 1 1,1-1 0,-1 1 0,3 8-1,2-9 63,4 1-61,1-1-1,0 0 1,14 5 0,-6-6 47,113 11 39,-97-15-33,17-1-41,190-2 188,-164-3-204,-62 4 13,0-1-1,29-6 0,-17 1-22,64-10 19,-82 16-166,6-2-345,1 1 1,21 0-1,-8 2-7354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12 262 5832,'-1'-17'13,"-6"-32"0,4 28 1,3 16 5,0 0 0,1 0 0,-1 1 1,1-1-1,0 0 0,1 0 0,-1 0 0,1 1 0,0-1 1,0 1-1,0-1 0,5-6 0,-3 7 14,-1 0 0,1 0 0,0 0 0,1 0-1,-1 0 1,1 1 0,-1 0 0,1 0 0,7-4 0,46-17 212,-53 22-216,18-5 106,0 1 1,36-5-1,-23 5-25,-9 2 100,0 0 0,0 2 0,29 1 0,-29 6 263,-23-4-445,0 0 1,-1 0-1,1 1 1,-1-1-1,0 1 0,1 0 1,-1 0-1,0 0 0,0 0 1,0 1-1,0-1 1,-1 1-1,1 0 0,-1 0 1,1 0-1,-1 0 0,4 6 1,-6-6-20,0 0 1,0-1 0,-1 1-1,1-1 1,0 1 0,-1-1 0,1 0-1,-1 1 1,0-1 0,0 1-1,0-1 1,0 0 0,0 0-1,-3 3 1,-5 10 23,0-1 1,-1 0-1,-1-1 0,-21 20 1,24-27-14,0 0 0,-1 0 0,1-1 0,-1 0 0,0-1 1,-14 5-1,-61 14 123,8-2 2,61-16-127,-35 11 69,48-15-80,-1-1 1,1 1-1,-1-1 1,1 0-1,-1 0 0,1 0 1,-1 0-1,1 0 1,-1-1-1,1 1 1,-1-1-1,1 1 0,-1-1 1,1 0-1,0 0 1,-1 0-1,-1-2 1,2 1 12,-1 0 0,3 2-24,0 0 1,-1 0 0,1 0 0,0-1 0,-1 1 0,1 0-1,0 0 1,-1 0 0,1-1 0,0 1 0,0 0-1,-1 0 1,1-1 0,0 1 0,0 0 0,0-1-1,-1 1 1,1 0 0,0-1 0,0 1 0,0 0-1,0-1 1,0 1 0,-1 0 0,1-1 0,0 1-1,0-1 1,0 1 0,0 0 0,0-1 0,0 1 0,0 0-1,0-1 1,1 1 0,-1-1 0,0 1 0,0 0-1,0-1 1,0 1 0,0 0 0,1-1 0,-1 1-1,0 0 1,0-1 0,9-1-1031,7-3-4872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8608,'0'0'337,"4"0"-192,37-2 162,72-11-1,19-5-184,141-9 125,-173 14-70,175-23-729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5296,'6'3'112,"79"34"110,-62-25 332,100 75 251,-99-65-97,7 18-239,36 63-1,-52-70-53,29 128 158,-44-157-522,1-1-1,0 1 1,-1-1-1,0 1 1,0-1-1,0 6 1,-4 23 109,-1-1 1,-15 48-1,19-77-138,0 1 0,1-1 0,-1 0 0,0 0 0,-1 0 0,1 0 0,0 0 0,-1 0 0,1 0 1,-1-1-1,1 1 0,-3 1 0,-171 146 363,153-133-1557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355 522 6456,'-16'-12'40,"10"7"24,0 0 1,0 0-1,0 1 0,-11-5 0,13 8 25,1 0 0,-1 0 0,0 1 0,0 0 0,0 0-1,0 0 1,1 0 0,-1 0 0,-4 1 0,1 0-5,-4-1 109,0 1 0,-1 0 0,-15 4 0,19-3-141,2-1-10,1 1 0,-1 0 0,1 1 0,-1-1 0,1 1 0,0 0-1,0 0 1,1 1 0,-9 7 0,6-5-11,-1 0-1,0 1 0,1 0 0,0 1 0,0-1 0,1 2 0,0-1 0,0 0 0,-5 13 0,4-10-10,-2 10 75,1 5-57,1 0 0,2 0 0,1 1 0,0 0 0,2 36 0,3-48-30,-1-8-1,1 0-1,0 0 0,0-1 0,1 1 1,0-1-1,3 9 0,3 5 18,1-1 0,0 1 0,1-2 0,24 33 0,-25-39-19,-6-8 0,0 0-1,1 0 0,0 0 0,-1-1 0,1 1 0,0-1 1,7 4-1,66 39 36,-60-41 0,3-3-18,0-1 1,0-1-1,0-1 1,1-1-1,-1 0 1,25-7-1,-26 5-12,-11 2 8,-1 0-1,0 0 0,0 0 1,0-1-1,10-5 1,7-5 46,32-22 0,-54 33-48,1 0 1,-1 0-1,0 1 1,0-1 0,0-1-1,0 1 1,0 0-1,0 0 1,-1-1-1,1 1 1,-1-1 0,2-3-1,2-4 15,10-22 15,-12 18 55,-5-14-30,-10-46-1,4 49 5,-69-111 33,57 108-40,-188-216 276,190 226-316,-9-10 82,2-2 1,-28-40-1,49 64-88,-3-5 24,0 0-1,-8-19 0,13 26-33,1 0 0,0 0 0,0 0 0,0 0 0,0 0 0,0 0 0,1 0 0,0 0 0,0-1 0,0 1 0,1 0 0,-1 0 0,2-5 0,4-7 22,1-1 0,11-16 0,-18 32-34,3-2 4,-1 0 0,1 0 1,0 0-1,0 0 0,0 1 0,0-1 1,0 1-1,1-1 0,-1 1 1,1 0-1,5-2 0,-3 2 1,3-4 2,1 1 0,0 0 0,1 1 0,-1 0 1,15-3-1,-12 3-4,2 0 4,0-1-1,0 2 0,1 0 0,28-1 0,-18 2 2,26-1 4,11 8-8,-4 5 1,-8 7-3,-44-14-2,0 0 0,-1 1 0,1 0 0,5 6 0,18 22 0,-21-19-4,-1 1 1,0 0-1,-1 0 1,0 1 0,-1 0-1,-1 0 1,6 26-1,-8-28-18,-1 0-1,-1 1 1,0-1-1,0 1 0,-1-1 1,-1 1-1,0-1 1,-1 0-1,-5 19 0,4-25 1,1 0 0,-1-1 0,0 1-1,0 0 1,-8 11 0,-9 14-47,-88 137-1511,95-149-5400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1:5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43 5560,'-5'-5'41,"-1"-1"0,0 0 1,0 1-1,0 0 0,-1 1 1,-7-5-1,11 8-2,-1 1-1,1-1 0,-1 1 1,1 0-1,-1 0 1,0 0-1,1 0 1,-1 0-1,1 1 1,-1 0-1,-4 1 0,2-1 9,0 1 4,-1-1 0,1 1 1,0 0-1,-1 0 0,1 1 0,0 0 0,1 0 0,-1 0 1,-8 7-1,8-6-15,-5 7 171,3-1-112,1-2-51,1 1 0,0 0 0,0 0 0,1 0 1,0 1-1,0 0 0,-5 18 0,-46 189 478,51-193-498,-5 48 119,1 83 21,10-122-56,14 135 51,-9-137-39,6 10-35,24 49 0,-35-88-71,0 0-1,0 0 0,0-1 1,0 1-1,0 0 0,0-1 1,0 1-1,1-1 0,2 3 1,15 11 34,0-1 1,1-1 0,29 14-1,-20-18 126,152 15 51,-141-22-137,296-11 213,-205-1-1467,3 0-4754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599 296 5744,'-16'-26'273,"1"-1"1,-22-55-1,24 50 2,-30-53-1,42 82-220,-1 0 0,0 0 0,1 1 0,-1-1 0,0 1 1,-1-1-1,1 1 0,0-1 0,-1 1 0,1 0 0,-1 0 0,0 1 0,0-1 0,0 0 0,0 1 0,0 0 0,0-1 0,0 1 0,0 0 1,0 1-1,0-1 0,-1 1 0,1-1 0,0 1 0,0 0 0,-7 1 0,0-1-5,-24 5 282,17 1-206,-1 0-1,1 0 0,0 2 1,1 0-1,0 1 1,0 1-1,1 0 1,-21 19-1,19-16-54,-14 12 179,2 2-1,-43 47 1,68-70-213,1 1 1,-1 0-1,1 0 1,-1 0-1,1 0 0,1 0 1,-1 0-1,1 1 1,0-1-1,0 1 1,1 0-1,-2 6 0,4-11-27,-1 0-1,0 0 1,0 0-1,1-1 1,-1 1-1,1 0 1,-1 0-1,0 0 1,1 0-1,0-1 1,-1 1 0,1 0-1,-1 0 1,1-1-1,0 1 1,0-1-1,-1 1 1,1 0-1,1 0 1,2 2 14,0 1-3,1 0 0,0-1 0,1 1 1,-1-1-1,1 0 0,-1-1 1,1 1-1,0-1 0,11 3 0,-5-2-4,-8-2-3,0 0 0,1-1-1,-1 1 1,1-1 0,-1 0 0,1 0-1,-1 0 1,7-2 0,9 1 21,8-1 89,0-2 1,0 0-1,38-12 1,-58 13-81,0 1-1,0-2 1,-1 1 0,1-1-1,-1 0 1,0-1 0,0 0-1,-1 0 1,1 0 0,-1-1-1,10-12 1,-14 15-14,0 0 0,0-1 0,0 1 0,-1 0 0,1-1 0,-1 1 0,0 0 0,0-1 0,0 1 0,-1-1 0,1 0 0,-1 1 0,0-1 0,0 0 0,0 1 0,-1-7 0,0 9 45,1-6-1,-1 5-44,-2 7 203,0 1-225,2-4-4,-1 1 0,1-1 0,0 0-1,1 1 1,-1-1 0,0 0 0,1 1-1,-1-1 1,1 1 0,0-1-1,0 1 1,0 2 0,0 136 86,6-93-59,22 157 27,-22-175-46,17 94 17,14 54 30,-35-174-55,-1 0-1,1-1 1,0 1-1,-1 0 0,2 0 1,-1-1-1,0 1 1,1-1-1,-1 0 1,1 0-1,6 5 1,-5-3-1,-1-3 3,-1 1 0,1 0 0,0-1 0,0 0 0,0 1 0,0-1 0,0-1-1,0 1 1,0 0 0,1-1 0,-1 1 0,1-1 0,-1 0 0,1 0 0,-1 0 0,1-1 0,0 1-1,0-1 1,-1 0 0,1 0 0,0 0 0,-1-1 0,1 1 0,0-1 0,-1 0 0,1 0 0,-1 0-1,1-1 1,-1 1 0,0-1 0,1 1 0,-1-1 0,3-3 0,3-2 20,-1 0 1,1-1-1,-1 0 1,-1 0-1,0-1 1,0 0-1,-1 0 1,0 0-1,10-21 1,-2-6 132,14-56 0,-16 39-10,-8 27 31,-1-1 1,0 1 0,-3-47-1,-11 28 316,9 41-388,-1-4-8,2 6 201,12 31-238,-1-4-2086,0 0-8109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7264,'-27'0'301,"25"0"-84,0 0-78,-5 0 18,6 0 738,0 2-611,0 0-252,0-1 1,0 1-1,0 0 1,0 0-1,1 0 1,-1 0-1,1 0 1,-1 0-1,1 0 0,0 0 1,0 0-1,0 0 1,0 0-1,0 0 1,0 1-1,0-1 1,2 3-1,16 208 921,-15-183-538,14 52 0,-11-67-268,11 39 787,-15-45-685,-2-8-227,0-1 0,0 1 1,0 0-1,1-1 0,-1 1 0,0 0 0,0-1 0,1 1 0,-1 0 0,1-1 0,-1 1 0,0-1 1,1 1-1,-1 0 0,1-1 0,0 1 0,1 0 43,0 0-1,0-1 1,0 1-1,0-1 1,0 1 0,-1-1-1,1 0 1,0 1 0,0-1-1,3-1 1,10-27 611,-4 15-2427,-1 0-7055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5920,'5'4'-4,"11"13"-35,-13-12 22,0-1-1,-1 0 0,1 1 1,-1-1-1,0 1 0,2 8 1,4 9 49,5 6 440,0-1 0,11 42 0,-20-56-210,-2-1 0,1 0 0,-2 1 1,0-1-1,0 1 0,-1-1 0,0 1 0,-4 18 0,4-29-211,-1 0 1,1 0-1,-1 0 0,0 0 0,1 0 1,-1 0-1,0 0 0,0 0 0,-1 0 1,1 0-1,0 0 0,0-1 1,-3 3-1,-3 5 51,-1 3-34,4-7-8,0 0 1,0 0-1,0-1 0,0 1 1,-1-1-1,-8 6 1,-95 70 404,79-62-383,0-1 1,-57 23-1,50-24-1114,-48 20-6048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3232,'0'0'81,"4"-5"-9,9-11 26,-10 12 316,-3 0 5,1-1-348,-1-3 129,1-20 3430,-1 57-3402,1 0 0,1 0 0,8 37 0,24 136 225,-30-179-430,12 44 157,-8-42-131,-2 2 56,2-1 0,1-1 0,1 1 0,1-1 0,1-1 0,24 36 0,-24-46 53,1 0-1,20 17 1,26 25-932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5472,'3'-10'92,"1"0"0,1 1 1,-1-1-1,1 1 0,9-12 0,-11 18-57,0 0 0,0-1 0,1 1 0,-1 0 0,1 1 0,0-1 0,-1 1 0,1-1 0,0 1 0,1 0 0,-1 1 0,0-1 0,1 1 0,-1 0 0,8-1 0,5-1-24,0 2 1,0 1-1,0 0 0,33 5 0,141 5 153,-190-10-164,28 2 119,34 5 0,-39-3-84,-10-3 47,0 2 0,0 0-1,17 6 1,-15-4-34,-5-1 36,0 0 0,-1 1 0,0 0 0,0 1 0,0 0 0,-1 1 0,1 0 0,-2 1 0,9 8 0,-5-4 125,-1 0 1,17 25-1,-18-23-173,-8-11-14,0-1 0,0 1 1,-1 0-1,1-1 0,-1 1 0,0 0 0,0 0 0,0 0 1,0 0-1,0 0 0,-1 0 0,1 0 0,-1 1 1,0-1-1,0 0 0,0 0 0,-1 0 0,1 0 0,-1 0 1,1 0-1,-1 0 0,0 0 0,0 0 0,-2 4 1,0-2-17,0-1-1,1 1 1,-2-1 0,1 0 0,0 0 0,-1 0 0,0 0 0,0-1 0,0 1 0,0-1 0,0 0 0,-1 0 0,1-1 0,-7 3 0,-18 5 14,0-1-1,-51 8 1,20-10 16,36-6-32,-7 2 49,-1-1 0,-33-3-1,59-1 3,-3-1 10,7 2-19,9 0-13,26-6-1205,8 0-4721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7088,'15'8'153,"0"1"0,-1 0 1,0 1-1,0 1 0,11 12 1,-22-20-135,0 0 6,0 0 0,0 0 0,-1 0 1,1 0-1,0 1 0,-1-1 0,3 7 0,-4-8-12,-1 0 1,1 1-1,-1-1 1,0 0-1,0 0 1,1 0-1,-1 0 1,-1 0-1,1 0 0,0 0 1,-1 0-1,1 0 1,-1 0-1,1 0 1,-1 0-1,0 0 1,0 0-1,0 0 0,0-1 1,0 1-1,-3 3 1,-1 3 3,4-5-7,-1-1 1,1 1-1,-1-1 0,0 1 1,0-1-1,0 0 0,0 0 1,0 0-1,-1 0 0,1 0 1,-5 2-1,-170 104 351,104-67-227,65-36-107,-3 2-8,-1 0-1,0-1 1,-1 0-1,-15 4 1,-25 10-1093,24-10-4332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1176,'29'0'3,"42"-5"18,92-18 20,-124 17 47,190-24 70,-180 24 75,353-36 479,-273 31-652,-76 6 40,357-35 255,-286 29-306,-76 6 91,-4 2-56,167-20 177,29-10 253,-160 17 155,-78 16-477,0-1-2,6-3 135,-12 2-291,0 0 1,0 1 0,-1-1 0,1 1 0,0 0 0,-1 0 0,1 0 0,0 0 0,-1 1 0,1 0-1,-1 0 1,1 0 0,-1 0 0,-5 2 0,-4-1 32,-90 0-621,64-1-2853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691 103 4488,'0'-5'55,"0"1"-1,-1 0 1,1 0 0,-1 0 0,0 0-1,0 0 1,-1 0 0,1 0 0,-1 0-1,0 1 1,0-1 0,0 1 0,-1-1-1,1 1 1,-1 0 0,0 0 0,0 0-1,0 0 1,0 0 0,0 1 0,-1-1-1,1 1 1,-1 0 0,1 0 0,-1 0-1,0 0 1,0 1 0,0 0 0,0 0-1,0 0 1,-5-1 0,-17-2 181,0 1 0,0 2 0,0 0 0,-1 2 0,-49 7 0,32 0 44,-1 3 1,-42 16-1,73-22-241,9-3-3,1 0-1,-1 1 1,1-1-1,0 1 1,-1-1-1,-5 7 1,-12 10 126,1 1 1,0 0-1,-22 31 0,12-2 61,28-45-203,-1 2 23,1 0 1,-1 0 0,1 0-1,0 0 1,0 1 0,1-1-1,0 1 1,0-1 0,1 1 0,-1 0-1,2 0 1,-1 0 0,1 0-1,0 0 1,1 10 0,-1-17-43,0 2 23,1 1 0,-1-1 0,1 1 0,0-1 0,-1 0 0,1 1 0,1-1 0,-1 0 0,0 0 0,0 1 1,1-1-1,-1 0 0,1 0 0,0-1 0,-1 1 0,1 0 0,0-1 0,0 1 0,0-1 0,3 2 0,2 2 1,-3-3-1,-1 0-1,1-1 1,-1 1-1,1-1 1,0 0-1,6 2 1,11 1 58,0 0 0,1-2 1,34 0-1,53-7 71,-80 3-62,0-2 0,0-2 0,43-12-1,-54 13-30,76-26 96,-89 29-136,0 0 0,0 0 0,0 0 0,-1-1 0,1 0 0,-1 0 0,0 0 0,0-1 1,0 1-1,0-1 0,3-4 0,-2 2 0,-3 4-6,0 0-1,0 0 1,-1 1-1,1-2 1,-1 1-1,1 0 1,-1 0-1,0 0 1,0-1-1,0 1 1,0 0-1,0-1 1,0 1-1,-1-1 1,1 1-1,-1-1 1,0 1-1,0-1 1,0 0-1,0 1 1,0-1-1,0 1 1,-1-1-1,1 1 0,-1-1 1,0 1-1,-1-4 1,-3-2 23,0 0 1,0 0-1,-1 0 1,0 1-1,-1 0 1,-7-7-1,3 4-15,5 4 2,-2 0 0,1 0 0,-1 0 1,0 1-1,0 0 0,0 1 0,-9-4 1,11 6-10,1 0 0,-1 0 0,1 1 0,-1-1 0,1 1 0,-1 1 0,0-1 0,1 1 0,-1 0 0,0 0 0,1 1 0,-1-1 0,-11 4 0,17-4-13,-1 1 0,1-1 0,0 0-1,-1 1 1,1-1 0,-1 1 0,1-1 0,0 1 0,-1-1 0,1 1 0,0-1 0,0 1 0,-1-1 0,1 1 0,0 0 0,0-1 0,0 1 0,0-1 0,0 1 0,0 1 0,-1 0 3,0 5-1,1-1-1,-1 0 0,1 1 0,0-1 1,1 0-1,0 1 0,0-1 0,0 0 1,0 0-1,1 0 0,3 7 0,1 2 1,1-1-1,1 0 0,12 17 0,19 18 0,7-8 2,2-9-3,-32-22-10,1 0 1,0-2 0,0 0-1,1 0 1,24 5 0,24-3-108,48 5-1574,-53-7-6231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4664,'1'-2'32,"1"1"-1,0-1 1,-1 0 0,1 1-1,0 0 1,0-1 0,0 1-1,0 0 1,0 0 0,1 0-1,2-1 1,1 4 149,11 11-7,-11-9-132,1 2 0,-1-1 0,0 1 0,9 10 0,60 79 147,-36-42 4,-14-18-96,38 39-1,-32-40-31,99 113 247,-85-91-268,-28-31 64,50 122 64,-39-59 162,-23-69-295,1 4-2,-1-7 59,-2 0 0,3 25 1,-3-12 73,-2 33 0,-5-47 90,-8 4-137,-1 0 1,-17 18-1,12-20 171,-105 63 114,-87 36-940,108-56-5248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6280,'-2'-4'88,"-1"-1"-60,2 4-21,0-1 1,0 1-1,0-1 1,0 0-1,0 1 1,1-1-1,-1 0 1,0 0-1,1 0 1,-1 1-1,1-1 1,0-4-1,0 6 13,0-1-1,0 0 1,0 0-1,1 0 1,-1 1-1,0-1 1,1 0-1,-1 0 1,1 1-1,-1-1 1,0 0-1,1 1 1,0-1-1,-1 0 0,1 1 1,0-1-1,3-3 30,1-2-1,0 1 0,1 0 0,-1 0 0,1 0 0,0 1 1,1 0-1,-1 0 0,1 0 0,-1 1 0,1 0 0,9-2 0,8-2 124,50-9 0,-52 12-144,-9 2 13,1 0 0,24-1 0,-14 2 1,8-1 17,1 2 1,-1 1 0,59 9-1,-29 3-1002,-36-5-3803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4848,'15'-1'-24,"0"-1"-1,19-5 1,26-4-62,123-11-200,-117 17 260,125-6 61,-106 8 73,36-12-503,-58 5-2098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0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4040,'-35'1'0,"-4"5"0,-9 7 0,27-5 2,0 1 0,-25 14 1,32-12 31,1 5 6,0-1 0,1 2-1,0 0 1,2 0 0,0 1-1,1 0 1,-7 20 0,8-18-3,4-7 76,0-1 0,1 1 0,-3 22 0,5-32-98,-9 52 733,-5 89 1,15-127-671,0-11-17,0 0-1,1 0 0,-1 0 1,1-1-1,1 1 0,-1 0 1,4 8-1,33 103 473,-26-92-218,13 10-95,41 42 0,-64-74-179,1 0 0,0-1 1,0 1-1,0-1 0,0 0 0,4 3 0,152 72 342,-123-65-223,142 27 48,-142-35-127,165-8-1082,-90-4-4519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591 164 1712,'1'-2'35,"0"1"0,0 0 0,0-1 0,0 1-1,-1-1 1,1 1 0,0-1 0,0 1 0,-1-1 0,1 1 0,-1-1 0,0 0 0,1 1-1,-1-1 1,0 0 0,0 1 0,0-1 0,0 0 0,0 1 0,0-1 0,-1 0 0,1 1 0,-1-1-1,1 1 1,-1-1 0,1 1 0,-1-1 0,-1-2 0,1 2 896,-1 0-426,-3-6-16,3 4-57,-1-7-27,0 6-67,-4-1-28,-1-2-154,-1 1-1,-1 0 0,0 1 0,0 0 1,0 0-1,0 1 0,-1 0 1,-15-4-1,16 5-124,6 3-6,0-1 1,0 1 0,0 0 0,0 0 0,0 1-1,0-1 1,-4 1 0,-135-7 510,127 7-512,9 0 1,1 0 1,-1 0-1,1 1 0,0 0 0,-10 3 0,1-1 3,-1 0 50,0 0 0,-17 7-1,28-8-45,0 0 1,0 0-1,0 1 0,0-1 0,0 1 0,0 1 1,0-1-1,1 0 0,0 1 0,0 0 1,-5 6-1,-3 6 25,1 0 0,1 1 1,0 1-1,2-1 0,-10 26 1,16-33-41,1 1 0,0-1 1,0 0-1,1 1 1,0-1-1,3 16 0,-2-20-6,0-3-7,-1 0 1,1 0-1,0 0 1,0-1-1,0 1 1,1 0-1,-1-1 1,1 1-1,-1-1 1,1 1-1,0-1 1,0 0-1,0 0 1,0 0-1,0 0 1,1 0-1,-1 0 1,1-1-1,-1 1 1,1-1-1,0 1 1,-1-1-1,1 0 1,4 1-1,2 1 9,0-1 0,1 0 1,-1 0-1,0-1 0,1 0 0,12-1 0,-11-1-4,-3 1 7,0-1-1,0 0 1,0-1 0,15-4 0,63-22 80,-82 27-82,-1 0 0,1 0-1,-1-1 1,1 0 0,-1 0 0,0 0 0,0 0 0,0 0 0,4-4 0,4-3 7,2 0-8,22-20 95,-34 28-104,11-10 59,0-1 1,-1 0 0,-1 0 0,13-21 0,-20 27-18,0 0 1,-1 0-1,1-1 0,-2 1 1,1-1-1,-1 1 1,0-1-1,0 0 0,-1 0 1,0-8-1,1 11 96,0-7-2,-1 8 208,-6 18-243,6-13-98,-1 0 0,0 0 0,1 0 1,0 1-1,-1-1 0,1 0 0,0 0 0,0 1 0,0-1 1,0 0-1,1 3 0,0 9 7,-1 52 22,0-25-17,3 152 10,0-151-24,6 4-3,2 0-2,-2-9 0,-8-26 0,0-1 0,15 29 0,-14-34 16,1 1 0,-1-1 1,1 1-1,1-1 1,-1 0-1,1 0 0,0 0 1,0-1-1,0 1 1,10 6-1,-11-9-4,0 0 0,0 0 0,1 0 0,-1-1 0,0 0-1,1 1 1,-1-1 0,1 0 0,0-1 0,-1 1 0,1-1 0,0 1 0,-1-1 0,1 0 0,0-1 0,0 1-1,-1-1 1,7-1 0,-5 0 26,-1 0 1,0 0-1,1 0 0,-1 0 0,0-1 0,0 0 1,-1 0-1,8-6 0,-6 4-3,3-1 37,-1-1 1,-1 1-1,1-1 1,8-12-1,-9 11-34,-3 4 11,0 0 1,-1-1-1,0 0 1,0 1-1,0-1 1,-1 0-1,0 0 1,0 0-1,0 0 0,0 0 1,-1-10-1,1 4 70,1-64 530,-2 74-555,-15-26 349,9 19-229,14 23-249,0 2-1795,0-1-7330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2872,'0'0'784,"4"-4"-517,13-14-137,-12 14 1779,-5 7-1406,-1 40 310,0-18-501,1-1 0,1 0 0,1 0 0,1 0 0,10 37 0,-6-46 8,-4-12-171,1 1 0,-1 0 0,-1-1 0,1 1 0,-1 1 0,1-1 0,2 9 0,-3-10 485,-1-3-313,6 1 0,-3-1-18,3 0-8,-5 0 223,-1-2-299,4-5-35,-4 5-120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4848,'0'0'-239,"13"11"-17,-6-7 258,1 0 0,-1 0-1,-1 1 1,1 0 0,-1 0 0,9 9-1,-6-6 18,0 2 119,0 0-1,-1 0 1,0 1 0,-1 0 0,0 1 0,0-1-1,-1 2 1,7 21 0,-11-30-133,1 2 153,-1 0 0,1 0 1,-1 1-1,0 0 0,0-1 0,-1 1 0,0 0 0,0 0 0,-1 0 0,0-1 1,0 1-1,0 0 0,-1 0 0,-2 8 0,-3 0 102,0-1-1,-17 26 1,10-27 160,6-7-348,-1-1 0,-1 1 0,1-1 0,-1 0 0,0-1 0,0 0 0,0-1 0,-1 0 0,1 0 0,-17 2 0,-107 23 242,104-24-180,-21-2-677,-64-5 0,22-4-5683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12 3592,'0'0'1128,"-5"-2"-581,-14-5-338,14 5 292,2 2 4,-7 0-350,0 0-1,0 0 0,0 1 0,0 1 0,1 0 0,-1 0 0,0 1 0,1 0 0,0 1 0,-1 0 0,1 0 0,1 1 0,-1 0 0,1 1 1,0 0-1,0 0 0,-12 12 0,8-6-67,1 0-1,0 1 1,1 0 0,0 0 0,1 1 0,-14 26 0,6 4 129,-19 64 0,31-90-198,3-13-3,1 1 0,0 0-1,0-1 1,0 1 0,0 0-1,1 8 1,-1 2 50,1 0 0,0 0 0,2 0 0,0 0 1,5 23-1,-6-38-50,0 1 0,-1 0 1,1-1-1,0 1 0,0-1 1,0 1-1,0-1 0,0 1 1,1-1-1,-1 0 0,0 1 1,1-1-1,2 2 0,4 3 17,0 3-10,-5-6 1,1 1 1,-1-1 0,1 0-1,0 0 1,-1 0-1,8 3 1,-2-1 39,1 0-1,0-1 1,0 0-1,0-1 1,0 0-1,0-1 1,1 1-1,17 0 1,36-3 189,-58-1-234,185-12 532,-123 1-349,-16 4-18,-48 8-143,-8-5 0,-14-17-1590,-4-3-6236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7896,'2'1'14,"1"0"0,-1 0 1,1 0-1,0 0 0,0-1 0,-1 1 1,1-1-1,0 1 0,0-1 0,0 0 1,0 0-1,-1 0 0,1-1 0,0 1 1,4-2-1,15-1 30,15-1-31,50-8 19,-33-2-28,8-1 1,7 1-2,9 0 2,10 0-3,86-17-952,-89 17-3796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1080,'0'0'0,"10"0"0,1 0-336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3864,'0'-3'-16,"0"-1"26,4-16-70,-4 19 60,0 1 1,0-1-1,0 1 0,1 0 0,-1-1 1,0 1-1,1 0 0,-1-1 0,0 1 1,0 0-1,1 0 0,-1-1 0,1 1 1,-1 0-1,0 0 0,1-1 0,-1 1 1,0 0-1,1 0 0,-1 0 0,1 0 1,-1 0-1,1 0 0,-1 0 0,0 0 1,1 0-1,-1 0 0,1 0 0,-1 0 1,1 0-1,-1 0 0,0 0 0,1 0 1,-1 0-1,1 0 0,-1 1 0,0-1 1,1 0-1,-1 0 0,1 0 0,-1 1 1,0-1-1,1 0 0,-1 1 0,0-1 1,0 0-1,1 1 0,-1-1 0,0 1 1,156 135 980,-72-62-713,59 51 769,-132-115-966,12 13 409,78 103 174,-83-99-259,4 22-117,17 53 0,-31-70 110,8 118 153,-16-148-511,0 0-1,0 0 1,0 0-1,0 0 1,0 0-1,0 0 0,0 0 1,-1 0-1,1 0 1,-1 0-1,-1 2 1,-5 12 50,-1-1 0,0 0 0,-1 0 1,-1-1-1,-15 17 0,23-29-51,1 0 0,-1 0-1,0-1 1,-1 1 0,1 0 0,0-1 0,0 1-1,-1-1 1,-2 1 0,-50 22 170,-72 21 1,79-33 40,-257 58-1276,128-32-5584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2072,'-1'-4'64,"0"-2"-16,0 1 1,1-1-1,0 1 0,0-1 1,0 1-1,0-1 0,3-6 1,10-30 659,-12 40-474,3 0 5,4-3-179,0 0-1,1 1 1,-1 0 0,1 1-1,0 0 1,0 0 0,1 1-1,-1 0 1,16-1 0,2 1-2,43 2 0,-60 0-36,1 1 0,-1 0-1,0 0 1,1 1 0,-1 1 0,0 0-1,0 0 1,-1 1 0,1 0-1,11 7 1,-5-3 26,9 5 18,-1 1 0,0 2 0,28 22 0,-24-6-34,-18-17 49,29 78 35,-32-68-49,17 134 28,-22-121-22,10 269 124,-5-191-129,2 66 0,-6-145-41,30 123 9,-23-136-16,5 3-8,23 29 1,-26-46-6,23 8-1,16-5-3,-36-10 0,0-1-1,0-1 1,1 0 0,-1-2-1,0 1 1,1-2 0,-1 0-1,0-1 1,19-5 0,-29 6 3,-1 0 0,0-1 0,0 1-1,0-1 1,0 1 0,0-1 0,-1 0 0,1-1 0,-1 1 0,0-1 0,0 1 0,0-1 0,0 0-1,-1 0 1,1 0 0,-1 0 0,0-1 0,-1 1 0,1-1 0,-1 1 0,2-8 0,-2 7 15,0-1 0,-1 1 0,0 0 1,0 0-1,0-1 0,0 1 0,-1 0 1,0 0-1,0-1 0,0 1 0,-1 0 0,1 0 1,-1 1-1,0-1 0,-1 0 0,1 0 1,-1 1-1,-6-7 0,8 9-4,-1 0 0,0 0-1,0 1 1,0-1 0,0 1 0,0-1-1,0 1 1,0 0 0,-1 0 0,1 0-1,0 0 1,-1 0 0,1 0-1,-1 1 1,1-1 0,-1 1 0,1 0-1,-1 0 1,1 0 0,-1 0 0,1 0-1,-1 0 1,1 1 0,-1-1 0,1 1-1,-1 0 1,1-1 0,0 1-1,-1 0 1,1 1 0,0-1 0,0 0-1,0 1 1,0-1 0,0 1 0,0-1-1,-2 3 1,-3 2 7,4-3-5,0 1 0,0-1 1,1 0-1,-1 1 1,1-1-1,0 1 0,-3 4 1,4-6-17,-16 26 157,2 1-1,-19 47 0,29-62-133,3-8-1,1 0 0,-1-1-1,1 1 1,0 0-1,1 0 1,-1 10 0,3 104 165,2-75-63,17 77 0,-14-90-105,1 5 73,76 243 206,-53-193-258,-19-50 84,31 168 55,-39-162-28,5 146 59,-12-159-66,-31 107 59,22-111-52,-66 106 60,-17 3 125,69-101-302,5-7 118,-95 89 50,92-98-130,4-6-38,-1 1-17,0-1-1,-1 0 1,-1-2 0,-30 10 0,-100 25-1299,71-25-5347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41 116 6640,'-5'2'64,"-15"6"12,20-8-68,-1 1 0,0-1 1,1 1-1,-1-1 0,0 1 1,1 0-1,-1-1 1,1 1-1,-1 0 0,1-1 1,-1 1-1,1 0 0,-1 0 1,1-1-1,0 1 0,-1 0 1,1 0-1,0 0 0,0 0 1,0-1-1,0 1 0,-1 0 1,1 0-1,0 0 0,1 1 1,-2 2 18,-2 32 174,1-1 1,1 1 0,8 67-1,-5-82-175,-2-14-5,0 1 1,1-1-1,1 0 1,-1 0 0,5 12-1,0 0 28,0 0 1,2-1-1,0 0 0,1 0 1,21 32-1,-26-46-38,1 0 0,-1 0 0,1-1 1,-1 1-1,1-1 0,0 0 0,0 0 0,7 2 0,-2 0-3,-5-3-1,0 1-1,1-1 0,0-1 1,-1 1-1,1-1 1,0 0-1,0 0 1,11 0-1,-7 0 0,-4-1 0,1 0 0,0 0 0,-1 0 0,1-1 0,-1 0 0,1 0 0,-1 0 0,1-1 0,8-4 0,-6 3 2,13-5 43,-1 0 0,0-2 1,-1 0-1,35-25 0,-44 29-37,-8 5-6,-1-1 1,0 1 0,1-1 0,-1 1 0,0-1-1,0 0 1,0 0 0,0 0 0,0 0 0,0 0-1,-1-1 1,3-2 0,2-3 27,-1 0 0,0 0 0,-1-1 0,1 1 0,-1-1 0,-1 0 0,0 0 0,0 0 0,-1-1 0,0 1 0,-1-1 0,0 1 0,0-18 0,-1 22-12,-6-29 173,6 33-180,-1-1 0,1 0 0,-1 1 0,0-1 0,1 1 0,-1 0 0,0-1 0,0 1 0,0 0 0,0-1 1,-1 1-1,1 0 0,0 0 0,0 0 0,-1 0 0,1 0 0,-1 0 0,1 0 0,-1 1 0,1-1 0,-2 0 0,0 0-5,1 0 0,-1 1 0,1-1 0,-1 1 0,1-1 0,-1 1 0,0 0 0,1 0 1,-1 0-1,1 0 0,-1 1 0,1-1 0,-1 1 0,1 0 0,-1-1 0,1 1 0,-3 2 0,3-2-8,0 1 0,0-1 1,1 1-1,-1 0 0,1 0 0,-1 0 1,1 0-1,0 0 0,-1 0 0,1 0 0,0 0 1,1 0-1,-1 1 0,0-1 0,1 0 0,-1 1 1,1-1-1,-1 0 0,1 4 0,0 3 2,0 0-1,0 0 0,1-1 0,0 1 0,1-1 0,-1 1 1,2-1-1,-1 0 0,8 16 0,-3-11 1,0 0-1,1 0 1,0 0 0,17 18-1,-19-26-1,0 1 0,0 0-1,1-1 1,0 0-1,0-1 1,0 0-1,10 5 1,-5-3-2,-3-1 2,0 0-1,0-1 1,0-1-1,1 1 1,0-1 0,11 2-1,-11-3 3,0 0 8,-1-1 1,0 0-1,1 0 1,-1-1-1,14-1 0,-7 0-2,1 0 20,0-1 0,0-1 0,-1 0 0,1-2 0,-1 0 0,1 0 0,-2-2 0,25-12-1,-29 13-27,0 1 20,-1-1 1,0 0-1,0-1 1,0 0-1,12-13 1,-13 12-9,2-5 65,-5 0-44,0 0-1,0-1 1,-2 0-1,1 0 1,-2 0 0,0 0-1,-1-1 1,1-21-1,-3 21-17,0 3 19,0 1 1,-4-23 0,0 15 10,0-1-1,-2 1 1,0-1-1,-1 2 1,0-1-1,-20-32 1,23 46-36,0 1 1,0 0-1,0 0 0,-1 0 0,1 0 1,-1 0-1,0 1 0,0 0 0,0 0 1,-11-4-1,7 3 0,-15-8 82,-1 1 0,-51-15 0,64 23-55,1 1-1,-1 0 1,0 1-1,1 0 1,-13 2-1,8-1 41,20 13-42,17 16-20,-17-25-18,28 30 7,-22-27-6,23 19 1,2 0-2,0-7 0,-1-4 0,2-1 0,2 0 0,-3 3 0,78 50-19,-104-60-1,-2 0 1,1 1-1,-1 0 1,0 0-1,0 0 1,-1 1-1,-1 0 1,1 1-1,5 14 1,3 3-7,-10-19 17,-1 1 1,0 0-1,-1-1 0,3 18 1,-5-24-4,-1 1 4,0 0 7,0 0-1,0-1 1,0 1-1,0 0 1,-1-1-1,1 1 1,-1-1-1,0 0 1,1 1-1,-5 2 1,-20 17 0,19-16-98,0-1 1,-1-1-1,1 1 1,-1-1 0,0-1-1,0 0 1,-1 0-1,1 0 1,0-1 0,-1 0-1,0-1 1,1 0-1,-1 0 1,-17-1 0,2-3-7242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7712,'1'2'65,"4"5"4,-3-5-56,-1 0 0,0 0-1,1 0 1,-1 1 0,0-1 0,0 1-1,-1-1 1,1 0 0,0 5-1,3 10 88,30 116 215,-29-119-300,3 21 158,17 101 407,-25-133-399,1 4-7,-1-7-153,0 0 0,0-1 0,0 1 0,0 0 0,-1 0 0,1 0 0,0 0 0,0 0 0,0 0 0,0 0 0,0 0 0,0 0-1,0 0 1,0 0 0,0 0 0,0 0 0,0 0 0,-1 0 0,1 0 0,0 0 0,0 0 0,0 0 0,0 0 0,0 0 0,0 0 0,0 0 0,0 0-1,0 0 1,0 0 0,0 0 0,0 0 0,-1 0 0,1 1 0,0-1 0,0 0 0,0 0 0,0 0 0,0 0 0,-8-17-117,1 0 0,1-1 0,-7-29 1,10 33-524,-10-39-5587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6368,'0'-10'1,"0"2"11,0 4 24,0-5 13,0 7 13,3-6 27,2 14 2,5 16-45,4 19-806,-1 4-3066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1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5920,'1'1'1,"0"0"0,-1 0 1,1 0-1,0 1 0,0-1 1,1 0-1,-1 0 0,0-1 1,0 1-1,0 0 0,1 0 1,-1-1-1,0 1 0,1 0 1,-1-1-1,0 0 0,1 1 1,-1-1-1,1 0 0,-1 1 1,1-1-1,-1 0 1,0 0-1,3-1 0,11 1 38,51 8 240,-42-6 193,0 1 0,-1 0 1,40 13-1,-53-11-193,0 0 1,0 1-1,16 12 1,-11-6-12,-9-9-214,4 6 110,0 1 241,-6-7-150,5 2-7,-7-4 0,1 9 95,-1 1 175,-3-11-509,1 0 0,-1 1 0,1-1 0,-1 1-1,0-1 1,1 0 0,-1 1 0,1-1 0,-1 0 0,0 1-1,1-1 1,-1 0 0,0 0 0,1 0 0,-1 0 0,0 0-1,1 0 1,-1 0 0,0 0 0,1 0 0,-3 0 0,-12-2 65,0 0 1,0-1 0,0 0-1,1-1 1,-1-1 0,1 0-1,0-1 1,0-1 0,-25-16-1,37 21-51,0 1 0,0-1-1,-1 0 1,2 1 0,-1-1 0,0 0-1,0-1 1,1 1 0,-1 0-1,1 0 1,-1-1 0,1 1 0,0-1-1,0 1 1,0-1 0,0 1-1,1-1 1,-1 0 0,1 1 0,0-1-1,-1 0 1,1 1 0,0-1-1,1 0 1,-1 1 0,1-5 0,-1 6-11,1 0 0,0 0 1,-1-1-1,1 1 1,0 0-1,0 0 1,0 0-1,-1 0 0,1 0 1,0 0-1,1 0 1,-1 0-1,0 0 1,0 1-1,0-1 0,3-1 1,2-1 16,2-4-9,-3 4 3,-1 0 1,1 0-1,0 0 0,0 1 0,6-3 1,153-53 385,-45 9-108,-114 48-251,6-2-4,-8 2 81,1 6-112,2 15-10,11 35 2,-4-14-7,6 3 0,68 96-8,-78-124 6,-6-12 2,-1 0-1,0 0 1,1 0-1,0-1 0,0 1 1,0-1-1,0 1 1,7 3-1,19 17-7,0-1 0,66 37 0,-83-53 2,49 16-60,52 11-1735,-54-18-6879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642 142 5832,'1'-1'33,"4"-6"11,-4 3 23,-1-7 7,0 10-66,0 0 0,-1 0 0,1 0 0,0 0-1,0 0 1,-1 0 0,1 0 0,-1 0 0,1 0-1,-1 0 1,1 0 0,-1 0 0,1 1 0,-1-1-1,0 0 1,1 0 0,-3 0 0,1-2 10,-10-16 76,9 15-59,1-1-1,-1 1 1,0 0-1,0 0 1,0 1-1,0-1 0,-1 0 1,1 1-1,-8-5 1,1 3 99,1-1 1,-1 2-1,0 0 0,0 0 1,-1 1-1,1 0 1,-1 0-1,0 1 0,-15 0 1,8 1 61,0 2 0,0 0 0,-1 1 1,1 1-1,-26 8 0,-113 41 719,99-27-647,-47 39 286,102-62-460,2-2-85,0 0 0,1 1 1,-1 0-1,0-1 1,1 1-1,-1-1 0,0 1 1,1 0-1,-1-1 0,1 1 1,-1 0-1,1 0 1,-1-1-1,1 1 0,0 0 1,-1 0-1,1 0 0,0 0 1,0-1-1,0 1 1,-1 0-1,1 0 0,0 0 1,0 0-1,0 0 0,0 0 1,0-1-1,1 1 1,-1 0-1,0 0 0,0 0 1,1 1-1,1 0 4,0 0 0,-1 0 0,1 0 0,0 0 1,1 0-1,-1-1 0,0 1 0,1 0 0,-1-1 0,0 0 0,1 0 0,0 0 1,-1 0-1,5 1 0,36 7 0,-36-8-2,12 4 10,1-2 0,0 0 1,0-1-1,0-1 0,0 0 0,22-4 0,-33 3-11,34-3 44,1-1 1,51-13 0,-84 14-46,39-18 51,65-41 129,-115 62-186,1-1 0,0 1-1,-1 0 1,1-1 0,0 1-1,-1-1 1,1 1 0,-1-1-1,1 1 1,-1-1 0,1 0-1,-1 1 1,1-1 0,-1 1 0,0-1-1,1 0 1,-1 0 0,0 1-1,0-1 1,1 0 0,-1 1-1,0-1 1,0 0 0,0 0-1,0 1 1,0-1 0,0 0-1,0 0 1,0 0 0,0 1-1,0-1 1,0 0 0,-1 0 0,1 1-1,0-1 1,-1 0 0,1 1-1,0-1 1,-1 0 0,1 1-1,-1-2 1,-1 0 1,0 1-1,1-1 0,-1 0 1,0 1-1,0-1 1,0 1-1,0 0 1,0-1-1,-1 1 1,1 0-1,-3-1 1,-5-1 7,5 2-6,0-1-1,0 1 1,0-1-1,0 1 0,0 1 1,0-1-1,0 1 1,0 0-1,0 0 1,0 0-1,0 1 1,-10 2-1,-3 5-2,14-4-2,2 0 0,-6 15 0,3 10 0,4 9 0,3-4-2,3 0 0,1 0 0,1-1 0,13 37 0,-12-44 2,11 47-7,-9-36 4,13 36 0,69 144-13,-75-173 8,19 70 0,-28-64 0,-7-29 6,-2 0-1,0 1 1,-5 30 0,-7-16 2,7-27 0,0-1 0,0 1 0,-1-1 1,-13 13-1,16-18 1,0 0 1,0 0-1,0 0 0,0-1 1,-1 1-1,1-1 0,-1 0 0,0 0 1,0-1-1,1 1 0,-10 0 1,6 0 1,-4-2 18,-57-18 24,56 11 29,-2-5-22,1-1 0,0 0 0,-18-24 0,-27-41 73,48 62-73,1 0 0,0-1 0,1 0 0,-11-28 0,10 19 20,-19-56 45,27 75-101,1-1 0,0 1 0,0 0 0,1 0 0,0-1 0,0 1 0,1 0 0,-1 0 0,5-13 0,-3 9-4,1-3 9,0 1-1,1-1 1,0 1 0,2-1-1,8-16 1,-7 16-13,17-33 55,-14 29-52,21-35-3,22-33-1628,-28 52-6480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67 204 2424,'-4'-1'76,"-1"-1"-1,0-1 1,1 1-1,-1-1 1,1 0 0,0 0-1,0 0 1,0 0-1,0-1 1,-6-6 0,8 7-19,1 0 0,-1-1 0,1 1 0,-1 0 0,1 0 0,0-1 0,0 1 0,0-1 0,1 1 1,-1-1-1,1 1 0,0-1 0,0 1 0,0-1 0,2-6 0,-2 8 0,1-1-1,0 0 1,0 1 0,1-1-1,-1 1 1,0 0 0,1-1-1,0 1 1,-1 0 0,1 0-1,0 0 1,0 0 0,0 0-1,0 0 1,1 1-1,-1-1 1,4-1 0,46-22 480,-49 24-502,10-5 23,-7 3 20,0 1 0,0 0 0,0 0 1,0 0-1,8 0 0,-2 0 20,17-5 324,0 2 1,34-1-1,-51 6-353,33 5 354,54 21 586,-97-25-794,-1 0 27,8 14 4,-9-9-195,-1 1 0,0 0 0,0-1 0,0 1 0,-1-1 0,0 1-1,0-1 1,-1 0 0,0 0 0,0 0 0,0 0 0,0 0 0,-1-1 0,0 1 0,-9 7 0,-3 3 30,-1-1 1,-1-1-1,-23 15 1,-1 0 1,12-10 72,24-16-113,0 1 0,0 0 0,0 0 0,-7 6 0,9-8 40,-4-1-4,18 7 62,9-3-70,1 0-1,40 3 0,-29-4-10,-2 0-9,0 2 0,-1 0 0,0 2 0,37 16 1,-49-19-41,6 4 3,23 27 4,-27-15-17,-16-19 0,1 1 0,0 15 0,-3-12 0,14 29 0,-13-33-1,0 0 1,0 1-1,-1-1 0,1 1 1,-1-1-1,1 1 1,-1-1-1,0 1 1,0 0-1,0-1 1,0 1-1,-1-1 1,1 1-1,-1-1 1,1 1-1,-1-1 1,0 1-1,0-1 1,0 0-1,0 1 0,-1-1 1,1 0-1,0 0 1,-1 0-1,0 0 1,1 0-1,-1 0 1,0-1-1,-3 3 1,-3 3-2,-1-1 1,1 0 0,-1-1 0,0 0-1,-1 0 1,1-1 0,-1 0 0,0-1 0,0 0-1,0-1 1,0 0 0,-12 1 0,-25-2 1,3-3 0,1-3 0,3-3 0,3-2 0,26 8 0,-30-14 0,13 0-1455,15 8-5818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3 6104,'-45'-2'-75,"-1"1"0,-52 8 1,30 3 58,1 6 16,5 3 1,44-12 18,0 1 0,0 1 1,1 0-1,1 1 0,-1 1 0,2 1 0,-22 19 0,23-18-1,9-9 16,0 1 1,0 0 0,1 0 0,-1 1 0,1-1 0,-4 9 0,-58 98 265,54-85-39,-36 138 110,42-129-111,-5 128 108,13-136-87,28 96 112,-20-101-138,59 91 104,-57-96-255,1-1 1,0 0-1,2 0 1,27 24-1,-26-27-61,7 3 145,125 56 77,-113-61-90,150 26 69,-150-36-96,-14-3-78,3 2-21,0-2-1,0-1 0,-1-1 0,1-1 1,29-9-1,123-43 168,-139 41-48,144-69 65,-149 66-98,97-73 60,-110 73-55,-1-3-76,-2-2 1,16-28-1,-24 30 64,-5 10-79,0-2-17,0-1 0,0 1 0,-1-1 0,-1 1-1,0-1 1,-3-27 0,-17-91 103,12 103-54,-6-3-43,-1 0 0,-24-40 1,18 48 22,-107-85 26,98 91-47,26 16-37,-26-12 15,1 1-1,-2 1 0,-59-15 1,49 16-3,-70-17 15,93 25-22,0 1-1,-1 0 1,1 1 0,-32 2 0,25 4-4,8 2 1,15-7-5,1 1 0,-1-1 0,1 1 0,-1-1 0,1 1 0,-1-1 0,1 1 0,-1-1 0,1 1 0,-1 0 0,1-1 0,0 1 0,-1 0 0,1 0 0,0-1-1,0 1 1,-1 0 0,1-1 0,0 1 0,0 0 0,0 0 0,0 0 0,0-1 0,0 1 0,0 0 0,0 0 0,0-1 0,1 1 0,-1 0 0,0 0 0,1 0 0,13 24-5,-9-19 5,24 35-1600,2 3-6400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682 335 5024,'-36'-89'334,"30"69"-202,-1 1 0,-1-1 0,-1 2 0,-16-25 0,22 39-84,0 0-1,-1 0 1,0 1-1,0 0 1,0-1-1,0 1 1,-1 0-1,1 1 0,-7-3 1,3 1-3,3 1 2,-1 0 0,-1 1-1,1-1 1,0 1 0,-1 1-1,1-1 1,0 1 0,-1 0-1,-7 1 1,4-1-6,-14 0 128,0 1 0,0 0 0,0 2 0,-44 10-1,54-10-134,-22 8 267,21-5-139,0 1-1,0 1 1,1 1-1,0 0 1,-14 11-1,-7 16 253,13-13-91,14-16-215,0 1-1,1 1 0,-1 0 0,2 0 0,-1 0 1,1 1-1,-7 14 0,8-9-38,-6 11 117,10-24-50,0 1-76,-3 6-7,4-4-9,4 9-1,-3-12-39,0 1 0,0-1 0,0 1 1,0 0-1,0-1 0,0 0 1,1 1-1,-1-1 0,1 0 0,-1 0 1,1 0-1,-1 0 0,1 0 1,0 0-1,-1 0 0,1 0 0,0-1 1,0 1-1,0-1 0,2 1 0,29 5 29,-26-6-6,0 0 0,0 0 0,0 0 0,0-1 0,0 0 0,0-1 0,0 0 0,0 0 0,-1 0 0,1-1 0,6-3 0,-8 3-3,-1 0-1,0 0 1,1 0 0,-1-1-1,-1 1 1,1-1-1,0 0 1,-1 0 0,0-1-1,0 1 1,0-1-1,3-7 1,17-23 144,-7 16-36,1 0-1,21-17 1,-36 34-124,1 0 1,0-1 0,0 1-1,0 0 1,1 1 0,-1-1-1,0 1 1,1-1 0,-1 1-1,1 0 1,-1 0 0,1 0-1,4 0 1,1 1-1,1 1-1,0 0 0,-1 0 1,11 4-1,15 3-4,3 2 2,-3 3-3,-25-9-2,33 22 0,-35-22 0,-5-3 0,-1 1 0,1-1 0,-1 1 0,1-1 0,-1 1 0,0 0 0,0 0 0,0 0 0,4 4 0,-2-3 0,16 24 0,2 10 1,-22-33 4,-1-1-3,0 0-1,-1 0 1,0 0 0,1-1-1,-1 1 1,0 0-1,-1-1 1,1 1 0,0-1-1,-1 0 1,-5 4-1,6-5 1,0 0 0,0 0-1,0 0 1,0-1 0,-1 1-1,1-1 1,0 0-1,0 0 1,-1 1 0,-2-2-1,4 1 0,-1 0 5,0 0 1,0 0 0,0-1 0,0 1-1,-1-1 1,1 0 0,0 0-1,0 1 1,0-1 0,0-1 0,1 1-1,-1 0 1,0 0 0,0-1 0,1 1-1,-1-1 1,0 1 0,1-1-1,0 0 1,-1 1 0,1-1 0,0 0-1,0 0 1,-1-3 0,-1 0 20,1 0 0,1 0 1,-1-1-1,1 1 0,0 0 1,0-1-1,-1-7 0,2 11-13,1 1 0,-1-1 1,0 1-1,0 0 0,0-1 0,1 1 0,-1-1 0,1 1 0,-1 0 0,1-1 0,-1 1 1,1 0-1,1-2 0,3-5 15,-2-1-10,-1 6-4,-1 0 1,0 0 0,1 0-1,-1 0 1,1 0 0,0 0 0,0 1-1,3-4 1,9-11 97,1 1 1,30-26-1,-4 15-22,-34 23-78,6-3 21,0-1-1,0 0 1,-1-1 0,0-1 0,13-13 0,10-13 68,-33 34-75,0 0-2,0-1-19,-1 2-3,-1 0 0,1 1 0,0-1 0,0 0 1,0 0-1,0 0 0,0 1 0,0-1 0,0 0 1,0 1-1,0-1 0,0 1 0,0 0 1,0-1-1,1 1 0,1-1 0,-2 2-2,0-1 0,0 0 0,0 1-1,0-1 1,0 1 0,-1-1 0,1 1-1,0-1 1,0 1 0,0 0 0,0-1 0,-1 1-1,1 0 1,0 0 0,-1-1 0,1 1-1,-1 0 1,1 1 0,0-1 0,3 3 0,0 1 0,0 0 0,0 0 0,-1 0 0,1 0 0,2 8 0,1 0 0,18 32 1,39 85-10,-58-117 6,-5-10 0,1 1 1,-1-1-1,1 0 1,0 0 0,-1 0-1,2 0 1,-1-1-1,4 6 1,4 3-7,1 0 0,1 0 1,-1-1-1,25 16 0,13 1-34,96 45-1966,-103-54-6432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09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1264,'0'0'0,"16"0"0,24-2 0,-1-1-472</inkml:trace>
  <inkml:trace contextRef="#ctx0" brushRef="#br0" timeOffset="1">294 292 1888,'110'-22'24,"86"-8"21,-151 24 63,339-63 650,-268 51-657,-69 11 119,206-29 469,-225 32-603,23-2 286,0-3 0,-1-2 1,73-26-1,-53 8-7,-46 24 101,-15 4-397,-7 0 111,6 1 306,-134 5-139,117-5-511,1 1-1,-1 0 1,0 0-1,-11 4 0,-6 3-4021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41 6640,'-8'-5'-21,"0"0"-1,0 0 1,0 1 0,0 0 0,-1 1-1,1 0 1,-1 0 0,0 1 0,0 0 0,-14-1-1,-7 1-125,-56 5 1,58-2 134,23-1 43,1 0 0,-1 1 0,0 0 0,1 0 0,-1 0 0,1 0 0,-1 1 0,1-1-1,0 1 1,0 0 0,-1 1 0,-3 2 0,0 2 76,0 0 1,0 1-1,1 0 0,-7 10 1,-2 3 278,-24 43 1,17-15-152,17-37-150,1 1 0,1 0 0,-4 15 0,7-25-59,1 1 0,-1-1 0,1 1 0,0-1-1,-1 1 1,2 0 0,-1-1 0,0 1 0,1-1 0,-1 1 0,1-1 0,0 0 0,0 1 0,1-1 0,-1 0 0,1 1 0,-1-1 0,5 5 0,-2-4 0,0-1 0,0 0-1,1 0 1,-1 0 0,1-1 0,0 0 0,0 1-1,0-2 1,0 1 0,7 1 0,-5-1-2,5 2 10,1-1 1,-1 0-1,1-1 1,-1 0-1,1-1 1,20-1-1,-15 1-11,3-1-28,0 0-1,0-1 1,0-1 0,29-7 0,-16 3-866,45-7-4789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6368,'-6'-3'5,"1"1"27,0 0 0,0-1 0,0 1 0,1-1-1,-1 0 1,1 0 0,0-1 0,0 1 0,0-1 0,0 0 0,0 0 0,1-1 0,-6-8 0,7 9 149,1-3 4,1 5 270,3 8-343,15 29 71,55 143 435,-55-124-306,20 46-9,12 14-36,-38-93-86,-5-10-92,-1-2-46,0 0-1,0 0 1,1-1-1,0 0 1,1 0-1,0-1 1,0 0 0,14 9-1,75 41 242,-84-51-244,-1-1-1,1 0 1,-1-1 0,1 0-1,1-1 1,-1-1 0,15 2-1,-12-2-17,9-1 58,147-27-1266,-70 6-5220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6192,'5'15'86,"-1"1"1,-1 0-1,0 1 1,-1-1-1,0 24 1,1-1 63,14 72 510,-14-81-495,1 5 268,1 0-1,18 65 1,-22-97-396,1 0-1,0 0 1,0 0 0,0 0 0,0 0-1,0 0 1,1-1 0,-1 1 0,1-1 0,0 1-1,-1-1 1,1 0 0,0 0 0,0-1 0,1 1-1,-1 0 1,0-1 0,1 0 0,-1 0-1,0 0 1,6 1 0,14 1 162,1-1 0,-1-1 0,1-1 0,-1-1-1,44-7 1,-54 5-160,47-12 217,5-3-39,79-22 517,-112 29-536,-30 10-163,-8 1 4,-22-2-1515,-7-1-5944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6104,'17'0'0,"-5"0"-2,-8 1-4,4 1 4,-6 2 29,-1 134 565,2 84 365,-1-173-432,11 61 0,-9-81-365,11 72 821,-15-100-941,1 1 0,-1-1 0,1 0 1,-1 1-1,1-1 0,0 0 0,-1 1 0,1-1 0,0 0 0,0 0 1,0 0-1,0 0 0,0 0 0,0 0 0,0 0 0,0 0 1,0 0-1,0 0 0,1 0 0,-1-1 0,0 1 0,0-1 0,1 1 1,2 0-1,0 0-199,0-1 0,1 1 0,-1-1 1,0 0-1,9-1 0,-11 0-49,21 0-6272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41 7000,'-14'-7'26,"0"0"0,-1 1 1,-27-8-1,38 12-24,0 1 0,0 0 0,1 1-1,-1-1 1,0 1 0,0 0 0,0 0 0,-5 0 0,-7 1 1,-1-3-1,-28 1 24,8 5-6,0 1 0,-60 18 0,47-6-12,30-7 19,11-5-14,1 0-6,0 1 1,0-1 0,0 2-1,0-1 1,1 1 0,0 0-1,1 0 1,-1 1 0,2 0-1,-8 11 1,-43 106 83,48-95 10,-36 201 304,41-209-382,-2 47 149,5 74 27,3-113-78,26 121 55,-20-121-48,8 7-37,33 51 1,-48-86-77,-1 1 0,1-1 0,0 0 0,0 0 1,0 0-1,0 0 0,3 3 0,25 16 74,59 30-1,-59-39 46,241 54 334,-200-58-398,-43-7 145,124-16 85,-106 7-157,-1-3 0,45-15 0,-86 24-132,25-9 136,0-6-80,0 0 1,32-26-1,-60 41-55,1 1 1,0-1-1,-1 1 0,1-1 0,-1 1 0,0-1 0,1 0 0,-1 0 0,0 1 1,2-5-1,7-19 32,0-1 0,-2 0 0,8-40 0,-15 33 37,-8-17-26,-14-60-1,10 81-20,8 24-30,-7-15 5,-1 0 0,-1 0 0,-1 2-1,0-1 1,-30-29 0,-134-133 28,122 122-34,5 6 2,4 10-3,5 9-2,4 6 0,-7-1-2,40 27-3,-4 2 2,4 4-3,2 0-135,1 0 0,-1-1 0,1 2 0,0-1 1,0 0-1,0 0 0,0 0 0,1 0 0,-1 9 1,1 18-6860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2424,'27'10'75,"-25"-9"41,3-1-59,55 10 130,-41-5-25,1-1-1,29 1 1,25-1 1070,0 3 0,81 20 0,-61-2 1521,-91-24-2714,-1 0 0,1 0 0,-1 0-1,1 0 1,-1 1 0,1-1 0,-1 0 0,0 1 0,0 0 0,0 0-1,0 0 1,0 0 0,0 0 0,0 0 0,-1 0 0,1 0-1,-1 1 1,0-1 0,1 0 0,-1 1 0,0 0 0,1 3 0,0 3 33,0 0 0,0 0 1,-1 0-1,0 0 1,0 12-1,-1-18-64,0 0 1,-1 0-1,1 1 0,0-1 0,-1 0 1,0 0-1,0 0 0,0 1 0,0-1 1,0 0-1,-1 0 0,1-1 0,-1 1 1,0 0-1,0 0 0,0-1 0,0 1 1,0-1-1,0 0 0,-1 0 0,1 0 1,-1 0-1,0 0 0,0 0 0,1 0 1,-1-1-1,0 0 0,0 1 0,0-1 1,-1 0-1,1-1 0,0 1 1,0-1-1,0 1 0,-7-1 0,2-2 5,-1 0-1,1 0 1,0-1-1,0-1 1,1 1-1,-1-1 1,1 0-1,-1-1 1,1 0-1,1 0 1,-1-1-1,1 1 1,-7-8-1,9 7 11,0 0 0,1 0 1,0-1-1,-1 1 0,2-1 0,-1 0 0,1 1 1,0-1-1,1 0 0,-1 0 0,1-11 0,0 12-8,0-7 19,1 1 1,1-1-1,0 1 0,0-1 0,2 1 0,-1 0 1,2 0-1,-1 0 0,2 0 0,5-13 0,-2 8 18,0-1-1,0 2 1,2-1-1,18-24 1,-12 18 5,31-32 1,-37 45-26,0 1 1,0 0-1,0 0 0,2 1 0,-1 1 1,23-12-1,-31 18-30,0-1 1,0 1-1,0 0 1,0 0 0,0 0-1,0 1 1,1-1-1,-1 1 1,0-1-1,0 1 1,0 0-1,1 0 1,-1 1-1,0-1 1,0 1-1,0 0 1,0-1-1,1 1 1,-1 1-1,-1-1 1,1 0-1,0 1 1,0-1-1,0 1 1,-1 0-1,1 0 1,-1 0-1,1 0 1,-1 1-1,0-1 1,0 0-1,0 1 1,0 0-1,2 3 1,22 38-1540,1 2-6163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15 143 7624,'0'0'33,"-4"15"108,2-13-135,1-1-1,0 1 1,0-1-1,0 1 1,0 0-1,1-1 1,-1 1-1,0 0 1,1 0-1,-1-1 1,1 1-1,0 0 1,-1 0-1,1 0 1,0 0-1,0-1 1,0 1-1,1 0 1,-1 0-1,0 0 1,1 0-1,0 1 1,0 1 1,1-1 0,0 0 0,0 0 0,0 0 0,0 0-1,0 0 1,1-1 0,0 1 0,-1 0 0,7 3 0,3 2 21,1 0 0,0-1-1,1-1 1,-1 0 0,22 6 0,109 15 338,-81-21-147,-41-5-47,1 0 1,0-1-1,28-4 0,-44 3-128,0-1-1,0 0 0,-1 0 1,1 0-1,0 0 0,-1-1 1,1 0-1,-1-1 0,0 0 1,0 0-1,0 0 0,-1 0 1,1-1-1,-1 0 0,0 0 1,-1 0-1,1-1 0,-1 0 1,0 0-1,0 0 0,2-7 1,-4 9-18,-1 0 0,1 0 0,-1-1-1,-1 1 1,1 0 0,0-1 0,-1 1 0,0-1 0,0 1 0,-1-1 0,0-6 0,0 4-7,-1-1 2,0 0 1,0 0-1,-1 0 0,0 0 0,0 0 0,-1 1 0,0 0 1,0-1-1,-8-8 0,9 11-6,-21-27-3,19 27-11,-13-15 1,12 18-3,2 1-1,-2-1-10,-3 2-1,9 0 11,-1 0 0,0 0-1,1 1 1,-1-1 0,0 0 0,1 0 0,-1 1 0,0-1 0,1 0 0,-1 1 0,1-1 0,-1 1 0,0-1 0,1 1-1,-1-1 1,1 1 0,0-1 0,-1 1 0,1-1 0,-1 1 0,1 0 0,0-1 0,-1 1 0,1 0 0,0 1 0,-4 12-11,4 2-12,1 0-1,3 19 1,1-5-28,-3-6 28,-2-11 4,1 0-1,1 0 1,0 0-1,1 0 1,0 0-1,9 21 1,-8-27 13,0 0 0,0 0 1,0-1-1,0 0 0,1 0 0,6 6 0,-5-7 7,1-1-1,-1 0 1,1 0-1,0-1 1,0 0-1,0 0 1,0-1-1,1 0 1,13 3-1,-6-3-1,1-1 0,-1 0 1,25-2-1,6-7 3,-27 2-411,-1 0 0,25-13 1,-6 1-5750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5560,'-1'-6'-35,"-1"8"-42,3 13-35,4 6 134,2 1 0,0-1 0,14 27 0,2 8 23,-16-39-34,-4-10 12,0 1 0,-1-1 0,0 1 0,0 0-1,1 10 1,19 118 162,-13-65 189,-5-39-166,16 61 0,-17-79-159,0-1 63,0-1 0,0 1 0,1-1 0,1 0 0,0 0 0,1 0 0,0-1 0,1 0 0,0 0 0,11 13 0,68 51-360,-72-65-4745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5560,'0'1'10,"1"1"1,-1-1-1,1 0 1,0 0-1,0 0 1,-1-1-1,1 1 1,0 0 0,0 0-1,0 0 1,0-1-1,0 1 1,0 0-1,0-1 1,0 1-1,0-1 1,0 1-1,1-1 1,-1 1-1,0-1 1,0 0-1,0 0 1,0 1-1,1-1 1,-1 0-1,2 0 1,37-7 401,-26 4-359,50-11-1,88-36 167,-149 49-208,0-1 0,0 1 1,-1 0-1,1-1 0,0 0 1,-1 0-1,0 0 0,1 0 0,-1 0 1,0 0-1,0 0 0,0-1 1,-1 1-1,1-1 0,0 1 0,-1-1 1,0 0-1,1 0 0,0-4 1,0 3 3,0-9 93,-3 0-69,-1 0 1,0 0-1,-8-23 0,2 21 75,-5 0-50,1 0 0,-2 1 0,0 1 1,-1 0-1,-21-14 0,28 22-46,-32-12 91,31 13-67,0 1-1,0 1 1,0 0 0,-14-1 0,19 2-19,0 1 1,0 0 0,0 1-1,0-1 1,0 0-1,1 1 1,-1 0-1,0 0 1,0 0 0,1 1-1,-1-1 1,0 1-1,1-1 1,-5 5-1,4-3-9,1 0 0,1 0 0,-1 0 0,0 1-1,1-1 1,0 1 0,0 0 0,0 0-1,0 0 1,0 0 0,1 0 0,0 0-1,-2 7 1,0 5 12,-1 30 0,3-36-28,0 9 17,1 0-1,0 0 1,3 22-1,-1-28-9,-1-5 1,0 0 1,1 0-1,0 1 0,1-2 1,0 1-1,0 0 1,8 14-1,-5-12-3,-3-1 2,2-1-1,-1 0 1,1 0-1,1-1 1,-1 0-1,9 9 1,-11-13-3,-1-1 1,0 1 0,0-1 0,0 0 0,1 0 1,-1 0-1,1-1 0,-1 1 0,1 0 0,0-1 1,5 3-1,5 1 2,2 3-1,-6-3 4,0-1 0,1 0 1,19 5-1,-14-4 10,7 2 5,1-1 1,-1 0-1,46 3 1,50 2 73,-98-11-3,77-17 40,-89 15-107,-1-1-1,1 1 1,-1-1-1,0-1 0,0 1 1,0-1-1,0 0 0,-1-1 1,11-9-1,-10 9 1,3-8 140,-2-5-88,-1 0 0,10-36 0,-15 30 108,-3-21-10,-1 0 0,-3 0 0,-10-44 0,-4 34-93,17 51-45,1-1 0,-1 1 1,0 0-1,0 0 0,0 0 1,0 0-1,-1 0 0,-5-7 1,-2 0 12,2-1-17,5 8 4,0-1-1,-1 1 1,1 0 0,-1 0-1,-7-6 1,0 0 49,-30-27 161,36 34-216,1-1 1,-1 1-1,0 0 1,0 0-1,0 1 1,0-1 0,-1 1-1,-5-1 1,0 1 55,6-1-26,-4-3-11,7 4 14,17 8-20,-12-5-45,1 0 0,0 1 0,0-1 0,-1 1 0,1 0 0,-1 0 0,1 0 0,4 4 0,-1 1 0,6 2 0,0 0-1,0 1 0,17 18 1,-4-2-8,-15-13 5,0 0 0,0 0 0,-2 0 0,16 30 1,5 19-7,-9-26 2,41 77-11,-61-110 18,14 29-10,18 61 0,-23-57 14,-10-21-1,-2-4 4,2-9-6,-1 0 0,0 0 0,1 0 0,-1 0 1,0 0-1,0 0 0,0 0 0,0 0 0,0-1 0,-1 1 0,1 0 0,-1-1 0,1 1 1,-1-1-1,1 0 0,-1 1 0,0-1 0,1 0 0,-4 1 0,-2 2 12,-1 0 0,0-1-1,0 0 1,-15 3 0,-14 0 105,-46 2 0,5 0-1736,14 0-5916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30T15:32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5112,'0'0'1312,"7"4"-719,6 5-167,1 0 0,13 14-1,-22-19-292,-1 0 0,0 0 0,0 0-1,0 1 1,-1-1 0,1 1-1,-1 0 1,0 0 0,0 0 0,3 10-1,-6-13-105,1 0 0,-1-1-1,0 1 1,0 0 0,0-1-1,-1 1 1,1 0 0,0-1-1,0 1 1,-1 0 0,1-1-1,-1 1 1,0-1-1,1 1 1,-1-1 0,-2 4-1,-1 2 35,-16 29 23,8-21 76,-77 61 53,66-62-106,-136 70-1270,61-34-5290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625655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312E0-886D-471E-A8FF-D96F41F3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-2301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7.png"/><Relationship Id="rId299" Type="http://schemas.openxmlformats.org/officeDocument/2006/relationships/image" Target="../media/image688.png"/><Relationship Id="rId21" Type="http://schemas.openxmlformats.org/officeDocument/2006/relationships/image" Target="../media/image550.png"/><Relationship Id="rId63" Type="http://schemas.openxmlformats.org/officeDocument/2006/relationships/image" Target="../media/image571.png"/><Relationship Id="rId159" Type="http://schemas.openxmlformats.org/officeDocument/2006/relationships/image" Target="../media/image618.png"/><Relationship Id="rId324" Type="http://schemas.openxmlformats.org/officeDocument/2006/relationships/customXml" Target="../ink/ink696.xml"/><Relationship Id="rId170" Type="http://schemas.openxmlformats.org/officeDocument/2006/relationships/customXml" Target="../ink/ink619.xml"/><Relationship Id="rId226" Type="http://schemas.openxmlformats.org/officeDocument/2006/relationships/customXml" Target="../ink/ink647.xml"/><Relationship Id="rId268" Type="http://schemas.openxmlformats.org/officeDocument/2006/relationships/customXml" Target="../ink/ink668.xml"/><Relationship Id="rId32" Type="http://schemas.openxmlformats.org/officeDocument/2006/relationships/customXml" Target="../ink/ink550.xml"/><Relationship Id="rId74" Type="http://schemas.openxmlformats.org/officeDocument/2006/relationships/customXml" Target="../ink/ink571.xml"/><Relationship Id="rId128" Type="http://schemas.openxmlformats.org/officeDocument/2006/relationships/customXml" Target="../ink/ink598.xml"/><Relationship Id="rId5" Type="http://schemas.openxmlformats.org/officeDocument/2006/relationships/image" Target="../media/image542.png"/><Relationship Id="rId181" Type="http://schemas.openxmlformats.org/officeDocument/2006/relationships/image" Target="../media/image629.png"/><Relationship Id="rId237" Type="http://schemas.openxmlformats.org/officeDocument/2006/relationships/image" Target="../media/image657.png"/><Relationship Id="rId279" Type="http://schemas.openxmlformats.org/officeDocument/2006/relationships/image" Target="../media/image678.png"/><Relationship Id="rId43" Type="http://schemas.openxmlformats.org/officeDocument/2006/relationships/image" Target="../media/image561.png"/><Relationship Id="rId139" Type="http://schemas.openxmlformats.org/officeDocument/2006/relationships/image" Target="../media/image608.png"/><Relationship Id="rId290" Type="http://schemas.openxmlformats.org/officeDocument/2006/relationships/customXml" Target="../ink/ink679.xml"/><Relationship Id="rId304" Type="http://schemas.openxmlformats.org/officeDocument/2006/relationships/customXml" Target="../ink/ink686.xml"/><Relationship Id="rId85" Type="http://schemas.openxmlformats.org/officeDocument/2006/relationships/image" Target="../media/image582.png"/><Relationship Id="rId150" Type="http://schemas.openxmlformats.org/officeDocument/2006/relationships/customXml" Target="../ink/ink609.xml"/><Relationship Id="rId192" Type="http://schemas.openxmlformats.org/officeDocument/2006/relationships/customXml" Target="../ink/ink630.xml"/><Relationship Id="rId206" Type="http://schemas.openxmlformats.org/officeDocument/2006/relationships/customXml" Target="../ink/ink637.xml"/><Relationship Id="rId248" Type="http://schemas.openxmlformats.org/officeDocument/2006/relationships/customXml" Target="../ink/ink658.xml"/><Relationship Id="rId12" Type="http://schemas.openxmlformats.org/officeDocument/2006/relationships/customXml" Target="../ink/ink540.xml"/><Relationship Id="rId108" Type="http://schemas.openxmlformats.org/officeDocument/2006/relationships/customXml" Target="../ink/ink588.xml"/><Relationship Id="rId315" Type="http://schemas.openxmlformats.org/officeDocument/2006/relationships/image" Target="../media/image696.png"/><Relationship Id="rId54" Type="http://schemas.openxmlformats.org/officeDocument/2006/relationships/customXml" Target="../ink/ink561.xml"/><Relationship Id="rId96" Type="http://schemas.openxmlformats.org/officeDocument/2006/relationships/customXml" Target="../ink/ink582.xml"/><Relationship Id="rId161" Type="http://schemas.openxmlformats.org/officeDocument/2006/relationships/image" Target="../media/image619.png"/><Relationship Id="rId217" Type="http://schemas.openxmlformats.org/officeDocument/2006/relationships/image" Target="../media/image647.png"/><Relationship Id="rId259" Type="http://schemas.openxmlformats.org/officeDocument/2006/relationships/image" Target="../media/image668.png"/><Relationship Id="rId23" Type="http://schemas.openxmlformats.org/officeDocument/2006/relationships/image" Target="../media/image551.png"/><Relationship Id="rId119" Type="http://schemas.openxmlformats.org/officeDocument/2006/relationships/image" Target="../media/image598.png"/><Relationship Id="rId270" Type="http://schemas.openxmlformats.org/officeDocument/2006/relationships/customXml" Target="../ink/ink669.xml"/><Relationship Id="rId326" Type="http://schemas.openxmlformats.org/officeDocument/2006/relationships/customXml" Target="../ink/ink697.xml"/><Relationship Id="rId65" Type="http://schemas.openxmlformats.org/officeDocument/2006/relationships/image" Target="../media/image572.png"/><Relationship Id="rId130" Type="http://schemas.openxmlformats.org/officeDocument/2006/relationships/customXml" Target="../ink/ink599.xml"/><Relationship Id="rId172" Type="http://schemas.openxmlformats.org/officeDocument/2006/relationships/customXml" Target="../ink/ink620.xml"/><Relationship Id="rId228" Type="http://schemas.openxmlformats.org/officeDocument/2006/relationships/customXml" Target="../ink/ink648.xml"/><Relationship Id="rId281" Type="http://schemas.openxmlformats.org/officeDocument/2006/relationships/image" Target="../media/image679.png"/><Relationship Id="rId34" Type="http://schemas.openxmlformats.org/officeDocument/2006/relationships/customXml" Target="../ink/ink551.xml"/><Relationship Id="rId76" Type="http://schemas.openxmlformats.org/officeDocument/2006/relationships/customXml" Target="../ink/ink572.xml"/><Relationship Id="rId141" Type="http://schemas.openxmlformats.org/officeDocument/2006/relationships/image" Target="../media/image609.png"/><Relationship Id="rId7" Type="http://schemas.openxmlformats.org/officeDocument/2006/relationships/image" Target="../media/image543.png"/><Relationship Id="rId162" Type="http://schemas.openxmlformats.org/officeDocument/2006/relationships/customXml" Target="../ink/ink615.xml"/><Relationship Id="rId183" Type="http://schemas.openxmlformats.org/officeDocument/2006/relationships/image" Target="../media/image630.png"/><Relationship Id="rId218" Type="http://schemas.openxmlformats.org/officeDocument/2006/relationships/customXml" Target="../ink/ink643.xml"/><Relationship Id="rId239" Type="http://schemas.openxmlformats.org/officeDocument/2006/relationships/image" Target="../media/image658.png"/><Relationship Id="rId250" Type="http://schemas.openxmlformats.org/officeDocument/2006/relationships/customXml" Target="../ink/ink659.xml"/><Relationship Id="rId271" Type="http://schemas.openxmlformats.org/officeDocument/2006/relationships/image" Target="../media/image674.png"/><Relationship Id="rId292" Type="http://schemas.openxmlformats.org/officeDocument/2006/relationships/customXml" Target="../ink/ink680.xml"/><Relationship Id="rId306" Type="http://schemas.openxmlformats.org/officeDocument/2006/relationships/customXml" Target="../ink/ink687.xml"/><Relationship Id="rId24" Type="http://schemas.openxmlformats.org/officeDocument/2006/relationships/customXml" Target="../ink/ink546.xml"/><Relationship Id="rId45" Type="http://schemas.openxmlformats.org/officeDocument/2006/relationships/image" Target="../media/image562.png"/><Relationship Id="rId66" Type="http://schemas.openxmlformats.org/officeDocument/2006/relationships/customXml" Target="../ink/ink567.xml"/><Relationship Id="rId87" Type="http://schemas.openxmlformats.org/officeDocument/2006/relationships/image" Target="../media/image583.png"/><Relationship Id="rId110" Type="http://schemas.openxmlformats.org/officeDocument/2006/relationships/customXml" Target="../ink/ink589.xml"/><Relationship Id="rId131" Type="http://schemas.openxmlformats.org/officeDocument/2006/relationships/image" Target="../media/image604.png"/><Relationship Id="rId327" Type="http://schemas.openxmlformats.org/officeDocument/2006/relationships/image" Target="../media/image702.png"/><Relationship Id="rId152" Type="http://schemas.openxmlformats.org/officeDocument/2006/relationships/customXml" Target="../ink/ink610.xml"/><Relationship Id="rId173" Type="http://schemas.openxmlformats.org/officeDocument/2006/relationships/image" Target="../media/image625.png"/><Relationship Id="rId194" Type="http://schemas.openxmlformats.org/officeDocument/2006/relationships/customXml" Target="../ink/ink631.xml"/><Relationship Id="rId208" Type="http://schemas.openxmlformats.org/officeDocument/2006/relationships/customXml" Target="../ink/ink638.xml"/><Relationship Id="rId229" Type="http://schemas.openxmlformats.org/officeDocument/2006/relationships/image" Target="../media/image653.png"/><Relationship Id="rId240" Type="http://schemas.openxmlformats.org/officeDocument/2006/relationships/customXml" Target="../ink/ink654.xml"/><Relationship Id="rId261" Type="http://schemas.openxmlformats.org/officeDocument/2006/relationships/image" Target="../media/image669.png"/><Relationship Id="rId14" Type="http://schemas.openxmlformats.org/officeDocument/2006/relationships/customXml" Target="../ink/ink541.xml"/><Relationship Id="rId35" Type="http://schemas.openxmlformats.org/officeDocument/2006/relationships/image" Target="../media/image557.png"/><Relationship Id="rId56" Type="http://schemas.openxmlformats.org/officeDocument/2006/relationships/customXml" Target="../ink/ink562.xml"/><Relationship Id="rId77" Type="http://schemas.openxmlformats.org/officeDocument/2006/relationships/image" Target="../media/image578.png"/><Relationship Id="rId100" Type="http://schemas.openxmlformats.org/officeDocument/2006/relationships/customXml" Target="../ink/ink584.xml"/><Relationship Id="rId282" Type="http://schemas.openxmlformats.org/officeDocument/2006/relationships/customXml" Target="../ink/ink675.xml"/><Relationship Id="rId317" Type="http://schemas.openxmlformats.org/officeDocument/2006/relationships/image" Target="../media/image697.png"/><Relationship Id="rId8" Type="http://schemas.openxmlformats.org/officeDocument/2006/relationships/customXml" Target="../ink/ink538.xml"/><Relationship Id="rId98" Type="http://schemas.openxmlformats.org/officeDocument/2006/relationships/customXml" Target="../ink/ink583.xml"/><Relationship Id="rId121" Type="http://schemas.openxmlformats.org/officeDocument/2006/relationships/image" Target="../media/image599.png"/><Relationship Id="rId142" Type="http://schemas.openxmlformats.org/officeDocument/2006/relationships/customXml" Target="../ink/ink605.xml"/><Relationship Id="rId163" Type="http://schemas.openxmlformats.org/officeDocument/2006/relationships/image" Target="../media/image620.png"/><Relationship Id="rId184" Type="http://schemas.openxmlformats.org/officeDocument/2006/relationships/customXml" Target="../ink/ink626.xml"/><Relationship Id="rId219" Type="http://schemas.openxmlformats.org/officeDocument/2006/relationships/image" Target="../media/image648.png"/><Relationship Id="rId230" Type="http://schemas.openxmlformats.org/officeDocument/2006/relationships/customXml" Target="../ink/ink649.xml"/><Relationship Id="rId251" Type="http://schemas.openxmlformats.org/officeDocument/2006/relationships/image" Target="../media/image664.png"/><Relationship Id="rId25" Type="http://schemas.openxmlformats.org/officeDocument/2006/relationships/image" Target="../media/image552.png"/><Relationship Id="rId46" Type="http://schemas.openxmlformats.org/officeDocument/2006/relationships/customXml" Target="../ink/ink557.xml"/><Relationship Id="rId67" Type="http://schemas.openxmlformats.org/officeDocument/2006/relationships/image" Target="../media/image573.png"/><Relationship Id="rId272" Type="http://schemas.openxmlformats.org/officeDocument/2006/relationships/customXml" Target="../ink/ink670.xml"/><Relationship Id="rId293" Type="http://schemas.openxmlformats.org/officeDocument/2006/relationships/image" Target="../media/image685.png"/><Relationship Id="rId307" Type="http://schemas.openxmlformats.org/officeDocument/2006/relationships/image" Target="../media/image692.png"/><Relationship Id="rId88" Type="http://schemas.openxmlformats.org/officeDocument/2006/relationships/customXml" Target="../ink/ink578.xml"/><Relationship Id="rId111" Type="http://schemas.openxmlformats.org/officeDocument/2006/relationships/image" Target="../media/image594.png"/><Relationship Id="rId132" Type="http://schemas.openxmlformats.org/officeDocument/2006/relationships/customXml" Target="../ink/ink600.xml"/><Relationship Id="rId153" Type="http://schemas.openxmlformats.org/officeDocument/2006/relationships/image" Target="../media/image615.png"/><Relationship Id="rId174" Type="http://schemas.openxmlformats.org/officeDocument/2006/relationships/customXml" Target="../ink/ink621.xml"/><Relationship Id="rId195" Type="http://schemas.openxmlformats.org/officeDocument/2006/relationships/image" Target="../media/image636.png"/><Relationship Id="rId209" Type="http://schemas.openxmlformats.org/officeDocument/2006/relationships/image" Target="../media/image643.png"/><Relationship Id="rId220" Type="http://schemas.openxmlformats.org/officeDocument/2006/relationships/customXml" Target="../ink/ink644.xml"/><Relationship Id="rId241" Type="http://schemas.openxmlformats.org/officeDocument/2006/relationships/image" Target="../media/image659.png"/><Relationship Id="rId15" Type="http://schemas.openxmlformats.org/officeDocument/2006/relationships/image" Target="../media/image547.png"/><Relationship Id="rId36" Type="http://schemas.openxmlformats.org/officeDocument/2006/relationships/customXml" Target="../ink/ink552.xml"/><Relationship Id="rId57" Type="http://schemas.openxmlformats.org/officeDocument/2006/relationships/image" Target="../media/image568.png"/><Relationship Id="rId262" Type="http://schemas.openxmlformats.org/officeDocument/2006/relationships/customXml" Target="../ink/ink665.xml"/><Relationship Id="rId283" Type="http://schemas.openxmlformats.org/officeDocument/2006/relationships/image" Target="../media/image680.png"/><Relationship Id="rId318" Type="http://schemas.openxmlformats.org/officeDocument/2006/relationships/customXml" Target="../ink/ink693.xml"/><Relationship Id="rId78" Type="http://schemas.openxmlformats.org/officeDocument/2006/relationships/customXml" Target="../ink/ink573.xml"/><Relationship Id="rId99" Type="http://schemas.openxmlformats.org/officeDocument/2006/relationships/image" Target="../media/image588.png"/><Relationship Id="rId101" Type="http://schemas.openxmlformats.org/officeDocument/2006/relationships/image" Target="../media/image589.png"/><Relationship Id="rId122" Type="http://schemas.openxmlformats.org/officeDocument/2006/relationships/customXml" Target="../ink/ink595.xml"/><Relationship Id="rId143" Type="http://schemas.openxmlformats.org/officeDocument/2006/relationships/image" Target="../media/image610.png"/><Relationship Id="rId164" Type="http://schemas.openxmlformats.org/officeDocument/2006/relationships/customXml" Target="../ink/ink616.xml"/><Relationship Id="rId185" Type="http://schemas.openxmlformats.org/officeDocument/2006/relationships/image" Target="../media/image631.png"/><Relationship Id="rId9" Type="http://schemas.openxmlformats.org/officeDocument/2006/relationships/image" Target="../media/image544.png"/><Relationship Id="rId210" Type="http://schemas.openxmlformats.org/officeDocument/2006/relationships/customXml" Target="../ink/ink639.xml"/><Relationship Id="rId26" Type="http://schemas.openxmlformats.org/officeDocument/2006/relationships/customXml" Target="../ink/ink547.xml"/><Relationship Id="rId231" Type="http://schemas.openxmlformats.org/officeDocument/2006/relationships/image" Target="../media/image654.png"/><Relationship Id="rId252" Type="http://schemas.openxmlformats.org/officeDocument/2006/relationships/customXml" Target="../ink/ink660.xml"/><Relationship Id="rId273" Type="http://schemas.openxmlformats.org/officeDocument/2006/relationships/image" Target="../media/image675.png"/><Relationship Id="rId294" Type="http://schemas.openxmlformats.org/officeDocument/2006/relationships/customXml" Target="../ink/ink681.xml"/><Relationship Id="rId308" Type="http://schemas.openxmlformats.org/officeDocument/2006/relationships/customXml" Target="../ink/ink688.xml"/><Relationship Id="rId47" Type="http://schemas.openxmlformats.org/officeDocument/2006/relationships/image" Target="../media/image563.png"/><Relationship Id="rId68" Type="http://schemas.openxmlformats.org/officeDocument/2006/relationships/customXml" Target="../ink/ink568.xml"/><Relationship Id="rId89" Type="http://schemas.openxmlformats.org/officeDocument/2006/relationships/image" Target="../media/image584.png"/><Relationship Id="rId112" Type="http://schemas.openxmlformats.org/officeDocument/2006/relationships/customXml" Target="../ink/ink590.xml"/><Relationship Id="rId133" Type="http://schemas.openxmlformats.org/officeDocument/2006/relationships/image" Target="../media/image605.png"/><Relationship Id="rId154" Type="http://schemas.openxmlformats.org/officeDocument/2006/relationships/customXml" Target="../ink/ink611.xml"/><Relationship Id="rId175" Type="http://schemas.openxmlformats.org/officeDocument/2006/relationships/image" Target="../media/image626.png"/><Relationship Id="rId196" Type="http://schemas.openxmlformats.org/officeDocument/2006/relationships/customXml" Target="../ink/ink632.xml"/><Relationship Id="rId200" Type="http://schemas.openxmlformats.org/officeDocument/2006/relationships/customXml" Target="../ink/ink634.xml"/><Relationship Id="rId16" Type="http://schemas.openxmlformats.org/officeDocument/2006/relationships/customXml" Target="../ink/ink542.xml"/><Relationship Id="rId221" Type="http://schemas.openxmlformats.org/officeDocument/2006/relationships/image" Target="../media/image649.png"/><Relationship Id="rId242" Type="http://schemas.openxmlformats.org/officeDocument/2006/relationships/customXml" Target="../ink/ink655.xml"/><Relationship Id="rId263" Type="http://schemas.openxmlformats.org/officeDocument/2006/relationships/image" Target="../media/image670.png"/><Relationship Id="rId284" Type="http://schemas.openxmlformats.org/officeDocument/2006/relationships/customXml" Target="../ink/ink676.xml"/><Relationship Id="rId319" Type="http://schemas.openxmlformats.org/officeDocument/2006/relationships/image" Target="../media/image698.png"/><Relationship Id="rId37" Type="http://schemas.openxmlformats.org/officeDocument/2006/relationships/image" Target="../media/image558.png"/><Relationship Id="rId58" Type="http://schemas.openxmlformats.org/officeDocument/2006/relationships/customXml" Target="../ink/ink563.xml"/><Relationship Id="rId79" Type="http://schemas.openxmlformats.org/officeDocument/2006/relationships/image" Target="../media/image579.png"/><Relationship Id="rId102" Type="http://schemas.openxmlformats.org/officeDocument/2006/relationships/customXml" Target="../ink/ink585.xml"/><Relationship Id="rId123" Type="http://schemas.openxmlformats.org/officeDocument/2006/relationships/image" Target="../media/image600.png"/><Relationship Id="rId144" Type="http://schemas.openxmlformats.org/officeDocument/2006/relationships/customXml" Target="../ink/ink606.xml"/><Relationship Id="rId90" Type="http://schemas.openxmlformats.org/officeDocument/2006/relationships/customXml" Target="../ink/ink579.xml"/><Relationship Id="rId165" Type="http://schemas.openxmlformats.org/officeDocument/2006/relationships/image" Target="../media/image621.png"/><Relationship Id="rId186" Type="http://schemas.openxmlformats.org/officeDocument/2006/relationships/customXml" Target="../ink/ink627.xml"/><Relationship Id="rId211" Type="http://schemas.openxmlformats.org/officeDocument/2006/relationships/image" Target="../media/image644.png"/><Relationship Id="rId232" Type="http://schemas.openxmlformats.org/officeDocument/2006/relationships/customXml" Target="../ink/ink650.xml"/><Relationship Id="rId253" Type="http://schemas.openxmlformats.org/officeDocument/2006/relationships/image" Target="../media/image665.png"/><Relationship Id="rId274" Type="http://schemas.openxmlformats.org/officeDocument/2006/relationships/customXml" Target="../ink/ink671.xml"/><Relationship Id="rId295" Type="http://schemas.openxmlformats.org/officeDocument/2006/relationships/image" Target="../media/image686.png"/><Relationship Id="rId309" Type="http://schemas.openxmlformats.org/officeDocument/2006/relationships/image" Target="../media/image693.png"/><Relationship Id="rId27" Type="http://schemas.openxmlformats.org/officeDocument/2006/relationships/image" Target="../media/image553.png"/><Relationship Id="rId48" Type="http://schemas.openxmlformats.org/officeDocument/2006/relationships/customXml" Target="../ink/ink558.xml"/><Relationship Id="rId69" Type="http://schemas.openxmlformats.org/officeDocument/2006/relationships/image" Target="../media/image574.png"/><Relationship Id="rId113" Type="http://schemas.openxmlformats.org/officeDocument/2006/relationships/image" Target="../media/image595.png"/><Relationship Id="rId134" Type="http://schemas.openxmlformats.org/officeDocument/2006/relationships/customXml" Target="../ink/ink601.xml"/><Relationship Id="rId320" Type="http://schemas.openxmlformats.org/officeDocument/2006/relationships/customXml" Target="../ink/ink694.xml"/><Relationship Id="rId80" Type="http://schemas.openxmlformats.org/officeDocument/2006/relationships/customXml" Target="../ink/ink574.xml"/><Relationship Id="rId155" Type="http://schemas.openxmlformats.org/officeDocument/2006/relationships/image" Target="../media/image616.png"/><Relationship Id="rId176" Type="http://schemas.openxmlformats.org/officeDocument/2006/relationships/customXml" Target="../ink/ink622.xml"/><Relationship Id="rId197" Type="http://schemas.openxmlformats.org/officeDocument/2006/relationships/image" Target="../media/image637.png"/><Relationship Id="rId201" Type="http://schemas.openxmlformats.org/officeDocument/2006/relationships/image" Target="../media/image639.png"/><Relationship Id="rId222" Type="http://schemas.openxmlformats.org/officeDocument/2006/relationships/customXml" Target="../ink/ink645.xml"/><Relationship Id="rId243" Type="http://schemas.openxmlformats.org/officeDocument/2006/relationships/image" Target="../media/image660.png"/><Relationship Id="rId264" Type="http://schemas.openxmlformats.org/officeDocument/2006/relationships/customXml" Target="../ink/ink666.xml"/><Relationship Id="rId285" Type="http://schemas.openxmlformats.org/officeDocument/2006/relationships/image" Target="../media/image681.png"/><Relationship Id="rId17" Type="http://schemas.openxmlformats.org/officeDocument/2006/relationships/image" Target="../media/image548.png"/><Relationship Id="rId38" Type="http://schemas.openxmlformats.org/officeDocument/2006/relationships/customXml" Target="../ink/ink553.xml"/><Relationship Id="rId59" Type="http://schemas.openxmlformats.org/officeDocument/2006/relationships/image" Target="../media/image569.png"/><Relationship Id="rId103" Type="http://schemas.openxmlformats.org/officeDocument/2006/relationships/image" Target="../media/image590.png"/><Relationship Id="rId124" Type="http://schemas.openxmlformats.org/officeDocument/2006/relationships/customXml" Target="../ink/ink596.xml"/><Relationship Id="rId310" Type="http://schemas.openxmlformats.org/officeDocument/2006/relationships/customXml" Target="../ink/ink689.xml"/><Relationship Id="rId70" Type="http://schemas.openxmlformats.org/officeDocument/2006/relationships/customXml" Target="../ink/ink569.xml"/><Relationship Id="rId91" Type="http://schemas.openxmlformats.org/officeDocument/2006/relationships/image" Target="../media/image585.png"/><Relationship Id="rId145" Type="http://schemas.openxmlformats.org/officeDocument/2006/relationships/image" Target="../media/image611.png"/><Relationship Id="rId166" Type="http://schemas.openxmlformats.org/officeDocument/2006/relationships/customXml" Target="../ink/ink617.xml"/><Relationship Id="rId187" Type="http://schemas.openxmlformats.org/officeDocument/2006/relationships/image" Target="../media/image632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640.xml"/><Relationship Id="rId233" Type="http://schemas.openxmlformats.org/officeDocument/2006/relationships/image" Target="../media/image655.png"/><Relationship Id="rId254" Type="http://schemas.openxmlformats.org/officeDocument/2006/relationships/customXml" Target="../ink/ink661.xml"/><Relationship Id="rId28" Type="http://schemas.openxmlformats.org/officeDocument/2006/relationships/customXml" Target="../ink/ink548.xml"/><Relationship Id="rId49" Type="http://schemas.openxmlformats.org/officeDocument/2006/relationships/image" Target="../media/image564.png"/><Relationship Id="rId114" Type="http://schemas.openxmlformats.org/officeDocument/2006/relationships/customXml" Target="../ink/ink591.xml"/><Relationship Id="rId275" Type="http://schemas.openxmlformats.org/officeDocument/2006/relationships/image" Target="../media/image676.png"/><Relationship Id="rId296" Type="http://schemas.openxmlformats.org/officeDocument/2006/relationships/customXml" Target="../ink/ink682.xml"/><Relationship Id="rId300" Type="http://schemas.openxmlformats.org/officeDocument/2006/relationships/customXml" Target="../ink/ink684.xml"/><Relationship Id="rId60" Type="http://schemas.openxmlformats.org/officeDocument/2006/relationships/customXml" Target="../ink/ink564.xml"/><Relationship Id="rId81" Type="http://schemas.openxmlformats.org/officeDocument/2006/relationships/image" Target="../media/image580.png"/><Relationship Id="rId135" Type="http://schemas.openxmlformats.org/officeDocument/2006/relationships/image" Target="../media/image606.png"/><Relationship Id="rId156" Type="http://schemas.openxmlformats.org/officeDocument/2006/relationships/customXml" Target="../ink/ink612.xml"/><Relationship Id="rId177" Type="http://schemas.openxmlformats.org/officeDocument/2006/relationships/image" Target="../media/image627.png"/><Relationship Id="rId198" Type="http://schemas.openxmlformats.org/officeDocument/2006/relationships/customXml" Target="../ink/ink633.xml"/><Relationship Id="rId321" Type="http://schemas.openxmlformats.org/officeDocument/2006/relationships/image" Target="../media/image699.png"/><Relationship Id="rId202" Type="http://schemas.openxmlformats.org/officeDocument/2006/relationships/customXml" Target="../ink/ink635.xml"/><Relationship Id="rId223" Type="http://schemas.openxmlformats.org/officeDocument/2006/relationships/image" Target="../media/image650.png"/><Relationship Id="rId244" Type="http://schemas.openxmlformats.org/officeDocument/2006/relationships/customXml" Target="../ink/ink656.xml"/><Relationship Id="rId18" Type="http://schemas.openxmlformats.org/officeDocument/2006/relationships/customXml" Target="../ink/ink543.xml"/><Relationship Id="rId39" Type="http://schemas.openxmlformats.org/officeDocument/2006/relationships/image" Target="../media/image559.png"/><Relationship Id="rId265" Type="http://schemas.openxmlformats.org/officeDocument/2006/relationships/image" Target="../media/image671.png"/><Relationship Id="rId286" Type="http://schemas.openxmlformats.org/officeDocument/2006/relationships/customXml" Target="../ink/ink677.xml"/><Relationship Id="rId50" Type="http://schemas.openxmlformats.org/officeDocument/2006/relationships/customXml" Target="../ink/ink559.xml"/><Relationship Id="rId104" Type="http://schemas.openxmlformats.org/officeDocument/2006/relationships/customXml" Target="../ink/ink586.xml"/><Relationship Id="rId125" Type="http://schemas.openxmlformats.org/officeDocument/2006/relationships/image" Target="../media/image601.png"/><Relationship Id="rId146" Type="http://schemas.openxmlformats.org/officeDocument/2006/relationships/customXml" Target="../ink/ink607.xml"/><Relationship Id="rId167" Type="http://schemas.openxmlformats.org/officeDocument/2006/relationships/image" Target="../media/image622.png"/><Relationship Id="rId188" Type="http://schemas.openxmlformats.org/officeDocument/2006/relationships/customXml" Target="../ink/ink628.xml"/><Relationship Id="rId311" Type="http://schemas.openxmlformats.org/officeDocument/2006/relationships/image" Target="../media/image694.png"/><Relationship Id="rId71" Type="http://schemas.openxmlformats.org/officeDocument/2006/relationships/image" Target="../media/image575.png"/><Relationship Id="rId92" Type="http://schemas.openxmlformats.org/officeDocument/2006/relationships/customXml" Target="../ink/ink580.xml"/><Relationship Id="rId213" Type="http://schemas.openxmlformats.org/officeDocument/2006/relationships/image" Target="../media/image645.png"/><Relationship Id="rId234" Type="http://schemas.openxmlformats.org/officeDocument/2006/relationships/customXml" Target="../ink/ink651.xml"/><Relationship Id="rId2" Type="http://schemas.openxmlformats.org/officeDocument/2006/relationships/customXml" Target="../ink/ink535.xml"/><Relationship Id="rId29" Type="http://schemas.openxmlformats.org/officeDocument/2006/relationships/image" Target="../media/image554.png"/><Relationship Id="rId255" Type="http://schemas.openxmlformats.org/officeDocument/2006/relationships/image" Target="../media/image666.png"/><Relationship Id="rId276" Type="http://schemas.openxmlformats.org/officeDocument/2006/relationships/customXml" Target="../ink/ink672.xml"/><Relationship Id="rId297" Type="http://schemas.openxmlformats.org/officeDocument/2006/relationships/image" Target="../media/image687.png"/><Relationship Id="rId40" Type="http://schemas.openxmlformats.org/officeDocument/2006/relationships/customXml" Target="../ink/ink554.xml"/><Relationship Id="rId115" Type="http://schemas.openxmlformats.org/officeDocument/2006/relationships/image" Target="../media/image596.png"/><Relationship Id="rId136" Type="http://schemas.openxmlformats.org/officeDocument/2006/relationships/customXml" Target="../ink/ink602.xml"/><Relationship Id="rId157" Type="http://schemas.openxmlformats.org/officeDocument/2006/relationships/image" Target="../media/image617.png"/><Relationship Id="rId178" Type="http://schemas.openxmlformats.org/officeDocument/2006/relationships/customXml" Target="../ink/ink623.xml"/><Relationship Id="rId301" Type="http://schemas.openxmlformats.org/officeDocument/2006/relationships/image" Target="../media/image689.png"/><Relationship Id="rId322" Type="http://schemas.openxmlformats.org/officeDocument/2006/relationships/customXml" Target="../ink/ink695.xml"/><Relationship Id="rId61" Type="http://schemas.openxmlformats.org/officeDocument/2006/relationships/image" Target="../media/image570.png"/><Relationship Id="rId82" Type="http://schemas.openxmlformats.org/officeDocument/2006/relationships/customXml" Target="../ink/ink575.xml"/><Relationship Id="rId199" Type="http://schemas.openxmlformats.org/officeDocument/2006/relationships/image" Target="../media/image638.png"/><Relationship Id="rId203" Type="http://schemas.openxmlformats.org/officeDocument/2006/relationships/image" Target="../media/image640.png"/><Relationship Id="rId19" Type="http://schemas.openxmlformats.org/officeDocument/2006/relationships/image" Target="../media/image549.png"/><Relationship Id="rId224" Type="http://schemas.openxmlformats.org/officeDocument/2006/relationships/customXml" Target="../ink/ink646.xml"/><Relationship Id="rId245" Type="http://schemas.openxmlformats.org/officeDocument/2006/relationships/image" Target="../media/image661.png"/><Relationship Id="rId266" Type="http://schemas.openxmlformats.org/officeDocument/2006/relationships/customXml" Target="../ink/ink667.xml"/><Relationship Id="rId287" Type="http://schemas.openxmlformats.org/officeDocument/2006/relationships/image" Target="../media/image682.png"/><Relationship Id="rId30" Type="http://schemas.openxmlformats.org/officeDocument/2006/relationships/customXml" Target="../ink/ink549.xml"/><Relationship Id="rId105" Type="http://schemas.openxmlformats.org/officeDocument/2006/relationships/image" Target="../media/image591.png"/><Relationship Id="rId126" Type="http://schemas.openxmlformats.org/officeDocument/2006/relationships/customXml" Target="../ink/ink597.xml"/><Relationship Id="rId147" Type="http://schemas.openxmlformats.org/officeDocument/2006/relationships/image" Target="../media/image612.png"/><Relationship Id="rId168" Type="http://schemas.openxmlformats.org/officeDocument/2006/relationships/customXml" Target="../ink/ink618.xml"/><Relationship Id="rId312" Type="http://schemas.openxmlformats.org/officeDocument/2006/relationships/customXml" Target="../ink/ink690.xml"/><Relationship Id="rId51" Type="http://schemas.openxmlformats.org/officeDocument/2006/relationships/image" Target="../media/image565.png"/><Relationship Id="rId72" Type="http://schemas.openxmlformats.org/officeDocument/2006/relationships/customXml" Target="../ink/ink570.xml"/><Relationship Id="rId93" Type="http://schemas.openxmlformats.org/officeDocument/2006/relationships/image" Target="../media/image436.png"/><Relationship Id="rId189" Type="http://schemas.openxmlformats.org/officeDocument/2006/relationships/image" Target="../media/image633.png"/><Relationship Id="rId3" Type="http://schemas.openxmlformats.org/officeDocument/2006/relationships/image" Target="../media/image541.png"/><Relationship Id="rId214" Type="http://schemas.openxmlformats.org/officeDocument/2006/relationships/customXml" Target="../ink/ink641.xml"/><Relationship Id="rId235" Type="http://schemas.openxmlformats.org/officeDocument/2006/relationships/image" Target="../media/image656.png"/><Relationship Id="rId256" Type="http://schemas.openxmlformats.org/officeDocument/2006/relationships/customXml" Target="../ink/ink662.xml"/><Relationship Id="rId277" Type="http://schemas.openxmlformats.org/officeDocument/2006/relationships/image" Target="../media/image677.png"/><Relationship Id="rId298" Type="http://schemas.openxmlformats.org/officeDocument/2006/relationships/customXml" Target="../ink/ink683.xml"/><Relationship Id="rId116" Type="http://schemas.openxmlformats.org/officeDocument/2006/relationships/customXml" Target="../ink/ink592.xml"/><Relationship Id="rId137" Type="http://schemas.openxmlformats.org/officeDocument/2006/relationships/image" Target="../media/image607.png"/><Relationship Id="rId158" Type="http://schemas.openxmlformats.org/officeDocument/2006/relationships/customXml" Target="../ink/ink613.xml"/><Relationship Id="rId302" Type="http://schemas.openxmlformats.org/officeDocument/2006/relationships/customXml" Target="../ink/ink685.xml"/><Relationship Id="rId323" Type="http://schemas.openxmlformats.org/officeDocument/2006/relationships/image" Target="../media/image700.png"/><Relationship Id="rId20" Type="http://schemas.openxmlformats.org/officeDocument/2006/relationships/customXml" Target="../ink/ink544.xml"/><Relationship Id="rId41" Type="http://schemas.openxmlformats.org/officeDocument/2006/relationships/image" Target="../media/image560.png"/><Relationship Id="rId62" Type="http://schemas.openxmlformats.org/officeDocument/2006/relationships/customXml" Target="../ink/ink565.xml"/><Relationship Id="rId83" Type="http://schemas.openxmlformats.org/officeDocument/2006/relationships/image" Target="../media/image581.png"/><Relationship Id="rId179" Type="http://schemas.openxmlformats.org/officeDocument/2006/relationships/image" Target="../media/image628.png"/><Relationship Id="rId190" Type="http://schemas.openxmlformats.org/officeDocument/2006/relationships/customXml" Target="../ink/ink629.xml"/><Relationship Id="rId204" Type="http://schemas.openxmlformats.org/officeDocument/2006/relationships/customXml" Target="../ink/ink636.xml"/><Relationship Id="rId225" Type="http://schemas.openxmlformats.org/officeDocument/2006/relationships/image" Target="../media/image651.png"/><Relationship Id="rId246" Type="http://schemas.openxmlformats.org/officeDocument/2006/relationships/customXml" Target="../ink/ink657.xml"/><Relationship Id="rId267" Type="http://schemas.openxmlformats.org/officeDocument/2006/relationships/image" Target="../media/image672.png"/><Relationship Id="rId288" Type="http://schemas.openxmlformats.org/officeDocument/2006/relationships/customXml" Target="../ink/ink678.xml"/><Relationship Id="rId106" Type="http://schemas.openxmlformats.org/officeDocument/2006/relationships/customXml" Target="../ink/ink587.xml"/><Relationship Id="rId127" Type="http://schemas.openxmlformats.org/officeDocument/2006/relationships/image" Target="../media/image602.png"/><Relationship Id="rId313" Type="http://schemas.openxmlformats.org/officeDocument/2006/relationships/image" Target="../media/image695.png"/><Relationship Id="rId10" Type="http://schemas.openxmlformats.org/officeDocument/2006/relationships/customXml" Target="../ink/ink539.xml"/><Relationship Id="rId31" Type="http://schemas.openxmlformats.org/officeDocument/2006/relationships/image" Target="../media/image555.png"/><Relationship Id="rId52" Type="http://schemas.openxmlformats.org/officeDocument/2006/relationships/customXml" Target="../ink/ink560.xml"/><Relationship Id="rId73" Type="http://schemas.openxmlformats.org/officeDocument/2006/relationships/image" Target="../media/image576.png"/><Relationship Id="rId94" Type="http://schemas.openxmlformats.org/officeDocument/2006/relationships/customXml" Target="../ink/ink581.xml"/><Relationship Id="rId148" Type="http://schemas.openxmlformats.org/officeDocument/2006/relationships/customXml" Target="../ink/ink608.xml"/><Relationship Id="rId169" Type="http://schemas.openxmlformats.org/officeDocument/2006/relationships/image" Target="../media/image623.png"/><Relationship Id="rId4" Type="http://schemas.openxmlformats.org/officeDocument/2006/relationships/customXml" Target="../ink/ink536.xml"/><Relationship Id="rId180" Type="http://schemas.openxmlformats.org/officeDocument/2006/relationships/customXml" Target="../ink/ink624.xml"/><Relationship Id="rId215" Type="http://schemas.openxmlformats.org/officeDocument/2006/relationships/image" Target="../media/image646.png"/><Relationship Id="rId236" Type="http://schemas.openxmlformats.org/officeDocument/2006/relationships/customXml" Target="../ink/ink652.xml"/><Relationship Id="rId257" Type="http://schemas.openxmlformats.org/officeDocument/2006/relationships/image" Target="../media/image667.png"/><Relationship Id="rId278" Type="http://schemas.openxmlformats.org/officeDocument/2006/relationships/customXml" Target="../ink/ink673.xml"/><Relationship Id="rId303" Type="http://schemas.openxmlformats.org/officeDocument/2006/relationships/image" Target="../media/image690.png"/><Relationship Id="rId42" Type="http://schemas.openxmlformats.org/officeDocument/2006/relationships/customXml" Target="../ink/ink555.xml"/><Relationship Id="rId84" Type="http://schemas.openxmlformats.org/officeDocument/2006/relationships/customXml" Target="../ink/ink576.xml"/><Relationship Id="rId138" Type="http://schemas.openxmlformats.org/officeDocument/2006/relationships/customXml" Target="../ink/ink603.xml"/><Relationship Id="rId191" Type="http://schemas.openxmlformats.org/officeDocument/2006/relationships/image" Target="../media/image634.png"/><Relationship Id="rId205" Type="http://schemas.openxmlformats.org/officeDocument/2006/relationships/image" Target="../media/image641.png"/><Relationship Id="rId247" Type="http://schemas.openxmlformats.org/officeDocument/2006/relationships/image" Target="../media/image662.png"/><Relationship Id="rId107" Type="http://schemas.openxmlformats.org/officeDocument/2006/relationships/image" Target="../media/image592.png"/><Relationship Id="rId289" Type="http://schemas.openxmlformats.org/officeDocument/2006/relationships/image" Target="../media/image683.png"/><Relationship Id="rId11" Type="http://schemas.openxmlformats.org/officeDocument/2006/relationships/image" Target="../media/image545.png"/><Relationship Id="rId53" Type="http://schemas.openxmlformats.org/officeDocument/2006/relationships/image" Target="../media/image566.png"/><Relationship Id="rId149" Type="http://schemas.openxmlformats.org/officeDocument/2006/relationships/image" Target="../media/image613.png"/><Relationship Id="rId314" Type="http://schemas.openxmlformats.org/officeDocument/2006/relationships/customXml" Target="../ink/ink691.xml"/><Relationship Id="rId95" Type="http://schemas.openxmlformats.org/officeDocument/2006/relationships/image" Target="../media/image586.png"/><Relationship Id="rId160" Type="http://schemas.openxmlformats.org/officeDocument/2006/relationships/customXml" Target="../ink/ink614.xml"/><Relationship Id="rId216" Type="http://schemas.openxmlformats.org/officeDocument/2006/relationships/customXml" Target="../ink/ink642.xml"/><Relationship Id="rId258" Type="http://schemas.openxmlformats.org/officeDocument/2006/relationships/customXml" Target="../ink/ink663.xml"/><Relationship Id="rId22" Type="http://schemas.openxmlformats.org/officeDocument/2006/relationships/customXml" Target="../ink/ink545.xml"/><Relationship Id="rId64" Type="http://schemas.openxmlformats.org/officeDocument/2006/relationships/customXml" Target="../ink/ink566.xml"/><Relationship Id="rId118" Type="http://schemas.openxmlformats.org/officeDocument/2006/relationships/customXml" Target="../ink/ink593.xml"/><Relationship Id="rId325" Type="http://schemas.openxmlformats.org/officeDocument/2006/relationships/image" Target="../media/image701.png"/><Relationship Id="rId171" Type="http://schemas.openxmlformats.org/officeDocument/2006/relationships/image" Target="../media/image624.png"/><Relationship Id="rId227" Type="http://schemas.openxmlformats.org/officeDocument/2006/relationships/image" Target="../media/image652.png"/><Relationship Id="rId269" Type="http://schemas.openxmlformats.org/officeDocument/2006/relationships/image" Target="../media/image673.png"/><Relationship Id="rId33" Type="http://schemas.openxmlformats.org/officeDocument/2006/relationships/image" Target="../media/image556.png"/><Relationship Id="rId129" Type="http://schemas.openxmlformats.org/officeDocument/2006/relationships/image" Target="../media/image603.png"/><Relationship Id="rId280" Type="http://schemas.openxmlformats.org/officeDocument/2006/relationships/customXml" Target="../ink/ink674.xml"/><Relationship Id="rId75" Type="http://schemas.openxmlformats.org/officeDocument/2006/relationships/image" Target="../media/image577.png"/><Relationship Id="rId140" Type="http://schemas.openxmlformats.org/officeDocument/2006/relationships/customXml" Target="../ink/ink604.xml"/><Relationship Id="rId182" Type="http://schemas.openxmlformats.org/officeDocument/2006/relationships/customXml" Target="../ink/ink625.xml"/><Relationship Id="rId6" Type="http://schemas.openxmlformats.org/officeDocument/2006/relationships/customXml" Target="../ink/ink537.xml"/><Relationship Id="rId238" Type="http://schemas.openxmlformats.org/officeDocument/2006/relationships/customXml" Target="../ink/ink653.xml"/><Relationship Id="rId291" Type="http://schemas.openxmlformats.org/officeDocument/2006/relationships/image" Target="../media/image684.png"/><Relationship Id="rId305" Type="http://schemas.openxmlformats.org/officeDocument/2006/relationships/image" Target="../media/image691.png"/><Relationship Id="rId44" Type="http://schemas.openxmlformats.org/officeDocument/2006/relationships/customXml" Target="../ink/ink556.xml"/><Relationship Id="rId86" Type="http://schemas.openxmlformats.org/officeDocument/2006/relationships/customXml" Target="../ink/ink577.xml"/><Relationship Id="rId151" Type="http://schemas.openxmlformats.org/officeDocument/2006/relationships/image" Target="../media/image614.png"/><Relationship Id="rId193" Type="http://schemas.openxmlformats.org/officeDocument/2006/relationships/image" Target="../media/image635.png"/><Relationship Id="rId207" Type="http://schemas.openxmlformats.org/officeDocument/2006/relationships/image" Target="../media/image642.png"/><Relationship Id="rId249" Type="http://schemas.openxmlformats.org/officeDocument/2006/relationships/image" Target="../media/image663.png"/><Relationship Id="rId13" Type="http://schemas.openxmlformats.org/officeDocument/2006/relationships/image" Target="../media/image546.png"/><Relationship Id="rId109" Type="http://schemas.openxmlformats.org/officeDocument/2006/relationships/image" Target="../media/image593.png"/><Relationship Id="rId260" Type="http://schemas.openxmlformats.org/officeDocument/2006/relationships/customXml" Target="../ink/ink664.xml"/><Relationship Id="rId316" Type="http://schemas.openxmlformats.org/officeDocument/2006/relationships/customXml" Target="../ink/ink692.xml"/><Relationship Id="rId55" Type="http://schemas.openxmlformats.org/officeDocument/2006/relationships/image" Target="../media/image567.png"/><Relationship Id="rId97" Type="http://schemas.openxmlformats.org/officeDocument/2006/relationships/image" Target="../media/image587.png"/><Relationship Id="rId120" Type="http://schemas.openxmlformats.org/officeDocument/2006/relationships/customXml" Target="../ink/ink59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.png"/><Relationship Id="rId21" Type="http://schemas.openxmlformats.org/officeDocument/2006/relationships/image" Target="../media/image712.png"/><Relationship Id="rId42" Type="http://schemas.openxmlformats.org/officeDocument/2006/relationships/customXml" Target="../ink/ink718.xml"/><Relationship Id="rId63" Type="http://schemas.openxmlformats.org/officeDocument/2006/relationships/image" Target="../media/image733.png"/><Relationship Id="rId84" Type="http://schemas.openxmlformats.org/officeDocument/2006/relationships/customXml" Target="../ink/ink739.xml"/><Relationship Id="rId138" Type="http://schemas.openxmlformats.org/officeDocument/2006/relationships/customXml" Target="../ink/ink766.xml"/><Relationship Id="rId159" Type="http://schemas.openxmlformats.org/officeDocument/2006/relationships/image" Target="../media/image781.png"/><Relationship Id="rId170" Type="http://schemas.openxmlformats.org/officeDocument/2006/relationships/customXml" Target="../ink/ink782.xml"/><Relationship Id="rId191" Type="http://schemas.openxmlformats.org/officeDocument/2006/relationships/image" Target="../media/image797.png"/><Relationship Id="rId205" Type="http://schemas.openxmlformats.org/officeDocument/2006/relationships/image" Target="../media/image804.png"/><Relationship Id="rId107" Type="http://schemas.openxmlformats.org/officeDocument/2006/relationships/image" Target="../media/image755.png"/><Relationship Id="rId11" Type="http://schemas.openxmlformats.org/officeDocument/2006/relationships/image" Target="../media/image707.png"/><Relationship Id="rId32" Type="http://schemas.openxmlformats.org/officeDocument/2006/relationships/customXml" Target="../ink/ink713.xml"/><Relationship Id="rId53" Type="http://schemas.openxmlformats.org/officeDocument/2006/relationships/image" Target="../media/image728.png"/><Relationship Id="rId74" Type="http://schemas.openxmlformats.org/officeDocument/2006/relationships/customXml" Target="../ink/ink734.xml"/><Relationship Id="rId128" Type="http://schemas.openxmlformats.org/officeDocument/2006/relationships/customXml" Target="../ink/ink761.xml"/><Relationship Id="rId149" Type="http://schemas.openxmlformats.org/officeDocument/2006/relationships/image" Target="../media/image776.png"/><Relationship Id="rId5" Type="http://schemas.openxmlformats.org/officeDocument/2006/relationships/image" Target="../media/image704.png"/><Relationship Id="rId95" Type="http://schemas.openxmlformats.org/officeDocument/2006/relationships/image" Target="../media/image749.png"/><Relationship Id="rId160" Type="http://schemas.openxmlformats.org/officeDocument/2006/relationships/customXml" Target="../ink/ink777.xml"/><Relationship Id="rId181" Type="http://schemas.openxmlformats.org/officeDocument/2006/relationships/image" Target="../media/image792.png"/><Relationship Id="rId216" Type="http://schemas.openxmlformats.org/officeDocument/2006/relationships/customXml" Target="../ink/ink805.xml"/><Relationship Id="rId22" Type="http://schemas.openxmlformats.org/officeDocument/2006/relationships/customXml" Target="../ink/ink708.xml"/><Relationship Id="rId43" Type="http://schemas.openxmlformats.org/officeDocument/2006/relationships/image" Target="../media/image723.png"/><Relationship Id="rId64" Type="http://schemas.openxmlformats.org/officeDocument/2006/relationships/customXml" Target="../ink/ink729.xml"/><Relationship Id="rId118" Type="http://schemas.openxmlformats.org/officeDocument/2006/relationships/customXml" Target="../ink/ink756.xml"/><Relationship Id="rId139" Type="http://schemas.openxmlformats.org/officeDocument/2006/relationships/image" Target="../media/image771.png"/><Relationship Id="rId85" Type="http://schemas.openxmlformats.org/officeDocument/2006/relationships/image" Target="../media/image744.png"/><Relationship Id="rId150" Type="http://schemas.openxmlformats.org/officeDocument/2006/relationships/customXml" Target="../ink/ink772.xml"/><Relationship Id="rId171" Type="http://schemas.openxmlformats.org/officeDocument/2006/relationships/image" Target="../media/image787.png"/><Relationship Id="rId192" Type="http://schemas.openxmlformats.org/officeDocument/2006/relationships/customXml" Target="../ink/ink793.xml"/><Relationship Id="rId206" Type="http://schemas.openxmlformats.org/officeDocument/2006/relationships/customXml" Target="../ink/ink800.xml"/><Relationship Id="rId12" Type="http://schemas.openxmlformats.org/officeDocument/2006/relationships/customXml" Target="../ink/ink703.xml"/><Relationship Id="rId33" Type="http://schemas.openxmlformats.org/officeDocument/2006/relationships/image" Target="../media/image718.png"/><Relationship Id="rId108" Type="http://schemas.openxmlformats.org/officeDocument/2006/relationships/customXml" Target="../ink/ink751.xml"/><Relationship Id="rId129" Type="http://schemas.openxmlformats.org/officeDocument/2006/relationships/image" Target="../media/image766.png"/><Relationship Id="rId54" Type="http://schemas.openxmlformats.org/officeDocument/2006/relationships/customXml" Target="../ink/ink724.xml"/><Relationship Id="rId75" Type="http://schemas.openxmlformats.org/officeDocument/2006/relationships/image" Target="../media/image739.png"/><Relationship Id="rId96" Type="http://schemas.openxmlformats.org/officeDocument/2006/relationships/customXml" Target="../ink/ink745.xml"/><Relationship Id="rId140" Type="http://schemas.openxmlformats.org/officeDocument/2006/relationships/customXml" Target="../ink/ink767.xml"/><Relationship Id="rId161" Type="http://schemas.openxmlformats.org/officeDocument/2006/relationships/image" Target="../media/image782.png"/><Relationship Id="rId182" Type="http://schemas.openxmlformats.org/officeDocument/2006/relationships/customXml" Target="../ink/ink788.xml"/><Relationship Id="rId217" Type="http://schemas.openxmlformats.org/officeDocument/2006/relationships/image" Target="../media/image810.png"/><Relationship Id="rId6" Type="http://schemas.openxmlformats.org/officeDocument/2006/relationships/customXml" Target="../ink/ink700.xml"/><Relationship Id="rId23" Type="http://schemas.openxmlformats.org/officeDocument/2006/relationships/image" Target="../media/image713.png"/><Relationship Id="rId119" Type="http://schemas.openxmlformats.org/officeDocument/2006/relationships/image" Target="../media/image761.png"/><Relationship Id="rId44" Type="http://schemas.openxmlformats.org/officeDocument/2006/relationships/customXml" Target="../ink/ink719.xml"/><Relationship Id="rId65" Type="http://schemas.openxmlformats.org/officeDocument/2006/relationships/image" Target="../media/image734.png"/><Relationship Id="rId86" Type="http://schemas.openxmlformats.org/officeDocument/2006/relationships/customXml" Target="../ink/ink740.xml"/><Relationship Id="rId130" Type="http://schemas.openxmlformats.org/officeDocument/2006/relationships/customXml" Target="../ink/ink762.xml"/><Relationship Id="rId151" Type="http://schemas.openxmlformats.org/officeDocument/2006/relationships/image" Target="../media/image777.png"/><Relationship Id="rId172" Type="http://schemas.openxmlformats.org/officeDocument/2006/relationships/customXml" Target="../ink/ink783.xml"/><Relationship Id="rId193" Type="http://schemas.openxmlformats.org/officeDocument/2006/relationships/image" Target="../media/image798.png"/><Relationship Id="rId207" Type="http://schemas.openxmlformats.org/officeDocument/2006/relationships/image" Target="../media/image805.png"/><Relationship Id="rId13" Type="http://schemas.openxmlformats.org/officeDocument/2006/relationships/image" Target="../media/image708.png"/><Relationship Id="rId109" Type="http://schemas.openxmlformats.org/officeDocument/2006/relationships/image" Target="../media/image756.png"/><Relationship Id="rId34" Type="http://schemas.openxmlformats.org/officeDocument/2006/relationships/customXml" Target="../ink/ink714.xml"/><Relationship Id="rId55" Type="http://schemas.openxmlformats.org/officeDocument/2006/relationships/image" Target="../media/image729.png"/><Relationship Id="rId76" Type="http://schemas.openxmlformats.org/officeDocument/2006/relationships/customXml" Target="../ink/ink735.xml"/><Relationship Id="rId97" Type="http://schemas.openxmlformats.org/officeDocument/2006/relationships/image" Target="../media/image750.png"/><Relationship Id="rId120" Type="http://schemas.openxmlformats.org/officeDocument/2006/relationships/customXml" Target="../ink/ink757.xml"/><Relationship Id="rId141" Type="http://schemas.openxmlformats.org/officeDocument/2006/relationships/image" Target="../media/image772.png"/><Relationship Id="rId7" Type="http://schemas.openxmlformats.org/officeDocument/2006/relationships/image" Target="../media/image705.png"/><Relationship Id="rId162" Type="http://schemas.openxmlformats.org/officeDocument/2006/relationships/customXml" Target="../ink/ink778.xml"/><Relationship Id="rId183" Type="http://schemas.openxmlformats.org/officeDocument/2006/relationships/image" Target="../media/image793.png"/><Relationship Id="rId218" Type="http://schemas.openxmlformats.org/officeDocument/2006/relationships/customXml" Target="../ink/ink806.xml"/><Relationship Id="rId24" Type="http://schemas.openxmlformats.org/officeDocument/2006/relationships/customXml" Target="../ink/ink709.xml"/><Relationship Id="rId45" Type="http://schemas.openxmlformats.org/officeDocument/2006/relationships/image" Target="../media/image724.png"/><Relationship Id="rId66" Type="http://schemas.openxmlformats.org/officeDocument/2006/relationships/customXml" Target="../ink/ink730.xml"/><Relationship Id="rId87" Type="http://schemas.openxmlformats.org/officeDocument/2006/relationships/image" Target="../media/image745.png"/><Relationship Id="rId110" Type="http://schemas.openxmlformats.org/officeDocument/2006/relationships/customXml" Target="../ink/ink752.xml"/><Relationship Id="rId131" Type="http://schemas.openxmlformats.org/officeDocument/2006/relationships/image" Target="../media/image767.png"/><Relationship Id="rId152" Type="http://schemas.openxmlformats.org/officeDocument/2006/relationships/customXml" Target="../ink/ink773.xml"/><Relationship Id="rId173" Type="http://schemas.openxmlformats.org/officeDocument/2006/relationships/image" Target="../media/image788.png"/><Relationship Id="rId194" Type="http://schemas.openxmlformats.org/officeDocument/2006/relationships/customXml" Target="../ink/ink794.xml"/><Relationship Id="rId208" Type="http://schemas.openxmlformats.org/officeDocument/2006/relationships/customXml" Target="../ink/ink801.xml"/><Relationship Id="rId14" Type="http://schemas.openxmlformats.org/officeDocument/2006/relationships/customXml" Target="../ink/ink704.xml"/><Relationship Id="rId35" Type="http://schemas.openxmlformats.org/officeDocument/2006/relationships/image" Target="../media/image719.png"/><Relationship Id="rId56" Type="http://schemas.openxmlformats.org/officeDocument/2006/relationships/customXml" Target="../ink/ink725.xml"/><Relationship Id="rId77" Type="http://schemas.openxmlformats.org/officeDocument/2006/relationships/image" Target="../media/image740.png"/><Relationship Id="rId100" Type="http://schemas.openxmlformats.org/officeDocument/2006/relationships/customXml" Target="../ink/ink747.xml"/><Relationship Id="rId8" Type="http://schemas.openxmlformats.org/officeDocument/2006/relationships/customXml" Target="../ink/ink701.xml"/><Relationship Id="rId51" Type="http://schemas.openxmlformats.org/officeDocument/2006/relationships/image" Target="../media/image727.png"/><Relationship Id="rId72" Type="http://schemas.openxmlformats.org/officeDocument/2006/relationships/customXml" Target="../ink/ink733.xml"/><Relationship Id="rId93" Type="http://schemas.openxmlformats.org/officeDocument/2006/relationships/image" Target="../media/image748.png"/><Relationship Id="rId98" Type="http://schemas.openxmlformats.org/officeDocument/2006/relationships/customXml" Target="../ink/ink746.xml"/><Relationship Id="rId121" Type="http://schemas.openxmlformats.org/officeDocument/2006/relationships/image" Target="../media/image762.png"/><Relationship Id="rId142" Type="http://schemas.openxmlformats.org/officeDocument/2006/relationships/customXml" Target="../ink/ink768.xml"/><Relationship Id="rId163" Type="http://schemas.openxmlformats.org/officeDocument/2006/relationships/image" Target="../media/image783.png"/><Relationship Id="rId184" Type="http://schemas.openxmlformats.org/officeDocument/2006/relationships/customXml" Target="../ink/ink789.xml"/><Relationship Id="rId189" Type="http://schemas.openxmlformats.org/officeDocument/2006/relationships/image" Target="../media/image796.png"/><Relationship Id="rId219" Type="http://schemas.openxmlformats.org/officeDocument/2006/relationships/image" Target="../media/image811.png"/><Relationship Id="rId3" Type="http://schemas.openxmlformats.org/officeDocument/2006/relationships/image" Target="../media/image703.png"/><Relationship Id="rId214" Type="http://schemas.openxmlformats.org/officeDocument/2006/relationships/customXml" Target="../ink/ink804.xml"/><Relationship Id="rId25" Type="http://schemas.openxmlformats.org/officeDocument/2006/relationships/image" Target="../media/image714.png"/><Relationship Id="rId46" Type="http://schemas.openxmlformats.org/officeDocument/2006/relationships/customXml" Target="../ink/ink720.xml"/><Relationship Id="rId67" Type="http://schemas.openxmlformats.org/officeDocument/2006/relationships/image" Target="../media/image735.png"/><Relationship Id="rId116" Type="http://schemas.openxmlformats.org/officeDocument/2006/relationships/customXml" Target="../ink/ink755.xml"/><Relationship Id="rId137" Type="http://schemas.openxmlformats.org/officeDocument/2006/relationships/image" Target="../media/image770.png"/><Relationship Id="rId158" Type="http://schemas.openxmlformats.org/officeDocument/2006/relationships/customXml" Target="../ink/ink776.xml"/><Relationship Id="rId20" Type="http://schemas.openxmlformats.org/officeDocument/2006/relationships/customXml" Target="../ink/ink707.xml"/><Relationship Id="rId41" Type="http://schemas.openxmlformats.org/officeDocument/2006/relationships/image" Target="../media/image722.png"/><Relationship Id="rId62" Type="http://schemas.openxmlformats.org/officeDocument/2006/relationships/customXml" Target="../ink/ink728.xml"/><Relationship Id="rId83" Type="http://schemas.openxmlformats.org/officeDocument/2006/relationships/image" Target="../media/image743.png"/><Relationship Id="rId88" Type="http://schemas.openxmlformats.org/officeDocument/2006/relationships/customXml" Target="../ink/ink741.xml"/><Relationship Id="rId111" Type="http://schemas.openxmlformats.org/officeDocument/2006/relationships/image" Target="../media/image757.png"/><Relationship Id="rId132" Type="http://schemas.openxmlformats.org/officeDocument/2006/relationships/customXml" Target="../ink/ink763.xml"/><Relationship Id="rId153" Type="http://schemas.openxmlformats.org/officeDocument/2006/relationships/image" Target="../media/image778.png"/><Relationship Id="rId174" Type="http://schemas.openxmlformats.org/officeDocument/2006/relationships/customXml" Target="../ink/ink784.xml"/><Relationship Id="rId179" Type="http://schemas.openxmlformats.org/officeDocument/2006/relationships/image" Target="../media/image791.png"/><Relationship Id="rId195" Type="http://schemas.openxmlformats.org/officeDocument/2006/relationships/image" Target="../media/image799.png"/><Relationship Id="rId209" Type="http://schemas.openxmlformats.org/officeDocument/2006/relationships/image" Target="../media/image806.png"/><Relationship Id="rId190" Type="http://schemas.openxmlformats.org/officeDocument/2006/relationships/customXml" Target="../ink/ink792.xml"/><Relationship Id="rId204" Type="http://schemas.openxmlformats.org/officeDocument/2006/relationships/customXml" Target="../ink/ink799.xml"/><Relationship Id="rId220" Type="http://schemas.openxmlformats.org/officeDocument/2006/relationships/customXml" Target="../ink/ink807.xml"/><Relationship Id="rId15" Type="http://schemas.openxmlformats.org/officeDocument/2006/relationships/image" Target="../media/image709.png"/><Relationship Id="rId36" Type="http://schemas.openxmlformats.org/officeDocument/2006/relationships/customXml" Target="../ink/ink715.xml"/><Relationship Id="rId57" Type="http://schemas.openxmlformats.org/officeDocument/2006/relationships/image" Target="../media/image730.png"/><Relationship Id="rId106" Type="http://schemas.openxmlformats.org/officeDocument/2006/relationships/customXml" Target="../ink/ink750.xml"/><Relationship Id="rId127" Type="http://schemas.openxmlformats.org/officeDocument/2006/relationships/image" Target="../media/image765.png"/><Relationship Id="rId10" Type="http://schemas.openxmlformats.org/officeDocument/2006/relationships/customXml" Target="../ink/ink702.xml"/><Relationship Id="rId31" Type="http://schemas.openxmlformats.org/officeDocument/2006/relationships/image" Target="../media/image717.png"/><Relationship Id="rId52" Type="http://schemas.openxmlformats.org/officeDocument/2006/relationships/customXml" Target="../ink/ink723.xml"/><Relationship Id="rId73" Type="http://schemas.openxmlformats.org/officeDocument/2006/relationships/image" Target="../media/image738.png"/><Relationship Id="rId78" Type="http://schemas.openxmlformats.org/officeDocument/2006/relationships/customXml" Target="../ink/ink736.xml"/><Relationship Id="rId94" Type="http://schemas.openxmlformats.org/officeDocument/2006/relationships/customXml" Target="../ink/ink744.xml"/><Relationship Id="rId99" Type="http://schemas.openxmlformats.org/officeDocument/2006/relationships/image" Target="../media/image751.png"/><Relationship Id="rId101" Type="http://schemas.openxmlformats.org/officeDocument/2006/relationships/image" Target="../media/image752.png"/><Relationship Id="rId122" Type="http://schemas.openxmlformats.org/officeDocument/2006/relationships/customXml" Target="../ink/ink758.xml"/><Relationship Id="rId143" Type="http://schemas.openxmlformats.org/officeDocument/2006/relationships/image" Target="../media/image773.png"/><Relationship Id="rId148" Type="http://schemas.openxmlformats.org/officeDocument/2006/relationships/customXml" Target="../ink/ink771.xml"/><Relationship Id="rId164" Type="http://schemas.openxmlformats.org/officeDocument/2006/relationships/customXml" Target="../ink/ink779.xml"/><Relationship Id="rId169" Type="http://schemas.openxmlformats.org/officeDocument/2006/relationships/image" Target="../media/image786.png"/><Relationship Id="rId185" Type="http://schemas.openxmlformats.org/officeDocument/2006/relationships/image" Target="../media/image794.png"/><Relationship Id="rId4" Type="http://schemas.openxmlformats.org/officeDocument/2006/relationships/customXml" Target="../ink/ink699.xml"/><Relationship Id="rId9" Type="http://schemas.openxmlformats.org/officeDocument/2006/relationships/image" Target="../media/image706.png"/><Relationship Id="rId180" Type="http://schemas.openxmlformats.org/officeDocument/2006/relationships/customXml" Target="../ink/ink787.xml"/><Relationship Id="rId210" Type="http://schemas.openxmlformats.org/officeDocument/2006/relationships/customXml" Target="../ink/ink802.xml"/><Relationship Id="rId215" Type="http://schemas.openxmlformats.org/officeDocument/2006/relationships/image" Target="../media/image809.png"/><Relationship Id="rId26" Type="http://schemas.openxmlformats.org/officeDocument/2006/relationships/customXml" Target="../ink/ink710.xml"/><Relationship Id="rId47" Type="http://schemas.openxmlformats.org/officeDocument/2006/relationships/image" Target="../media/image725.png"/><Relationship Id="rId68" Type="http://schemas.openxmlformats.org/officeDocument/2006/relationships/customXml" Target="../ink/ink731.xml"/><Relationship Id="rId89" Type="http://schemas.openxmlformats.org/officeDocument/2006/relationships/image" Target="../media/image746.png"/><Relationship Id="rId112" Type="http://schemas.openxmlformats.org/officeDocument/2006/relationships/customXml" Target="../ink/ink753.xml"/><Relationship Id="rId133" Type="http://schemas.openxmlformats.org/officeDocument/2006/relationships/image" Target="../media/image768.png"/><Relationship Id="rId154" Type="http://schemas.openxmlformats.org/officeDocument/2006/relationships/customXml" Target="../ink/ink774.xml"/><Relationship Id="rId175" Type="http://schemas.openxmlformats.org/officeDocument/2006/relationships/image" Target="../media/image789.png"/><Relationship Id="rId196" Type="http://schemas.openxmlformats.org/officeDocument/2006/relationships/customXml" Target="../ink/ink795.xml"/><Relationship Id="rId200" Type="http://schemas.openxmlformats.org/officeDocument/2006/relationships/customXml" Target="../ink/ink797.xml"/><Relationship Id="rId16" Type="http://schemas.openxmlformats.org/officeDocument/2006/relationships/customXml" Target="../ink/ink705.xml"/><Relationship Id="rId221" Type="http://schemas.openxmlformats.org/officeDocument/2006/relationships/image" Target="../media/image812.png"/><Relationship Id="rId37" Type="http://schemas.openxmlformats.org/officeDocument/2006/relationships/image" Target="../media/image720.png"/><Relationship Id="rId58" Type="http://schemas.openxmlformats.org/officeDocument/2006/relationships/customXml" Target="../ink/ink726.xml"/><Relationship Id="rId79" Type="http://schemas.openxmlformats.org/officeDocument/2006/relationships/image" Target="../media/image741.png"/><Relationship Id="rId102" Type="http://schemas.openxmlformats.org/officeDocument/2006/relationships/customXml" Target="../ink/ink748.xml"/><Relationship Id="rId123" Type="http://schemas.openxmlformats.org/officeDocument/2006/relationships/image" Target="../media/image763.png"/><Relationship Id="rId144" Type="http://schemas.openxmlformats.org/officeDocument/2006/relationships/customXml" Target="../ink/ink769.xml"/><Relationship Id="rId90" Type="http://schemas.openxmlformats.org/officeDocument/2006/relationships/customXml" Target="../ink/ink742.xml"/><Relationship Id="rId165" Type="http://schemas.openxmlformats.org/officeDocument/2006/relationships/image" Target="../media/image784.png"/><Relationship Id="rId186" Type="http://schemas.openxmlformats.org/officeDocument/2006/relationships/customXml" Target="../ink/ink790.xml"/><Relationship Id="rId211" Type="http://schemas.openxmlformats.org/officeDocument/2006/relationships/image" Target="../media/image807.png"/><Relationship Id="rId27" Type="http://schemas.openxmlformats.org/officeDocument/2006/relationships/image" Target="../media/image715.png"/><Relationship Id="rId48" Type="http://schemas.openxmlformats.org/officeDocument/2006/relationships/customXml" Target="../ink/ink721.xml"/><Relationship Id="rId69" Type="http://schemas.openxmlformats.org/officeDocument/2006/relationships/image" Target="../media/image736.png"/><Relationship Id="rId113" Type="http://schemas.openxmlformats.org/officeDocument/2006/relationships/image" Target="../media/image758.png"/><Relationship Id="rId134" Type="http://schemas.openxmlformats.org/officeDocument/2006/relationships/customXml" Target="../ink/ink764.xml"/><Relationship Id="rId80" Type="http://schemas.openxmlformats.org/officeDocument/2006/relationships/customXml" Target="../ink/ink737.xml"/><Relationship Id="rId155" Type="http://schemas.openxmlformats.org/officeDocument/2006/relationships/image" Target="../media/image779.png"/><Relationship Id="rId176" Type="http://schemas.openxmlformats.org/officeDocument/2006/relationships/customXml" Target="../ink/ink785.xml"/><Relationship Id="rId197" Type="http://schemas.openxmlformats.org/officeDocument/2006/relationships/image" Target="../media/image800.png"/><Relationship Id="rId201" Type="http://schemas.openxmlformats.org/officeDocument/2006/relationships/image" Target="../media/image802.png"/><Relationship Id="rId222" Type="http://schemas.openxmlformats.org/officeDocument/2006/relationships/customXml" Target="../ink/ink808.xml"/><Relationship Id="rId17" Type="http://schemas.openxmlformats.org/officeDocument/2006/relationships/image" Target="../media/image710.png"/><Relationship Id="rId38" Type="http://schemas.openxmlformats.org/officeDocument/2006/relationships/customXml" Target="../ink/ink716.xml"/><Relationship Id="rId59" Type="http://schemas.openxmlformats.org/officeDocument/2006/relationships/image" Target="../media/image731.png"/><Relationship Id="rId103" Type="http://schemas.openxmlformats.org/officeDocument/2006/relationships/image" Target="../media/image753.png"/><Relationship Id="rId124" Type="http://schemas.openxmlformats.org/officeDocument/2006/relationships/customXml" Target="../ink/ink759.xml"/><Relationship Id="rId70" Type="http://schemas.openxmlformats.org/officeDocument/2006/relationships/customXml" Target="../ink/ink732.xml"/><Relationship Id="rId91" Type="http://schemas.openxmlformats.org/officeDocument/2006/relationships/image" Target="../media/image747.png"/><Relationship Id="rId145" Type="http://schemas.openxmlformats.org/officeDocument/2006/relationships/image" Target="../media/image774.png"/><Relationship Id="rId166" Type="http://schemas.openxmlformats.org/officeDocument/2006/relationships/customXml" Target="../ink/ink780.xml"/><Relationship Id="rId187" Type="http://schemas.openxmlformats.org/officeDocument/2006/relationships/image" Target="../media/image795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803.xml"/><Relationship Id="rId28" Type="http://schemas.openxmlformats.org/officeDocument/2006/relationships/customXml" Target="../ink/ink711.xml"/><Relationship Id="rId49" Type="http://schemas.openxmlformats.org/officeDocument/2006/relationships/image" Target="../media/image726.png"/><Relationship Id="rId114" Type="http://schemas.openxmlformats.org/officeDocument/2006/relationships/customXml" Target="../ink/ink754.xml"/><Relationship Id="rId60" Type="http://schemas.openxmlformats.org/officeDocument/2006/relationships/customXml" Target="../ink/ink727.xml"/><Relationship Id="rId81" Type="http://schemas.openxmlformats.org/officeDocument/2006/relationships/image" Target="../media/image742.png"/><Relationship Id="rId135" Type="http://schemas.openxmlformats.org/officeDocument/2006/relationships/image" Target="../media/image769.png"/><Relationship Id="rId156" Type="http://schemas.openxmlformats.org/officeDocument/2006/relationships/customXml" Target="../ink/ink775.xml"/><Relationship Id="rId177" Type="http://schemas.openxmlformats.org/officeDocument/2006/relationships/image" Target="../media/image790.png"/><Relationship Id="rId198" Type="http://schemas.openxmlformats.org/officeDocument/2006/relationships/customXml" Target="../ink/ink796.xml"/><Relationship Id="rId202" Type="http://schemas.openxmlformats.org/officeDocument/2006/relationships/customXml" Target="../ink/ink798.xml"/><Relationship Id="rId223" Type="http://schemas.openxmlformats.org/officeDocument/2006/relationships/image" Target="../media/image813.png"/><Relationship Id="rId18" Type="http://schemas.openxmlformats.org/officeDocument/2006/relationships/customXml" Target="../ink/ink706.xml"/><Relationship Id="rId39" Type="http://schemas.openxmlformats.org/officeDocument/2006/relationships/image" Target="../media/image721.png"/><Relationship Id="rId50" Type="http://schemas.openxmlformats.org/officeDocument/2006/relationships/customXml" Target="../ink/ink722.xml"/><Relationship Id="rId104" Type="http://schemas.openxmlformats.org/officeDocument/2006/relationships/customXml" Target="../ink/ink749.xml"/><Relationship Id="rId125" Type="http://schemas.openxmlformats.org/officeDocument/2006/relationships/image" Target="../media/image764.png"/><Relationship Id="rId146" Type="http://schemas.openxmlformats.org/officeDocument/2006/relationships/customXml" Target="../ink/ink770.xml"/><Relationship Id="rId167" Type="http://schemas.openxmlformats.org/officeDocument/2006/relationships/image" Target="../media/image785.png"/><Relationship Id="rId188" Type="http://schemas.openxmlformats.org/officeDocument/2006/relationships/customXml" Target="../ink/ink791.xml"/><Relationship Id="rId71" Type="http://schemas.openxmlformats.org/officeDocument/2006/relationships/image" Target="../media/image737.png"/><Relationship Id="rId92" Type="http://schemas.openxmlformats.org/officeDocument/2006/relationships/customXml" Target="../ink/ink743.xml"/><Relationship Id="rId213" Type="http://schemas.openxmlformats.org/officeDocument/2006/relationships/image" Target="../media/image808.png"/><Relationship Id="rId2" Type="http://schemas.openxmlformats.org/officeDocument/2006/relationships/customXml" Target="../ink/ink698.xml"/><Relationship Id="rId29" Type="http://schemas.openxmlformats.org/officeDocument/2006/relationships/image" Target="../media/image716.png"/><Relationship Id="rId40" Type="http://schemas.openxmlformats.org/officeDocument/2006/relationships/customXml" Target="../ink/ink717.xml"/><Relationship Id="rId115" Type="http://schemas.openxmlformats.org/officeDocument/2006/relationships/image" Target="../media/image759.png"/><Relationship Id="rId136" Type="http://schemas.openxmlformats.org/officeDocument/2006/relationships/customXml" Target="../ink/ink765.xml"/><Relationship Id="rId157" Type="http://schemas.openxmlformats.org/officeDocument/2006/relationships/image" Target="../media/image780.png"/><Relationship Id="rId178" Type="http://schemas.openxmlformats.org/officeDocument/2006/relationships/customXml" Target="../ink/ink786.xml"/><Relationship Id="rId61" Type="http://schemas.openxmlformats.org/officeDocument/2006/relationships/image" Target="../media/image732.png"/><Relationship Id="rId82" Type="http://schemas.openxmlformats.org/officeDocument/2006/relationships/customXml" Target="../ink/ink738.xml"/><Relationship Id="rId199" Type="http://schemas.openxmlformats.org/officeDocument/2006/relationships/image" Target="../media/image801.png"/><Relationship Id="rId203" Type="http://schemas.openxmlformats.org/officeDocument/2006/relationships/image" Target="../media/image803.png"/><Relationship Id="rId19" Type="http://schemas.openxmlformats.org/officeDocument/2006/relationships/image" Target="../media/image711.png"/><Relationship Id="rId30" Type="http://schemas.openxmlformats.org/officeDocument/2006/relationships/customXml" Target="../ink/ink712.xml"/><Relationship Id="rId105" Type="http://schemas.openxmlformats.org/officeDocument/2006/relationships/image" Target="../media/image754.png"/><Relationship Id="rId126" Type="http://schemas.openxmlformats.org/officeDocument/2006/relationships/customXml" Target="../ink/ink760.xml"/><Relationship Id="rId147" Type="http://schemas.openxmlformats.org/officeDocument/2006/relationships/image" Target="../media/image775.png"/><Relationship Id="rId168" Type="http://schemas.openxmlformats.org/officeDocument/2006/relationships/customXml" Target="../ink/ink78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1.png"/><Relationship Id="rId21" Type="http://schemas.openxmlformats.org/officeDocument/2006/relationships/image" Target="../media/image823.png"/><Relationship Id="rId42" Type="http://schemas.openxmlformats.org/officeDocument/2006/relationships/customXml" Target="../ink/ink829.xml"/><Relationship Id="rId63" Type="http://schemas.openxmlformats.org/officeDocument/2006/relationships/image" Target="../media/image844.png"/><Relationship Id="rId84" Type="http://schemas.openxmlformats.org/officeDocument/2006/relationships/customXml" Target="../ink/ink850.xml"/><Relationship Id="rId138" Type="http://schemas.openxmlformats.org/officeDocument/2006/relationships/customXml" Target="../ink/ink877.xml"/><Relationship Id="rId159" Type="http://schemas.openxmlformats.org/officeDocument/2006/relationships/image" Target="../media/image892.png"/><Relationship Id="rId170" Type="http://schemas.openxmlformats.org/officeDocument/2006/relationships/customXml" Target="../ink/ink893.xml"/><Relationship Id="rId107" Type="http://schemas.openxmlformats.org/officeDocument/2006/relationships/image" Target="../media/image866.png"/><Relationship Id="rId11" Type="http://schemas.openxmlformats.org/officeDocument/2006/relationships/image" Target="../media/image818.png"/><Relationship Id="rId32" Type="http://schemas.openxmlformats.org/officeDocument/2006/relationships/customXml" Target="../ink/ink824.xml"/><Relationship Id="rId53" Type="http://schemas.openxmlformats.org/officeDocument/2006/relationships/image" Target="../media/image839.png"/><Relationship Id="rId74" Type="http://schemas.openxmlformats.org/officeDocument/2006/relationships/customXml" Target="../ink/ink845.xml"/><Relationship Id="rId128" Type="http://schemas.openxmlformats.org/officeDocument/2006/relationships/customXml" Target="../ink/ink872.xml"/><Relationship Id="rId149" Type="http://schemas.openxmlformats.org/officeDocument/2006/relationships/image" Target="../media/image887.png"/><Relationship Id="rId5" Type="http://schemas.openxmlformats.org/officeDocument/2006/relationships/image" Target="../media/image815.png"/><Relationship Id="rId95" Type="http://schemas.openxmlformats.org/officeDocument/2006/relationships/image" Target="../media/image860.png"/><Relationship Id="rId160" Type="http://schemas.openxmlformats.org/officeDocument/2006/relationships/customXml" Target="../ink/ink888.xml"/><Relationship Id="rId22" Type="http://schemas.openxmlformats.org/officeDocument/2006/relationships/customXml" Target="../ink/ink819.xml"/><Relationship Id="rId43" Type="http://schemas.openxmlformats.org/officeDocument/2006/relationships/image" Target="../media/image834.png"/><Relationship Id="rId64" Type="http://schemas.openxmlformats.org/officeDocument/2006/relationships/customXml" Target="../ink/ink840.xml"/><Relationship Id="rId118" Type="http://schemas.openxmlformats.org/officeDocument/2006/relationships/customXml" Target="../ink/ink867.xml"/><Relationship Id="rId139" Type="http://schemas.openxmlformats.org/officeDocument/2006/relationships/image" Target="../media/image882.png"/><Relationship Id="rId85" Type="http://schemas.openxmlformats.org/officeDocument/2006/relationships/image" Target="../media/image855.png"/><Relationship Id="rId150" Type="http://schemas.openxmlformats.org/officeDocument/2006/relationships/customXml" Target="../ink/ink883.xml"/><Relationship Id="rId171" Type="http://schemas.openxmlformats.org/officeDocument/2006/relationships/image" Target="../media/image898.png"/><Relationship Id="rId12" Type="http://schemas.openxmlformats.org/officeDocument/2006/relationships/customXml" Target="../ink/ink814.xml"/><Relationship Id="rId33" Type="http://schemas.openxmlformats.org/officeDocument/2006/relationships/image" Target="../media/image829.png"/><Relationship Id="rId108" Type="http://schemas.openxmlformats.org/officeDocument/2006/relationships/customXml" Target="../ink/ink862.xml"/><Relationship Id="rId129" Type="http://schemas.openxmlformats.org/officeDocument/2006/relationships/image" Target="../media/image877.png"/><Relationship Id="rId54" Type="http://schemas.openxmlformats.org/officeDocument/2006/relationships/customXml" Target="../ink/ink835.xml"/><Relationship Id="rId75" Type="http://schemas.openxmlformats.org/officeDocument/2006/relationships/image" Target="../media/image850.png"/><Relationship Id="rId96" Type="http://schemas.openxmlformats.org/officeDocument/2006/relationships/customXml" Target="../ink/ink856.xml"/><Relationship Id="rId140" Type="http://schemas.openxmlformats.org/officeDocument/2006/relationships/customXml" Target="../ink/ink878.xml"/><Relationship Id="rId161" Type="http://schemas.openxmlformats.org/officeDocument/2006/relationships/image" Target="../media/image893.png"/><Relationship Id="rId6" Type="http://schemas.openxmlformats.org/officeDocument/2006/relationships/customXml" Target="../ink/ink811.xml"/><Relationship Id="rId23" Type="http://schemas.openxmlformats.org/officeDocument/2006/relationships/image" Target="../media/image824.png"/><Relationship Id="rId28" Type="http://schemas.openxmlformats.org/officeDocument/2006/relationships/customXml" Target="../ink/ink822.xml"/><Relationship Id="rId49" Type="http://schemas.openxmlformats.org/officeDocument/2006/relationships/image" Target="../media/image837.png"/><Relationship Id="rId114" Type="http://schemas.openxmlformats.org/officeDocument/2006/relationships/customXml" Target="../ink/ink865.xml"/><Relationship Id="rId119" Type="http://schemas.openxmlformats.org/officeDocument/2006/relationships/image" Target="../media/image872.png"/><Relationship Id="rId44" Type="http://schemas.openxmlformats.org/officeDocument/2006/relationships/customXml" Target="../ink/ink830.xml"/><Relationship Id="rId60" Type="http://schemas.openxmlformats.org/officeDocument/2006/relationships/customXml" Target="../ink/ink838.xml"/><Relationship Id="rId65" Type="http://schemas.openxmlformats.org/officeDocument/2006/relationships/image" Target="../media/image845.png"/><Relationship Id="rId81" Type="http://schemas.openxmlformats.org/officeDocument/2006/relationships/image" Target="../media/image853.png"/><Relationship Id="rId86" Type="http://schemas.openxmlformats.org/officeDocument/2006/relationships/customXml" Target="../ink/ink851.xml"/><Relationship Id="rId130" Type="http://schemas.openxmlformats.org/officeDocument/2006/relationships/customXml" Target="../ink/ink873.xml"/><Relationship Id="rId135" Type="http://schemas.openxmlformats.org/officeDocument/2006/relationships/image" Target="../media/image880.png"/><Relationship Id="rId151" Type="http://schemas.openxmlformats.org/officeDocument/2006/relationships/image" Target="../media/image888.png"/><Relationship Id="rId156" Type="http://schemas.openxmlformats.org/officeDocument/2006/relationships/customXml" Target="../ink/ink886.xml"/><Relationship Id="rId177" Type="http://schemas.openxmlformats.org/officeDocument/2006/relationships/image" Target="../media/image901.png"/><Relationship Id="rId172" Type="http://schemas.openxmlformats.org/officeDocument/2006/relationships/customXml" Target="../ink/ink894.xml"/><Relationship Id="rId13" Type="http://schemas.openxmlformats.org/officeDocument/2006/relationships/image" Target="../media/image819.png"/><Relationship Id="rId18" Type="http://schemas.openxmlformats.org/officeDocument/2006/relationships/customXml" Target="../ink/ink817.xml"/><Relationship Id="rId39" Type="http://schemas.openxmlformats.org/officeDocument/2006/relationships/image" Target="../media/image832.png"/><Relationship Id="rId109" Type="http://schemas.openxmlformats.org/officeDocument/2006/relationships/image" Target="../media/image867.png"/><Relationship Id="rId34" Type="http://schemas.openxmlformats.org/officeDocument/2006/relationships/customXml" Target="../ink/ink825.xml"/><Relationship Id="rId50" Type="http://schemas.openxmlformats.org/officeDocument/2006/relationships/customXml" Target="../ink/ink833.xml"/><Relationship Id="rId55" Type="http://schemas.openxmlformats.org/officeDocument/2006/relationships/image" Target="../media/image840.png"/><Relationship Id="rId76" Type="http://schemas.openxmlformats.org/officeDocument/2006/relationships/customXml" Target="../ink/ink846.xml"/><Relationship Id="rId97" Type="http://schemas.openxmlformats.org/officeDocument/2006/relationships/image" Target="../media/image861.png"/><Relationship Id="rId104" Type="http://schemas.openxmlformats.org/officeDocument/2006/relationships/customXml" Target="../ink/ink860.xml"/><Relationship Id="rId120" Type="http://schemas.openxmlformats.org/officeDocument/2006/relationships/customXml" Target="../ink/ink868.xml"/><Relationship Id="rId125" Type="http://schemas.openxmlformats.org/officeDocument/2006/relationships/image" Target="../media/image875.png"/><Relationship Id="rId141" Type="http://schemas.openxmlformats.org/officeDocument/2006/relationships/image" Target="../media/image883.png"/><Relationship Id="rId146" Type="http://schemas.openxmlformats.org/officeDocument/2006/relationships/customXml" Target="../ink/ink881.xml"/><Relationship Id="rId167" Type="http://schemas.openxmlformats.org/officeDocument/2006/relationships/image" Target="../media/image896.png"/><Relationship Id="rId7" Type="http://schemas.openxmlformats.org/officeDocument/2006/relationships/image" Target="../media/image816.png"/><Relationship Id="rId71" Type="http://schemas.openxmlformats.org/officeDocument/2006/relationships/image" Target="../media/image848.png"/><Relationship Id="rId92" Type="http://schemas.openxmlformats.org/officeDocument/2006/relationships/customXml" Target="../ink/ink854.xml"/><Relationship Id="rId162" Type="http://schemas.openxmlformats.org/officeDocument/2006/relationships/customXml" Target="../ink/ink889.xml"/><Relationship Id="rId2" Type="http://schemas.openxmlformats.org/officeDocument/2006/relationships/customXml" Target="../ink/ink809.xml"/><Relationship Id="rId29" Type="http://schemas.openxmlformats.org/officeDocument/2006/relationships/image" Target="../media/image827.png"/><Relationship Id="rId24" Type="http://schemas.openxmlformats.org/officeDocument/2006/relationships/customXml" Target="../ink/ink820.xml"/><Relationship Id="rId40" Type="http://schemas.openxmlformats.org/officeDocument/2006/relationships/customXml" Target="../ink/ink828.xml"/><Relationship Id="rId45" Type="http://schemas.openxmlformats.org/officeDocument/2006/relationships/image" Target="../media/image835.png"/><Relationship Id="rId66" Type="http://schemas.openxmlformats.org/officeDocument/2006/relationships/customXml" Target="../ink/ink841.xml"/><Relationship Id="rId87" Type="http://schemas.openxmlformats.org/officeDocument/2006/relationships/image" Target="../media/image856.png"/><Relationship Id="rId110" Type="http://schemas.openxmlformats.org/officeDocument/2006/relationships/customXml" Target="../ink/ink863.xml"/><Relationship Id="rId115" Type="http://schemas.openxmlformats.org/officeDocument/2006/relationships/image" Target="../media/image870.png"/><Relationship Id="rId131" Type="http://schemas.openxmlformats.org/officeDocument/2006/relationships/image" Target="../media/image878.png"/><Relationship Id="rId136" Type="http://schemas.openxmlformats.org/officeDocument/2006/relationships/customXml" Target="../ink/ink876.xml"/><Relationship Id="rId157" Type="http://schemas.openxmlformats.org/officeDocument/2006/relationships/image" Target="../media/image891.png"/><Relationship Id="rId178" Type="http://schemas.openxmlformats.org/officeDocument/2006/relationships/customXml" Target="../ink/ink897.xml"/><Relationship Id="rId61" Type="http://schemas.openxmlformats.org/officeDocument/2006/relationships/image" Target="../media/image843.png"/><Relationship Id="rId82" Type="http://schemas.openxmlformats.org/officeDocument/2006/relationships/customXml" Target="../ink/ink849.xml"/><Relationship Id="rId152" Type="http://schemas.openxmlformats.org/officeDocument/2006/relationships/customXml" Target="../ink/ink884.xml"/><Relationship Id="rId173" Type="http://schemas.openxmlformats.org/officeDocument/2006/relationships/image" Target="../media/image899.png"/><Relationship Id="rId19" Type="http://schemas.openxmlformats.org/officeDocument/2006/relationships/image" Target="../media/image822.png"/><Relationship Id="rId14" Type="http://schemas.openxmlformats.org/officeDocument/2006/relationships/customXml" Target="../ink/ink815.xml"/><Relationship Id="rId30" Type="http://schemas.openxmlformats.org/officeDocument/2006/relationships/customXml" Target="../ink/ink823.xml"/><Relationship Id="rId35" Type="http://schemas.openxmlformats.org/officeDocument/2006/relationships/image" Target="../media/image830.png"/><Relationship Id="rId56" Type="http://schemas.openxmlformats.org/officeDocument/2006/relationships/customXml" Target="../ink/ink836.xml"/><Relationship Id="rId77" Type="http://schemas.openxmlformats.org/officeDocument/2006/relationships/image" Target="../media/image851.png"/><Relationship Id="rId100" Type="http://schemas.openxmlformats.org/officeDocument/2006/relationships/customXml" Target="../ink/ink858.xml"/><Relationship Id="rId105" Type="http://schemas.openxmlformats.org/officeDocument/2006/relationships/image" Target="../media/image865.png"/><Relationship Id="rId126" Type="http://schemas.openxmlformats.org/officeDocument/2006/relationships/customXml" Target="../ink/ink871.xml"/><Relationship Id="rId147" Type="http://schemas.openxmlformats.org/officeDocument/2006/relationships/image" Target="../media/image886.png"/><Relationship Id="rId168" Type="http://schemas.openxmlformats.org/officeDocument/2006/relationships/customXml" Target="../ink/ink892.xml"/><Relationship Id="rId8" Type="http://schemas.openxmlformats.org/officeDocument/2006/relationships/customXml" Target="../ink/ink812.xml"/><Relationship Id="rId51" Type="http://schemas.openxmlformats.org/officeDocument/2006/relationships/image" Target="../media/image838.png"/><Relationship Id="rId72" Type="http://schemas.openxmlformats.org/officeDocument/2006/relationships/customXml" Target="../ink/ink844.xml"/><Relationship Id="rId93" Type="http://schemas.openxmlformats.org/officeDocument/2006/relationships/image" Target="../media/image859.png"/><Relationship Id="rId98" Type="http://schemas.openxmlformats.org/officeDocument/2006/relationships/customXml" Target="../ink/ink857.xml"/><Relationship Id="rId121" Type="http://schemas.openxmlformats.org/officeDocument/2006/relationships/image" Target="../media/image873.png"/><Relationship Id="rId142" Type="http://schemas.openxmlformats.org/officeDocument/2006/relationships/customXml" Target="../ink/ink879.xml"/><Relationship Id="rId163" Type="http://schemas.openxmlformats.org/officeDocument/2006/relationships/image" Target="../media/image894.png"/><Relationship Id="rId3" Type="http://schemas.openxmlformats.org/officeDocument/2006/relationships/image" Target="../media/image814.png"/><Relationship Id="rId25" Type="http://schemas.openxmlformats.org/officeDocument/2006/relationships/image" Target="../media/image825.png"/><Relationship Id="rId46" Type="http://schemas.openxmlformats.org/officeDocument/2006/relationships/customXml" Target="../ink/ink831.xml"/><Relationship Id="rId67" Type="http://schemas.openxmlformats.org/officeDocument/2006/relationships/image" Target="../media/image846.png"/><Relationship Id="rId116" Type="http://schemas.openxmlformats.org/officeDocument/2006/relationships/customXml" Target="../ink/ink866.xml"/><Relationship Id="rId137" Type="http://schemas.openxmlformats.org/officeDocument/2006/relationships/image" Target="../media/image881.png"/><Relationship Id="rId158" Type="http://schemas.openxmlformats.org/officeDocument/2006/relationships/customXml" Target="../ink/ink887.xml"/><Relationship Id="rId20" Type="http://schemas.openxmlformats.org/officeDocument/2006/relationships/customXml" Target="../ink/ink818.xml"/><Relationship Id="rId41" Type="http://schemas.openxmlformats.org/officeDocument/2006/relationships/image" Target="../media/image833.png"/><Relationship Id="rId62" Type="http://schemas.openxmlformats.org/officeDocument/2006/relationships/customXml" Target="../ink/ink839.xml"/><Relationship Id="rId83" Type="http://schemas.openxmlformats.org/officeDocument/2006/relationships/image" Target="../media/image854.png"/><Relationship Id="rId88" Type="http://schemas.openxmlformats.org/officeDocument/2006/relationships/customXml" Target="../ink/ink852.xml"/><Relationship Id="rId111" Type="http://schemas.openxmlformats.org/officeDocument/2006/relationships/image" Target="../media/image868.png"/><Relationship Id="rId132" Type="http://schemas.openxmlformats.org/officeDocument/2006/relationships/customXml" Target="../ink/ink874.xml"/><Relationship Id="rId153" Type="http://schemas.openxmlformats.org/officeDocument/2006/relationships/image" Target="../media/image889.png"/><Relationship Id="rId174" Type="http://schemas.openxmlformats.org/officeDocument/2006/relationships/customXml" Target="../ink/ink895.xml"/><Relationship Id="rId179" Type="http://schemas.openxmlformats.org/officeDocument/2006/relationships/image" Target="../media/image902.png"/><Relationship Id="rId15" Type="http://schemas.openxmlformats.org/officeDocument/2006/relationships/image" Target="../media/image820.png"/><Relationship Id="rId36" Type="http://schemas.openxmlformats.org/officeDocument/2006/relationships/customXml" Target="../ink/ink826.xml"/><Relationship Id="rId57" Type="http://schemas.openxmlformats.org/officeDocument/2006/relationships/image" Target="../media/image841.png"/><Relationship Id="rId106" Type="http://schemas.openxmlformats.org/officeDocument/2006/relationships/customXml" Target="../ink/ink861.xml"/><Relationship Id="rId127" Type="http://schemas.openxmlformats.org/officeDocument/2006/relationships/image" Target="../media/image876.png"/><Relationship Id="rId10" Type="http://schemas.openxmlformats.org/officeDocument/2006/relationships/customXml" Target="../ink/ink813.xml"/><Relationship Id="rId31" Type="http://schemas.openxmlformats.org/officeDocument/2006/relationships/image" Target="../media/image828.png"/><Relationship Id="rId52" Type="http://schemas.openxmlformats.org/officeDocument/2006/relationships/customXml" Target="../ink/ink834.xml"/><Relationship Id="rId73" Type="http://schemas.openxmlformats.org/officeDocument/2006/relationships/image" Target="../media/image849.png"/><Relationship Id="rId78" Type="http://schemas.openxmlformats.org/officeDocument/2006/relationships/customXml" Target="../ink/ink847.xml"/><Relationship Id="rId94" Type="http://schemas.openxmlformats.org/officeDocument/2006/relationships/customXml" Target="../ink/ink855.xml"/><Relationship Id="rId99" Type="http://schemas.openxmlformats.org/officeDocument/2006/relationships/image" Target="../media/image862.png"/><Relationship Id="rId101" Type="http://schemas.openxmlformats.org/officeDocument/2006/relationships/image" Target="../media/image863.png"/><Relationship Id="rId122" Type="http://schemas.openxmlformats.org/officeDocument/2006/relationships/customXml" Target="../ink/ink869.xml"/><Relationship Id="rId143" Type="http://schemas.openxmlformats.org/officeDocument/2006/relationships/image" Target="../media/image884.png"/><Relationship Id="rId148" Type="http://schemas.openxmlformats.org/officeDocument/2006/relationships/customXml" Target="../ink/ink882.xml"/><Relationship Id="rId164" Type="http://schemas.openxmlformats.org/officeDocument/2006/relationships/customXml" Target="../ink/ink890.xml"/><Relationship Id="rId169" Type="http://schemas.openxmlformats.org/officeDocument/2006/relationships/image" Target="../media/image897.png"/><Relationship Id="rId4" Type="http://schemas.openxmlformats.org/officeDocument/2006/relationships/customXml" Target="../ink/ink810.xml"/><Relationship Id="rId9" Type="http://schemas.openxmlformats.org/officeDocument/2006/relationships/image" Target="../media/image817.png"/><Relationship Id="rId26" Type="http://schemas.openxmlformats.org/officeDocument/2006/relationships/customXml" Target="../ink/ink821.xml"/><Relationship Id="rId47" Type="http://schemas.openxmlformats.org/officeDocument/2006/relationships/image" Target="../media/image836.png"/><Relationship Id="rId68" Type="http://schemas.openxmlformats.org/officeDocument/2006/relationships/customXml" Target="../ink/ink842.xml"/><Relationship Id="rId89" Type="http://schemas.openxmlformats.org/officeDocument/2006/relationships/image" Target="../media/image857.png"/><Relationship Id="rId112" Type="http://schemas.openxmlformats.org/officeDocument/2006/relationships/customXml" Target="../ink/ink864.xml"/><Relationship Id="rId133" Type="http://schemas.openxmlformats.org/officeDocument/2006/relationships/image" Target="../media/image879.png"/><Relationship Id="rId154" Type="http://schemas.openxmlformats.org/officeDocument/2006/relationships/customXml" Target="../ink/ink885.xml"/><Relationship Id="rId175" Type="http://schemas.openxmlformats.org/officeDocument/2006/relationships/image" Target="../media/image900.png"/><Relationship Id="rId16" Type="http://schemas.openxmlformats.org/officeDocument/2006/relationships/customXml" Target="../ink/ink816.xml"/><Relationship Id="rId37" Type="http://schemas.openxmlformats.org/officeDocument/2006/relationships/image" Target="../media/image831.png"/><Relationship Id="rId58" Type="http://schemas.openxmlformats.org/officeDocument/2006/relationships/customXml" Target="../ink/ink837.xml"/><Relationship Id="rId79" Type="http://schemas.openxmlformats.org/officeDocument/2006/relationships/image" Target="../media/image852.png"/><Relationship Id="rId102" Type="http://schemas.openxmlformats.org/officeDocument/2006/relationships/customXml" Target="../ink/ink859.xml"/><Relationship Id="rId123" Type="http://schemas.openxmlformats.org/officeDocument/2006/relationships/image" Target="../media/image874.png"/><Relationship Id="rId144" Type="http://schemas.openxmlformats.org/officeDocument/2006/relationships/customXml" Target="../ink/ink880.xml"/><Relationship Id="rId90" Type="http://schemas.openxmlformats.org/officeDocument/2006/relationships/customXml" Target="../ink/ink853.xml"/><Relationship Id="rId165" Type="http://schemas.openxmlformats.org/officeDocument/2006/relationships/image" Target="../media/image895.png"/><Relationship Id="rId27" Type="http://schemas.openxmlformats.org/officeDocument/2006/relationships/image" Target="../media/image826.png"/><Relationship Id="rId48" Type="http://schemas.openxmlformats.org/officeDocument/2006/relationships/customXml" Target="../ink/ink832.xml"/><Relationship Id="rId69" Type="http://schemas.openxmlformats.org/officeDocument/2006/relationships/image" Target="../media/image847.png"/><Relationship Id="rId113" Type="http://schemas.openxmlformats.org/officeDocument/2006/relationships/image" Target="../media/image869.png"/><Relationship Id="rId134" Type="http://schemas.openxmlformats.org/officeDocument/2006/relationships/customXml" Target="../ink/ink875.xml"/><Relationship Id="rId80" Type="http://schemas.openxmlformats.org/officeDocument/2006/relationships/customXml" Target="../ink/ink848.xml"/><Relationship Id="rId155" Type="http://schemas.openxmlformats.org/officeDocument/2006/relationships/image" Target="../media/image890.png"/><Relationship Id="rId176" Type="http://schemas.openxmlformats.org/officeDocument/2006/relationships/customXml" Target="../ink/ink896.xml"/><Relationship Id="rId17" Type="http://schemas.openxmlformats.org/officeDocument/2006/relationships/image" Target="../media/image821.png"/><Relationship Id="rId38" Type="http://schemas.openxmlformats.org/officeDocument/2006/relationships/customXml" Target="../ink/ink827.xml"/><Relationship Id="rId59" Type="http://schemas.openxmlformats.org/officeDocument/2006/relationships/image" Target="../media/image842.png"/><Relationship Id="rId103" Type="http://schemas.openxmlformats.org/officeDocument/2006/relationships/image" Target="../media/image864.png"/><Relationship Id="rId124" Type="http://schemas.openxmlformats.org/officeDocument/2006/relationships/customXml" Target="../ink/ink870.xml"/><Relationship Id="rId70" Type="http://schemas.openxmlformats.org/officeDocument/2006/relationships/customXml" Target="../ink/ink843.xml"/><Relationship Id="rId91" Type="http://schemas.openxmlformats.org/officeDocument/2006/relationships/image" Target="../media/image858.png"/><Relationship Id="rId145" Type="http://schemas.openxmlformats.org/officeDocument/2006/relationships/image" Target="../media/image885.png"/><Relationship Id="rId166" Type="http://schemas.openxmlformats.org/officeDocument/2006/relationships/customXml" Target="../ink/ink89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0.png"/><Relationship Id="rId299" Type="http://schemas.openxmlformats.org/officeDocument/2006/relationships/image" Target="../media/image1051.png"/><Relationship Id="rId21" Type="http://schemas.openxmlformats.org/officeDocument/2006/relationships/image" Target="../media/image912.png"/><Relationship Id="rId63" Type="http://schemas.openxmlformats.org/officeDocument/2006/relationships/image" Target="../media/image933.png"/><Relationship Id="rId159" Type="http://schemas.openxmlformats.org/officeDocument/2006/relationships/image" Target="../media/image981.png"/><Relationship Id="rId170" Type="http://schemas.openxmlformats.org/officeDocument/2006/relationships/customXml" Target="../ink/ink982.xml"/><Relationship Id="rId226" Type="http://schemas.openxmlformats.org/officeDocument/2006/relationships/customXml" Target="../ink/ink1010.xml"/><Relationship Id="rId268" Type="http://schemas.openxmlformats.org/officeDocument/2006/relationships/customXml" Target="../ink/ink1031.xml"/><Relationship Id="rId32" Type="http://schemas.openxmlformats.org/officeDocument/2006/relationships/customXml" Target="../ink/ink913.xml"/><Relationship Id="rId74" Type="http://schemas.openxmlformats.org/officeDocument/2006/relationships/customXml" Target="../ink/ink934.xml"/><Relationship Id="rId128" Type="http://schemas.openxmlformats.org/officeDocument/2006/relationships/customXml" Target="../ink/ink961.xml"/><Relationship Id="rId5" Type="http://schemas.openxmlformats.org/officeDocument/2006/relationships/image" Target="../media/image904.png"/><Relationship Id="rId181" Type="http://schemas.openxmlformats.org/officeDocument/2006/relationships/image" Target="../media/image992.png"/><Relationship Id="rId237" Type="http://schemas.openxmlformats.org/officeDocument/2006/relationships/image" Target="../media/image1020.png"/><Relationship Id="rId279" Type="http://schemas.openxmlformats.org/officeDocument/2006/relationships/image" Target="../media/image1041.png"/><Relationship Id="rId43" Type="http://schemas.openxmlformats.org/officeDocument/2006/relationships/image" Target="../media/image923.png"/><Relationship Id="rId139" Type="http://schemas.openxmlformats.org/officeDocument/2006/relationships/image" Target="../media/image971.png"/><Relationship Id="rId290" Type="http://schemas.openxmlformats.org/officeDocument/2006/relationships/customXml" Target="../ink/ink1042.xml"/><Relationship Id="rId304" Type="http://schemas.openxmlformats.org/officeDocument/2006/relationships/customXml" Target="../ink/ink1049.xml"/><Relationship Id="rId85" Type="http://schemas.openxmlformats.org/officeDocument/2006/relationships/image" Target="../media/image944.png"/><Relationship Id="rId150" Type="http://schemas.openxmlformats.org/officeDocument/2006/relationships/customXml" Target="../ink/ink972.xml"/><Relationship Id="rId192" Type="http://schemas.openxmlformats.org/officeDocument/2006/relationships/customXml" Target="../ink/ink993.xml"/><Relationship Id="rId206" Type="http://schemas.openxmlformats.org/officeDocument/2006/relationships/customXml" Target="../ink/ink1000.xml"/><Relationship Id="rId248" Type="http://schemas.openxmlformats.org/officeDocument/2006/relationships/customXml" Target="../ink/ink1021.xml"/><Relationship Id="rId12" Type="http://schemas.openxmlformats.org/officeDocument/2006/relationships/customXml" Target="../ink/ink903.xml"/><Relationship Id="rId108" Type="http://schemas.openxmlformats.org/officeDocument/2006/relationships/customXml" Target="../ink/ink951.xml"/><Relationship Id="rId315" Type="http://schemas.openxmlformats.org/officeDocument/2006/relationships/image" Target="../media/image1059.png"/><Relationship Id="rId54" Type="http://schemas.openxmlformats.org/officeDocument/2006/relationships/customXml" Target="../ink/ink924.xml"/><Relationship Id="rId96" Type="http://schemas.openxmlformats.org/officeDocument/2006/relationships/customXml" Target="../ink/ink945.xml"/><Relationship Id="rId161" Type="http://schemas.openxmlformats.org/officeDocument/2006/relationships/image" Target="../media/image982.png"/><Relationship Id="rId217" Type="http://schemas.openxmlformats.org/officeDocument/2006/relationships/image" Target="../media/image1010.png"/><Relationship Id="rId259" Type="http://schemas.openxmlformats.org/officeDocument/2006/relationships/image" Target="../media/image1031.png"/><Relationship Id="rId23" Type="http://schemas.openxmlformats.org/officeDocument/2006/relationships/image" Target="../media/image913.png"/><Relationship Id="rId119" Type="http://schemas.openxmlformats.org/officeDocument/2006/relationships/image" Target="../media/image961.png"/><Relationship Id="rId270" Type="http://schemas.openxmlformats.org/officeDocument/2006/relationships/customXml" Target="../ink/ink1032.xml"/><Relationship Id="rId65" Type="http://schemas.openxmlformats.org/officeDocument/2006/relationships/image" Target="../media/image934.png"/><Relationship Id="rId130" Type="http://schemas.openxmlformats.org/officeDocument/2006/relationships/customXml" Target="../ink/ink962.xml"/><Relationship Id="rId172" Type="http://schemas.openxmlformats.org/officeDocument/2006/relationships/customXml" Target="../ink/ink983.xml"/><Relationship Id="rId228" Type="http://schemas.openxmlformats.org/officeDocument/2006/relationships/customXml" Target="../ink/ink1011.xml"/><Relationship Id="rId13" Type="http://schemas.openxmlformats.org/officeDocument/2006/relationships/image" Target="../media/image908.png"/><Relationship Id="rId109" Type="http://schemas.openxmlformats.org/officeDocument/2006/relationships/image" Target="../media/image956.png"/><Relationship Id="rId260" Type="http://schemas.openxmlformats.org/officeDocument/2006/relationships/customXml" Target="../ink/ink1027.xml"/><Relationship Id="rId281" Type="http://schemas.openxmlformats.org/officeDocument/2006/relationships/image" Target="../media/image1042.png"/><Relationship Id="rId316" Type="http://schemas.openxmlformats.org/officeDocument/2006/relationships/customXml" Target="../ink/ink1055.xml"/><Relationship Id="rId34" Type="http://schemas.openxmlformats.org/officeDocument/2006/relationships/customXml" Target="../ink/ink914.xml"/><Relationship Id="rId55" Type="http://schemas.openxmlformats.org/officeDocument/2006/relationships/image" Target="../media/image929.png"/><Relationship Id="rId76" Type="http://schemas.openxmlformats.org/officeDocument/2006/relationships/customXml" Target="../ink/ink935.xml"/><Relationship Id="rId97" Type="http://schemas.openxmlformats.org/officeDocument/2006/relationships/image" Target="../media/image950.png"/><Relationship Id="rId120" Type="http://schemas.openxmlformats.org/officeDocument/2006/relationships/customXml" Target="../ink/ink957.xml"/><Relationship Id="rId141" Type="http://schemas.openxmlformats.org/officeDocument/2006/relationships/image" Target="../media/image972.png"/><Relationship Id="rId7" Type="http://schemas.openxmlformats.org/officeDocument/2006/relationships/image" Target="../media/image905.png"/><Relationship Id="rId162" Type="http://schemas.openxmlformats.org/officeDocument/2006/relationships/customXml" Target="../ink/ink978.xml"/><Relationship Id="rId183" Type="http://schemas.openxmlformats.org/officeDocument/2006/relationships/image" Target="../media/image993.png"/><Relationship Id="rId218" Type="http://schemas.openxmlformats.org/officeDocument/2006/relationships/customXml" Target="../ink/ink1006.xml"/><Relationship Id="rId239" Type="http://schemas.openxmlformats.org/officeDocument/2006/relationships/image" Target="../media/image1021.png"/><Relationship Id="rId250" Type="http://schemas.openxmlformats.org/officeDocument/2006/relationships/customXml" Target="../ink/ink1022.xml"/><Relationship Id="rId271" Type="http://schemas.openxmlformats.org/officeDocument/2006/relationships/image" Target="../media/image1037.png"/><Relationship Id="rId292" Type="http://schemas.openxmlformats.org/officeDocument/2006/relationships/customXml" Target="../ink/ink1043.xml"/><Relationship Id="rId306" Type="http://schemas.openxmlformats.org/officeDocument/2006/relationships/customXml" Target="../ink/ink1050.xml"/><Relationship Id="rId24" Type="http://schemas.openxmlformats.org/officeDocument/2006/relationships/customXml" Target="../ink/ink909.xml"/><Relationship Id="rId45" Type="http://schemas.openxmlformats.org/officeDocument/2006/relationships/image" Target="../media/image924.png"/><Relationship Id="rId66" Type="http://schemas.openxmlformats.org/officeDocument/2006/relationships/customXml" Target="../ink/ink930.xml"/><Relationship Id="rId87" Type="http://schemas.openxmlformats.org/officeDocument/2006/relationships/image" Target="../media/image945.png"/><Relationship Id="rId110" Type="http://schemas.openxmlformats.org/officeDocument/2006/relationships/customXml" Target="../ink/ink952.xml"/><Relationship Id="rId131" Type="http://schemas.openxmlformats.org/officeDocument/2006/relationships/image" Target="../media/image967.png"/><Relationship Id="rId152" Type="http://schemas.openxmlformats.org/officeDocument/2006/relationships/customXml" Target="../ink/ink973.xml"/><Relationship Id="rId173" Type="http://schemas.openxmlformats.org/officeDocument/2006/relationships/image" Target="../media/image988.png"/><Relationship Id="rId194" Type="http://schemas.openxmlformats.org/officeDocument/2006/relationships/customXml" Target="../ink/ink994.xml"/><Relationship Id="rId208" Type="http://schemas.openxmlformats.org/officeDocument/2006/relationships/customXml" Target="../ink/ink1001.xml"/><Relationship Id="rId229" Type="http://schemas.openxmlformats.org/officeDocument/2006/relationships/image" Target="../media/image1016.png"/><Relationship Id="rId240" Type="http://schemas.openxmlformats.org/officeDocument/2006/relationships/customXml" Target="../ink/ink1017.xml"/><Relationship Id="rId261" Type="http://schemas.openxmlformats.org/officeDocument/2006/relationships/image" Target="../media/image1032.png"/><Relationship Id="rId14" Type="http://schemas.openxmlformats.org/officeDocument/2006/relationships/customXml" Target="../ink/ink904.xml"/><Relationship Id="rId35" Type="http://schemas.openxmlformats.org/officeDocument/2006/relationships/image" Target="../media/image919.png"/><Relationship Id="rId56" Type="http://schemas.openxmlformats.org/officeDocument/2006/relationships/customXml" Target="../ink/ink925.xml"/><Relationship Id="rId77" Type="http://schemas.openxmlformats.org/officeDocument/2006/relationships/image" Target="../media/image940.png"/><Relationship Id="rId100" Type="http://schemas.openxmlformats.org/officeDocument/2006/relationships/customXml" Target="../ink/ink947.xml"/><Relationship Id="rId282" Type="http://schemas.openxmlformats.org/officeDocument/2006/relationships/customXml" Target="../ink/ink1038.xml"/><Relationship Id="rId317" Type="http://schemas.openxmlformats.org/officeDocument/2006/relationships/image" Target="../media/image1060.png"/><Relationship Id="rId8" Type="http://schemas.openxmlformats.org/officeDocument/2006/relationships/customXml" Target="../ink/ink901.xml"/><Relationship Id="rId98" Type="http://schemas.openxmlformats.org/officeDocument/2006/relationships/customXml" Target="../ink/ink946.xml"/><Relationship Id="rId121" Type="http://schemas.openxmlformats.org/officeDocument/2006/relationships/image" Target="../media/image962.png"/><Relationship Id="rId142" Type="http://schemas.openxmlformats.org/officeDocument/2006/relationships/customXml" Target="../ink/ink968.xml"/><Relationship Id="rId163" Type="http://schemas.openxmlformats.org/officeDocument/2006/relationships/image" Target="../media/image983.png"/><Relationship Id="rId184" Type="http://schemas.openxmlformats.org/officeDocument/2006/relationships/customXml" Target="../ink/ink989.xml"/><Relationship Id="rId219" Type="http://schemas.openxmlformats.org/officeDocument/2006/relationships/image" Target="../media/image1011.png"/><Relationship Id="rId230" Type="http://schemas.openxmlformats.org/officeDocument/2006/relationships/customXml" Target="../ink/ink1012.xml"/><Relationship Id="rId251" Type="http://schemas.openxmlformats.org/officeDocument/2006/relationships/image" Target="../media/image1027.png"/><Relationship Id="rId25" Type="http://schemas.openxmlformats.org/officeDocument/2006/relationships/image" Target="../media/image914.png"/><Relationship Id="rId46" Type="http://schemas.openxmlformats.org/officeDocument/2006/relationships/customXml" Target="../ink/ink920.xml"/><Relationship Id="rId67" Type="http://schemas.openxmlformats.org/officeDocument/2006/relationships/image" Target="../media/image935.png"/><Relationship Id="rId272" Type="http://schemas.openxmlformats.org/officeDocument/2006/relationships/customXml" Target="../ink/ink1033.xml"/><Relationship Id="rId293" Type="http://schemas.openxmlformats.org/officeDocument/2006/relationships/image" Target="../media/image1048.png"/><Relationship Id="rId307" Type="http://schemas.openxmlformats.org/officeDocument/2006/relationships/image" Target="../media/image1055.png"/><Relationship Id="rId88" Type="http://schemas.openxmlformats.org/officeDocument/2006/relationships/customXml" Target="../ink/ink941.xml"/><Relationship Id="rId111" Type="http://schemas.openxmlformats.org/officeDocument/2006/relationships/image" Target="../media/image957.png"/><Relationship Id="rId132" Type="http://schemas.openxmlformats.org/officeDocument/2006/relationships/customXml" Target="../ink/ink963.xml"/><Relationship Id="rId153" Type="http://schemas.openxmlformats.org/officeDocument/2006/relationships/image" Target="../media/image978.png"/><Relationship Id="rId174" Type="http://schemas.openxmlformats.org/officeDocument/2006/relationships/customXml" Target="../ink/ink984.xml"/><Relationship Id="rId195" Type="http://schemas.openxmlformats.org/officeDocument/2006/relationships/image" Target="../media/image999.png"/><Relationship Id="rId209" Type="http://schemas.openxmlformats.org/officeDocument/2006/relationships/image" Target="../media/image1006.png"/><Relationship Id="rId220" Type="http://schemas.openxmlformats.org/officeDocument/2006/relationships/customXml" Target="../ink/ink1007.xml"/><Relationship Id="rId241" Type="http://schemas.openxmlformats.org/officeDocument/2006/relationships/image" Target="../media/image1022.png"/><Relationship Id="rId15" Type="http://schemas.openxmlformats.org/officeDocument/2006/relationships/image" Target="../media/image909.png"/><Relationship Id="rId36" Type="http://schemas.openxmlformats.org/officeDocument/2006/relationships/customXml" Target="../ink/ink915.xml"/><Relationship Id="rId57" Type="http://schemas.openxmlformats.org/officeDocument/2006/relationships/image" Target="../media/image930.png"/><Relationship Id="rId262" Type="http://schemas.openxmlformats.org/officeDocument/2006/relationships/customXml" Target="../ink/ink1028.xml"/><Relationship Id="rId283" Type="http://schemas.openxmlformats.org/officeDocument/2006/relationships/image" Target="../media/image1043.png"/><Relationship Id="rId318" Type="http://schemas.openxmlformats.org/officeDocument/2006/relationships/customXml" Target="../ink/ink1056.xml"/><Relationship Id="rId78" Type="http://schemas.openxmlformats.org/officeDocument/2006/relationships/customXml" Target="../ink/ink936.xml"/><Relationship Id="rId99" Type="http://schemas.openxmlformats.org/officeDocument/2006/relationships/image" Target="../media/image951.png"/><Relationship Id="rId101" Type="http://schemas.openxmlformats.org/officeDocument/2006/relationships/image" Target="../media/image952.png"/><Relationship Id="rId122" Type="http://schemas.openxmlformats.org/officeDocument/2006/relationships/customXml" Target="../ink/ink958.xml"/><Relationship Id="rId143" Type="http://schemas.openxmlformats.org/officeDocument/2006/relationships/image" Target="../media/image973.png"/><Relationship Id="rId164" Type="http://schemas.openxmlformats.org/officeDocument/2006/relationships/customXml" Target="../ink/ink979.xml"/><Relationship Id="rId185" Type="http://schemas.openxmlformats.org/officeDocument/2006/relationships/image" Target="../media/image994.png"/><Relationship Id="rId9" Type="http://schemas.openxmlformats.org/officeDocument/2006/relationships/image" Target="../media/image906.png"/><Relationship Id="rId210" Type="http://schemas.openxmlformats.org/officeDocument/2006/relationships/customXml" Target="../ink/ink1002.xml"/><Relationship Id="rId26" Type="http://schemas.openxmlformats.org/officeDocument/2006/relationships/customXml" Target="../ink/ink910.xml"/><Relationship Id="rId231" Type="http://schemas.openxmlformats.org/officeDocument/2006/relationships/image" Target="../media/image1017.png"/><Relationship Id="rId252" Type="http://schemas.openxmlformats.org/officeDocument/2006/relationships/customXml" Target="../ink/ink1023.xml"/><Relationship Id="rId273" Type="http://schemas.openxmlformats.org/officeDocument/2006/relationships/image" Target="../media/image1038.png"/><Relationship Id="rId294" Type="http://schemas.openxmlformats.org/officeDocument/2006/relationships/customXml" Target="../ink/ink1044.xml"/><Relationship Id="rId308" Type="http://schemas.openxmlformats.org/officeDocument/2006/relationships/customXml" Target="../ink/ink1051.xml"/><Relationship Id="rId47" Type="http://schemas.openxmlformats.org/officeDocument/2006/relationships/image" Target="../media/image925.png"/><Relationship Id="rId68" Type="http://schemas.openxmlformats.org/officeDocument/2006/relationships/customXml" Target="../ink/ink931.xml"/><Relationship Id="rId89" Type="http://schemas.openxmlformats.org/officeDocument/2006/relationships/image" Target="../media/image946.png"/><Relationship Id="rId112" Type="http://schemas.openxmlformats.org/officeDocument/2006/relationships/customXml" Target="../ink/ink953.xml"/><Relationship Id="rId133" Type="http://schemas.openxmlformats.org/officeDocument/2006/relationships/image" Target="../media/image968.png"/><Relationship Id="rId154" Type="http://schemas.openxmlformats.org/officeDocument/2006/relationships/customXml" Target="../ink/ink974.xml"/><Relationship Id="rId175" Type="http://schemas.openxmlformats.org/officeDocument/2006/relationships/image" Target="../media/image989.png"/><Relationship Id="rId196" Type="http://schemas.openxmlformats.org/officeDocument/2006/relationships/customXml" Target="../ink/ink995.xml"/><Relationship Id="rId200" Type="http://schemas.openxmlformats.org/officeDocument/2006/relationships/customXml" Target="../ink/ink997.xml"/><Relationship Id="rId16" Type="http://schemas.openxmlformats.org/officeDocument/2006/relationships/customXml" Target="../ink/ink905.xml"/><Relationship Id="rId221" Type="http://schemas.openxmlformats.org/officeDocument/2006/relationships/image" Target="../media/image1012.png"/><Relationship Id="rId242" Type="http://schemas.openxmlformats.org/officeDocument/2006/relationships/customXml" Target="../ink/ink1018.xml"/><Relationship Id="rId263" Type="http://schemas.openxmlformats.org/officeDocument/2006/relationships/image" Target="../media/image1033.png"/><Relationship Id="rId284" Type="http://schemas.openxmlformats.org/officeDocument/2006/relationships/customXml" Target="../ink/ink1039.xml"/><Relationship Id="rId319" Type="http://schemas.openxmlformats.org/officeDocument/2006/relationships/image" Target="../media/image1061.png"/><Relationship Id="rId37" Type="http://schemas.openxmlformats.org/officeDocument/2006/relationships/image" Target="../media/image920.png"/><Relationship Id="rId58" Type="http://schemas.openxmlformats.org/officeDocument/2006/relationships/customXml" Target="../ink/ink926.xml"/><Relationship Id="rId79" Type="http://schemas.openxmlformats.org/officeDocument/2006/relationships/image" Target="../media/image941.png"/><Relationship Id="rId102" Type="http://schemas.openxmlformats.org/officeDocument/2006/relationships/customXml" Target="../ink/ink948.xml"/><Relationship Id="rId123" Type="http://schemas.openxmlformats.org/officeDocument/2006/relationships/image" Target="../media/image963.png"/><Relationship Id="rId144" Type="http://schemas.openxmlformats.org/officeDocument/2006/relationships/customXml" Target="../ink/ink969.xml"/><Relationship Id="rId90" Type="http://schemas.openxmlformats.org/officeDocument/2006/relationships/customXml" Target="../ink/ink942.xml"/><Relationship Id="rId165" Type="http://schemas.openxmlformats.org/officeDocument/2006/relationships/image" Target="../media/image984.png"/><Relationship Id="rId186" Type="http://schemas.openxmlformats.org/officeDocument/2006/relationships/customXml" Target="../ink/ink990.xml"/><Relationship Id="rId211" Type="http://schemas.openxmlformats.org/officeDocument/2006/relationships/image" Target="../media/image1007.png"/><Relationship Id="rId232" Type="http://schemas.openxmlformats.org/officeDocument/2006/relationships/customXml" Target="../ink/ink1013.xml"/><Relationship Id="rId253" Type="http://schemas.openxmlformats.org/officeDocument/2006/relationships/image" Target="../media/image1028.png"/><Relationship Id="rId274" Type="http://schemas.openxmlformats.org/officeDocument/2006/relationships/customXml" Target="../ink/ink1034.xml"/><Relationship Id="rId295" Type="http://schemas.openxmlformats.org/officeDocument/2006/relationships/image" Target="../media/image1049.png"/><Relationship Id="rId309" Type="http://schemas.openxmlformats.org/officeDocument/2006/relationships/image" Target="../media/image1056.png"/><Relationship Id="rId27" Type="http://schemas.openxmlformats.org/officeDocument/2006/relationships/image" Target="../media/image915.png"/><Relationship Id="rId48" Type="http://schemas.openxmlformats.org/officeDocument/2006/relationships/customXml" Target="../ink/ink921.xml"/><Relationship Id="rId69" Type="http://schemas.openxmlformats.org/officeDocument/2006/relationships/image" Target="../media/image936.png"/><Relationship Id="rId113" Type="http://schemas.openxmlformats.org/officeDocument/2006/relationships/image" Target="../media/image958.png"/><Relationship Id="rId134" Type="http://schemas.openxmlformats.org/officeDocument/2006/relationships/customXml" Target="../ink/ink964.xml"/><Relationship Id="rId80" Type="http://schemas.openxmlformats.org/officeDocument/2006/relationships/customXml" Target="../ink/ink937.xml"/><Relationship Id="rId155" Type="http://schemas.openxmlformats.org/officeDocument/2006/relationships/image" Target="../media/image979.png"/><Relationship Id="rId176" Type="http://schemas.openxmlformats.org/officeDocument/2006/relationships/customXml" Target="../ink/ink985.xml"/><Relationship Id="rId197" Type="http://schemas.openxmlformats.org/officeDocument/2006/relationships/image" Target="../media/image1000.png"/><Relationship Id="rId201" Type="http://schemas.openxmlformats.org/officeDocument/2006/relationships/image" Target="../media/image1002.png"/><Relationship Id="rId222" Type="http://schemas.openxmlformats.org/officeDocument/2006/relationships/customXml" Target="../ink/ink1008.xml"/><Relationship Id="rId243" Type="http://schemas.openxmlformats.org/officeDocument/2006/relationships/image" Target="../media/image1023.png"/><Relationship Id="rId264" Type="http://schemas.openxmlformats.org/officeDocument/2006/relationships/customXml" Target="../ink/ink1029.xml"/><Relationship Id="rId285" Type="http://schemas.openxmlformats.org/officeDocument/2006/relationships/image" Target="../media/image1044.png"/><Relationship Id="rId17" Type="http://schemas.openxmlformats.org/officeDocument/2006/relationships/image" Target="../media/image910.png"/><Relationship Id="rId38" Type="http://schemas.openxmlformats.org/officeDocument/2006/relationships/customXml" Target="../ink/ink916.xml"/><Relationship Id="rId59" Type="http://schemas.openxmlformats.org/officeDocument/2006/relationships/image" Target="../media/image931.png"/><Relationship Id="rId103" Type="http://schemas.openxmlformats.org/officeDocument/2006/relationships/image" Target="../media/image953.png"/><Relationship Id="rId124" Type="http://schemas.openxmlformats.org/officeDocument/2006/relationships/customXml" Target="../ink/ink959.xml"/><Relationship Id="rId310" Type="http://schemas.openxmlformats.org/officeDocument/2006/relationships/customXml" Target="../ink/ink1052.xml"/><Relationship Id="rId70" Type="http://schemas.openxmlformats.org/officeDocument/2006/relationships/customXml" Target="../ink/ink932.xml"/><Relationship Id="rId91" Type="http://schemas.openxmlformats.org/officeDocument/2006/relationships/image" Target="../media/image947.png"/><Relationship Id="rId145" Type="http://schemas.openxmlformats.org/officeDocument/2006/relationships/image" Target="../media/image974.png"/><Relationship Id="rId166" Type="http://schemas.openxmlformats.org/officeDocument/2006/relationships/customXml" Target="../ink/ink980.xml"/><Relationship Id="rId187" Type="http://schemas.openxmlformats.org/officeDocument/2006/relationships/image" Target="../media/image995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1003.xml"/><Relationship Id="rId233" Type="http://schemas.openxmlformats.org/officeDocument/2006/relationships/image" Target="../media/image1018.png"/><Relationship Id="rId254" Type="http://schemas.openxmlformats.org/officeDocument/2006/relationships/customXml" Target="../ink/ink1024.xml"/><Relationship Id="rId28" Type="http://schemas.openxmlformats.org/officeDocument/2006/relationships/customXml" Target="../ink/ink911.xml"/><Relationship Id="rId49" Type="http://schemas.openxmlformats.org/officeDocument/2006/relationships/image" Target="../media/image926.png"/><Relationship Id="rId114" Type="http://schemas.openxmlformats.org/officeDocument/2006/relationships/customXml" Target="../ink/ink954.xml"/><Relationship Id="rId275" Type="http://schemas.openxmlformats.org/officeDocument/2006/relationships/image" Target="../media/image1039.png"/><Relationship Id="rId296" Type="http://schemas.openxmlformats.org/officeDocument/2006/relationships/customXml" Target="../ink/ink1045.xml"/><Relationship Id="rId300" Type="http://schemas.openxmlformats.org/officeDocument/2006/relationships/customXml" Target="../ink/ink1047.xml"/><Relationship Id="rId60" Type="http://schemas.openxmlformats.org/officeDocument/2006/relationships/customXml" Target="../ink/ink927.xml"/><Relationship Id="rId81" Type="http://schemas.openxmlformats.org/officeDocument/2006/relationships/image" Target="../media/image942.png"/><Relationship Id="rId135" Type="http://schemas.openxmlformats.org/officeDocument/2006/relationships/image" Target="../media/image969.png"/><Relationship Id="rId156" Type="http://schemas.openxmlformats.org/officeDocument/2006/relationships/customXml" Target="../ink/ink975.xml"/><Relationship Id="rId177" Type="http://schemas.openxmlformats.org/officeDocument/2006/relationships/image" Target="../media/image990.png"/><Relationship Id="rId198" Type="http://schemas.openxmlformats.org/officeDocument/2006/relationships/customXml" Target="../ink/ink996.xml"/><Relationship Id="rId202" Type="http://schemas.openxmlformats.org/officeDocument/2006/relationships/customXml" Target="../ink/ink998.xml"/><Relationship Id="rId223" Type="http://schemas.openxmlformats.org/officeDocument/2006/relationships/image" Target="../media/image1013.png"/><Relationship Id="rId244" Type="http://schemas.openxmlformats.org/officeDocument/2006/relationships/customXml" Target="../ink/ink1019.xml"/><Relationship Id="rId18" Type="http://schemas.openxmlformats.org/officeDocument/2006/relationships/customXml" Target="../ink/ink906.xml"/><Relationship Id="rId39" Type="http://schemas.openxmlformats.org/officeDocument/2006/relationships/image" Target="../media/image921.png"/><Relationship Id="rId265" Type="http://schemas.openxmlformats.org/officeDocument/2006/relationships/image" Target="../media/image1034.png"/><Relationship Id="rId286" Type="http://schemas.openxmlformats.org/officeDocument/2006/relationships/customXml" Target="../ink/ink1040.xml"/><Relationship Id="rId50" Type="http://schemas.openxmlformats.org/officeDocument/2006/relationships/customXml" Target="../ink/ink922.xml"/><Relationship Id="rId104" Type="http://schemas.openxmlformats.org/officeDocument/2006/relationships/customXml" Target="../ink/ink949.xml"/><Relationship Id="rId125" Type="http://schemas.openxmlformats.org/officeDocument/2006/relationships/image" Target="../media/image964.png"/><Relationship Id="rId146" Type="http://schemas.openxmlformats.org/officeDocument/2006/relationships/customXml" Target="../ink/ink970.xml"/><Relationship Id="rId167" Type="http://schemas.openxmlformats.org/officeDocument/2006/relationships/image" Target="../media/image985.png"/><Relationship Id="rId188" Type="http://schemas.openxmlformats.org/officeDocument/2006/relationships/customXml" Target="../ink/ink991.xml"/><Relationship Id="rId311" Type="http://schemas.openxmlformats.org/officeDocument/2006/relationships/image" Target="../media/image1057.png"/><Relationship Id="rId71" Type="http://schemas.openxmlformats.org/officeDocument/2006/relationships/image" Target="../media/image937.png"/><Relationship Id="rId92" Type="http://schemas.openxmlformats.org/officeDocument/2006/relationships/customXml" Target="../ink/ink943.xml"/><Relationship Id="rId213" Type="http://schemas.openxmlformats.org/officeDocument/2006/relationships/image" Target="../media/image1008.png"/><Relationship Id="rId234" Type="http://schemas.openxmlformats.org/officeDocument/2006/relationships/customXml" Target="../ink/ink1014.xml"/><Relationship Id="rId2" Type="http://schemas.openxmlformats.org/officeDocument/2006/relationships/customXml" Target="../ink/ink898.xml"/><Relationship Id="rId29" Type="http://schemas.openxmlformats.org/officeDocument/2006/relationships/image" Target="../media/image916.png"/><Relationship Id="rId255" Type="http://schemas.openxmlformats.org/officeDocument/2006/relationships/image" Target="../media/image1029.png"/><Relationship Id="rId276" Type="http://schemas.openxmlformats.org/officeDocument/2006/relationships/customXml" Target="../ink/ink1035.xml"/><Relationship Id="rId297" Type="http://schemas.openxmlformats.org/officeDocument/2006/relationships/image" Target="../media/image1050.png"/><Relationship Id="rId40" Type="http://schemas.openxmlformats.org/officeDocument/2006/relationships/customXml" Target="../ink/ink917.xml"/><Relationship Id="rId115" Type="http://schemas.openxmlformats.org/officeDocument/2006/relationships/image" Target="../media/image959.png"/><Relationship Id="rId136" Type="http://schemas.openxmlformats.org/officeDocument/2006/relationships/customXml" Target="../ink/ink965.xml"/><Relationship Id="rId157" Type="http://schemas.openxmlformats.org/officeDocument/2006/relationships/image" Target="../media/image980.png"/><Relationship Id="rId178" Type="http://schemas.openxmlformats.org/officeDocument/2006/relationships/customXml" Target="../ink/ink986.xml"/><Relationship Id="rId301" Type="http://schemas.openxmlformats.org/officeDocument/2006/relationships/image" Target="../media/image1052.png"/><Relationship Id="rId61" Type="http://schemas.openxmlformats.org/officeDocument/2006/relationships/image" Target="../media/image932.png"/><Relationship Id="rId82" Type="http://schemas.openxmlformats.org/officeDocument/2006/relationships/customXml" Target="../ink/ink938.xml"/><Relationship Id="rId199" Type="http://schemas.openxmlformats.org/officeDocument/2006/relationships/image" Target="../media/image1001.png"/><Relationship Id="rId203" Type="http://schemas.openxmlformats.org/officeDocument/2006/relationships/image" Target="../media/image1003.png"/><Relationship Id="rId19" Type="http://schemas.openxmlformats.org/officeDocument/2006/relationships/image" Target="../media/image911.png"/><Relationship Id="rId224" Type="http://schemas.openxmlformats.org/officeDocument/2006/relationships/customXml" Target="../ink/ink1009.xml"/><Relationship Id="rId245" Type="http://schemas.openxmlformats.org/officeDocument/2006/relationships/image" Target="../media/image1024.png"/><Relationship Id="rId266" Type="http://schemas.openxmlformats.org/officeDocument/2006/relationships/customXml" Target="../ink/ink1030.xml"/><Relationship Id="rId287" Type="http://schemas.openxmlformats.org/officeDocument/2006/relationships/image" Target="../media/image1045.png"/><Relationship Id="rId30" Type="http://schemas.openxmlformats.org/officeDocument/2006/relationships/customXml" Target="../ink/ink912.xml"/><Relationship Id="rId105" Type="http://schemas.openxmlformats.org/officeDocument/2006/relationships/image" Target="../media/image954.png"/><Relationship Id="rId126" Type="http://schemas.openxmlformats.org/officeDocument/2006/relationships/customXml" Target="../ink/ink960.xml"/><Relationship Id="rId147" Type="http://schemas.openxmlformats.org/officeDocument/2006/relationships/image" Target="../media/image975.png"/><Relationship Id="rId168" Type="http://schemas.openxmlformats.org/officeDocument/2006/relationships/customXml" Target="../ink/ink981.xml"/><Relationship Id="rId312" Type="http://schemas.openxmlformats.org/officeDocument/2006/relationships/customXml" Target="../ink/ink1053.xml"/><Relationship Id="rId51" Type="http://schemas.openxmlformats.org/officeDocument/2006/relationships/image" Target="../media/image927.png"/><Relationship Id="rId72" Type="http://schemas.openxmlformats.org/officeDocument/2006/relationships/customXml" Target="../ink/ink933.xml"/><Relationship Id="rId93" Type="http://schemas.openxmlformats.org/officeDocument/2006/relationships/image" Target="../media/image948.png"/><Relationship Id="rId189" Type="http://schemas.openxmlformats.org/officeDocument/2006/relationships/image" Target="../media/image996.png"/><Relationship Id="rId3" Type="http://schemas.openxmlformats.org/officeDocument/2006/relationships/image" Target="../media/image903.png"/><Relationship Id="rId214" Type="http://schemas.openxmlformats.org/officeDocument/2006/relationships/customXml" Target="../ink/ink1004.xml"/><Relationship Id="rId235" Type="http://schemas.openxmlformats.org/officeDocument/2006/relationships/image" Target="../media/image1019.png"/><Relationship Id="rId256" Type="http://schemas.openxmlformats.org/officeDocument/2006/relationships/customXml" Target="../ink/ink1025.xml"/><Relationship Id="rId277" Type="http://schemas.openxmlformats.org/officeDocument/2006/relationships/image" Target="../media/image1040.png"/><Relationship Id="rId298" Type="http://schemas.openxmlformats.org/officeDocument/2006/relationships/customXml" Target="../ink/ink1046.xml"/><Relationship Id="rId116" Type="http://schemas.openxmlformats.org/officeDocument/2006/relationships/customXml" Target="../ink/ink955.xml"/><Relationship Id="rId137" Type="http://schemas.openxmlformats.org/officeDocument/2006/relationships/image" Target="../media/image970.png"/><Relationship Id="rId158" Type="http://schemas.openxmlformats.org/officeDocument/2006/relationships/customXml" Target="../ink/ink976.xml"/><Relationship Id="rId302" Type="http://schemas.openxmlformats.org/officeDocument/2006/relationships/customXml" Target="../ink/ink1048.xml"/><Relationship Id="rId20" Type="http://schemas.openxmlformats.org/officeDocument/2006/relationships/customXml" Target="../ink/ink907.xml"/><Relationship Id="rId41" Type="http://schemas.openxmlformats.org/officeDocument/2006/relationships/image" Target="../media/image922.png"/><Relationship Id="rId62" Type="http://schemas.openxmlformats.org/officeDocument/2006/relationships/customXml" Target="../ink/ink928.xml"/><Relationship Id="rId83" Type="http://schemas.openxmlformats.org/officeDocument/2006/relationships/image" Target="../media/image943.png"/><Relationship Id="rId179" Type="http://schemas.openxmlformats.org/officeDocument/2006/relationships/image" Target="../media/image991.png"/><Relationship Id="rId190" Type="http://schemas.openxmlformats.org/officeDocument/2006/relationships/customXml" Target="../ink/ink992.xml"/><Relationship Id="rId204" Type="http://schemas.openxmlformats.org/officeDocument/2006/relationships/customXml" Target="../ink/ink999.xml"/><Relationship Id="rId225" Type="http://schemas.openxmlformats.org/officeDocument/2006/relationships/image" Target="../media/image1014.png"/><Relationship Id="rId246" Type="http://schemas.openxmlformats.org/officeDocument/2006/relationships/customXml" Target="../ink/ink1020.xml"/><Relationship Id="rId267" Type="http://schemas.openxmlformats.org/officeDocument/2006/relationships/image" Target="../media/image1035.png"/><Relationship Id="rId288" Type="http://schemas.openxmlformats.org/officeDocument/2006/relationships/customXml" Target="../ink/ink1041.xml"/><Relationship Id="rId106" Type="http://schemas.openxmlformats.org/officeDocument/2006/relationships/customXml" Target="../ink/ink950.xml"/><Relationship Id="rId127" Type="http://schemas.openxmlformats.org/officeDocument/2006/relationships/image" Target="../media/image965.png"/><Relationship Id="rId313" Type="http://schemas.openxmlformats.org/officeDocument/2006/relationships/image" Target="../media/image1058.png"/><Relationship Id="rId10" Type="http://schemas.openxmlformats.org/officeDocument/2006/relationships/customXml" Target="../ink/ink902.xml"/><Relationship Id="rId31" Type="http://schemas.openxmlformats.org/officeDocument/2006/relationships/image" Target="../media/image917.png"/><Relationship Id="rId52" Type="http://schemas.openxmlformats.org/officeDocument/2006/relationships/customXml" Target="../ink/ink923.xml"/><Relationship Id="rId73" Type="http://schemas.openxmlformats.org/officeDocument/2006/relationships/image" Target="../media/image938.png"/><Relationship Id="rId94" Type="http://schemas.openxmlformats.org/officeDocument/2006/relationships/customXml" Target="../ink/ink944.xml"/><Relationship Id="rId148" Type="http://schemas.openxmlformats.org/officeDocument/2006/relationships/customXml" Target="../ink/ink971.xml"/><Relationship Id="rId169" Type="http://schemas.openxmlformats.org/officeDocument/2006/relationships/image" Target="../media/image986.png"/><Relationship Id="rId4" Type="http://schemas.openxmlformats.org/officeDocument/2006/relationships/customXml" Target="../ink/ink899.xml"/><Relationship Id="rId180" Type="http://schemas.openxmlformats.org/officeDocument/2006/relationships/customXml" Target="../ink/ink987.xml"/><Relationship Id="rId215" Type="http://schemas.openxmlformats.org/officeDocument/2006/relationships/image" Target="../media/image1009.png"/><Relationship Id="rId236" Type="http://schemas.openxmlformats.org/officeDocument/2006/relationships/customXml" Target="../ink/ink1015.xml"/><Relationship Id="rId257" Type="http://schemas.openxmlformats.org/officeDocument/2006/relationships/image" Target="../media/image1030.png"/><Relationship Id="rId278" Type="http://schemas.openxmlformats.org/officeDocument/2006/relationships/customXml" Target="../ink/ink1036.xml"/><Relationship Id="rId303" Type="http://schemas.openxmlformats.org/officeDocument/2006/relationships/image" Target="../media/image1053.png"/><Relationship Id="rId42" Type="http://schemas.openxmlformats.org/officeDocument/2006/relationships/customXml" Target="../ink/ink918.xml"/><Relationship Id="rId84" Type="http://schemas.openxmlformats.org/officeDocument/2006/relationships/customXml" Target="../ink/ink939.xml"/><Relationship Id="rId138" Type="http://schemas.openxmlformats.org/officeDocument/2006/relationships/customXml" Target="../ink/ink966.xml"/><Relationship Id="rId191" Type="http://schemas.openxmlformats.org/officeDocument/2006/relationships/image" Target="../media/image997.png"/><Relationship Id="rId205" Type="http://schemas.openxmlformats.org/officeDocument/2006/relationships/image" Target="../media/image1004.png"/><Relationship Id="rId247" Type="http://schemas.openxmlformats.org/officeDocument/2006/relationships/image" Target="../media/image1025.png"/><Relationship Id="rId107" Type="http://schemas.openxmlformats.org/officeDocument/2006/relationships/image" Target="../media/image955.png"/><Relationship Id="rId289" Type="http://schemas.openxmlformats.org/officeDocument/2006/relationships/image" Target="../media/image1046.png"/><Relationship Id="rId11" Type="http://schemas.openxmlformats.org/officeDocument/2006/relationships/image" Target="../media/image907.png"/><Relationship Id="rId53" Type="http://schemas.openxmlformats.org/officeDocument/2006/relationships/image" Target="../media/image928.png"/><Relationship Id="rId149" Type="http://schemas.openxmlformats.org/officeDocument/2006/relationships/image" Target="../media/image976.png"/><Relationship Id="rId314" Type="http://schemas.openxmlformats.org/officeDocument/2006/relationships/customXml" Target="../ink/ink1054.xml"/><Relationship Id="rId95" Type="http://schemas.openxmlformats.org/officeDocument/2006/relationships/image" Target="../media/image949.png"/><Relationship Id="rId160" Type="http://schemas.openxmlformats.org/officeDocument/2006/relationships/customXml" Target="../ink/ink977.xml"/><Relationship Id="rId216" Type="http://schemas.openxmlformats.org/officeDocument/2006/relationships/customXml" Target="../ink/ink1005.xml"/><Relationship Id="rId258" Type="http://schemas.openxmlformats.org/officeDocument/2006/relationships/customXml" Target="../ink/ink1026.xml"/><Relationship Id="rId22" Type="http://schemas.openxmlformats.org/officeDocument/2006/relationships/customXml" Target="../ink/ink908.xml"/><Relationship Id="rId64" Type="http://schemas.openxmlformats.org/officeDocument/2006/relationships/customXml" Target="../ink/ink929.xml"/><Relationship Id="rId118" Type="http://schemas.openxmlformats.org/officeDocument/2006/relationships/customXml" Target="../ink/ink956.xml"/><Relationship Id="rId171" Type="http://schemas.openxmlformats.org/officeDocument/2006/relationships/image" Target="../media/image987.png"/><Relationship Id="rId227" Type="http://schemas.openxmlformats.org/officeDocument/2006/relationships/image" Target="../media/image1015.png"/><Relationship Id="rId269" Type="http://schemas.openxmlformats.org/officeDocument/2006/relationships/image" Target="../media/image1036.png"/><Relationship Id="rId33" Type="http://schemas.openxmlformats.org/officeDocument/2006/relationships/image" Target="../media/image918.png"/><Relationship Id="rId129" Type="http://schemas.openxmlformats.org/officeDocument/2006/relationships/image" Target="../media/image966.png"/><Relationship Id="rId280" Type="http://schemas.openxmlformats.org/officeDocument/2006/relationships/customXml" Target="../ink/ink1037.xml"/><Relationship Id="rId75" Type="http://schemas.openxmlformats.org/officeDocument/2006/relationships/image" Target="../media/image939.png"/><Relationship Id="rId140" Type="http://schemas.openxmlformats.org/officeDocument/2006/relationships/customXml" Target="../ink/ink967.xml"/><Relationship Id="rId182" Type="http://schemas.openxmlformats.org/officeDocument/2006/relationships/customXml" Target="../ink/ink988.xml"/><Relationship Id="rId6" Type="http://schemas.openxmlformats.org/officeDocument/2006/relationships/customXml" Target="../ink/ink900.xml"/><Relationship Id="rId238" Type="http://schemas.openxmlformats.org/officeDocument/2006/relationships/customXml" Target="../ink/ink1016.xml"/><Relationship Id="rId291" Type="http://schemas.openxmlformats.org/officeDocument/2006/relationships/image" Target="../media/image1047.png"/><Relationship Id="rId305" Type="http://schemas.openxmlformats.org/officeDocument/2006/relationships/image" Target="../media/image1054.png"/><Relationship Id="rId44" Type="http://schemas.openxmlformats.org/officeDocument/2006/relationships/customXml" Target="../ink/ink919.xml"/><Relationship Id="rId86" Type="http://schemas.openxmlformats.org/officeDocument/2006/relationships/customXml" Target="../ink/ink940.xml"/><Relationship Id="rId151" Type="http://schemas.openxmlformats.org/officeDocument/2006/relationships/image" Target="../media/image977.png"/><Relationship Id="rId193" Type="http://schemas.openxmlformats.org/officeDocument/2006/relationships/image" Target="../media/image998.png"/><Relationship Id="rId207" Type="http://schemas.openxmlformats.org/officeDocument/2006/relationships/image" Target="../media/image1005.png"/><Relationship Id="rId249" Type="http://schemas.openxmlformats.org/officeDocument/2006/relationships/image" Target="../media/image1026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9.png"/><Relationship Id="rId21" Type="http://schemas.openxmlformats.org/officeDocument/2006/relationships/image" Target="../media/image1071.png"/><Relationship Id="rId63" Type="http://schemas.openxmlformats.org/officeDocument/2006/relationships/image" Target="../media/image1092.png"/><Relationship Id="rId159" Type="http://schemas.openxmlformats.org/officeDocument/2006/relationships/image" Target="../media/image1140.png"/><Relationship Id="rId170" Type="http://schemas.openxmlformats.org/officeDocument/2006/relationships/customXml" Target="../ink/ink1141.xml"/><Relationship Id="rId226" Type="http://schemas.openxmlformats.org/officeDocument/2006/relationships/customXml" Target="../ink/ink1169.xml"/><Relationship Id="rId268" Type="http://schemas.openxmlformats.org/officeDocument/2006/relationships/customXml" Target="../ink/ink1190.xml"/><Relationship Id="rId32" Type="http://schemas.openxmlformats.org/officeDocument/2006/relationships/customXml" Target="../ink/ink1072.xml"/><Relationship Id="rId74" Type="http://schemas.openxmlformats.org/officeDocument/2006/relationships/customXml" Target="../ink/ink1093.xml"/><Relationship Id="rId128" Type="http://schemas.openxmlformats.org/officeDocument/2006/relationships/customXml" Target="../ink/ink1120.xml"/><Relationship Id="rId5" Type="http://schemas.openxmlformats.org/officeDocument/2006/relationships/image" Target="../media/image1063.png"/><Relationship Id="rId181" Type="http://schemas.openxmlformats.org/officeDocument/2006/relationships/image" Target="../media/image1151.png"/><Relationship Id="rId237" Type="http://schemas.openxmlformats.org/officeDocument/2006/relationships/image" Target="../media/image1179.png"/><Relationship Id="rId279" Type="http://schemas.openxmlformats.org/officeDocument/2006/relationships/image" Target="../media/image1200.png"/><Relationship Id="rId43" Type="http://schemas.openxmlformats.org/officeDocument/2006/relationships/image" Target="../media/image1082.png"/><Relationship Id="rId139" Type="http://schemas.openxmlformats.org/officeDocument/2006/relationships/image" Target="../media/image1130.png"/><Relationship Id="rId85" Type="http://schemas.openxmlformats.org/officeDocument/2006/relationships/image" Target="../media/image1103.png"/><Relationship Id="rId150" Type="http://schemas.openxmlformats.org/officeDocument/2006/relationships/customXml" Target="../ink/ink1131.xml"/><Relationship Id="rId171" Type="http://schemas.openxmlformats.org/officeDocument/2006/relationships/image" Target="../media/image1146.png"/><Relationship Id="rId192" Type="http://schemas.openxmlformats.org/officeDocument/2006/relationships/customXml" Target="../ink/ink1152.xml"/><Relationship Id="rId206" Type="http://schemas.openxmlformats.org/officeDocument/2006/relationships/customXml" Target="../ink/ink1159.xml"/><Relationship Id="rId227" Type="http://schemas.openxmlformats.org/officeDocument/2006/relationships/image" Target="../media/image1174.png"/><Relationship Id="rId248" Type="http://schemas.openxmlformats.org/officeDocument/2006/relationships/customXml" Target="../ink/ink1180.xml"/><Relationship Id="rId269" Type="http://schemas.openxmlformats.org/officeDocument/2006/relationships/image" Target="../media/image1195.png"/><Relationship Id="rId12" Type="http://schemas.openxmlformats.org/officeDocument/2006/relationships/customXml" Target="../ink/ink1062.xml"/><Relationship Id="rId33" Type="http://schemas.openxmlformats.org/officeDocument/2006/relationships/image" Target="../media/image1077.png"/><Relationship Id="rId108" Type="http://schemas.openxmlformats.org/officeDocument/2006/relationships/customXml" Target="../ink/ink1110.xml"/><Relationship Id="rId129" Type="http://schemas.openxmlformats.org/officeDocument/2006/relationships/image" Target="../media/image1125.png"/><Relationship Id="rId280" Type="http://schemas.openxmlformats.org/officeDocument/2006/relationships/customXml" Target="../ink/ink1196.xml"/><Relationship Id="rId54" Type="http://schemas.openxmlformats.org/officeDocument/2006/relationships/customXml" Target="../ink/ink1083.xml"/><Relationship Id="rId75" Type="http://schemas.openxmlformats.org/officeDocument/2006/relationships/image" Target="../media/image1098.png"/><Relationship Id="rId96" Type="http://schemas.openxmlformats.org/officeDocument/2006/relationships/customXml" Target="../ink/ink1104.xml"/><Relationship Id="rId140" Type="http://schemas.openxmlformats.org/officeDocument/2006/relationships/customXml" Target="../ink/ink1126.xml"/><Relationship Id="rId161" Type="http://schemas.openxmlformats.org/officeDocument/2006/relationships/image" Target="../media/image1141.png"/><Relationship Id="rId182" Type="http://schemas.openxmlformats.org/officeDocument/2006/relationships/customXml" Target="../ink/ink1147.xml"/><Relationship Id="rId217" Type="http://schemas.openxmlformats.org/officeDocument/2006/relationships/image" Target="../media/image1169.png"/><Relationship Id="rId6" Type="http://schemas.openxmlformats.org/officeDocument/2006/relationships/customXml" Target="../ink/ink1059.xml"/><Relationship Id="rId238" Type="http://schemas.openxmlformats.org/officeDocument/2006/relationships/customXml" Target="../ink/ink1175.xml"/><Relationship Id="rId259" Type="http://schemas.openxmlformats.org/officeDocument/2006/relationships/image" Target="../media/image1190.png"/><Relationship Id="rId23" Type="http://schemas.openxmlformats.org/officeDocument/2006/relationships/image" Target="../media/image1072.png"/><Relationship Id="rId119" Type="http://schemas.openxmlformats.org/officeDocument/2006/relationships/image" Target="../media/image1120.png"/><Relationship Id="rId270" Type="http://schemas.openxmlformats.org/officeDocument/2006/relationships/customXml" Target="../ink/ink1191.xml"/><Relationship Id="rId44" Type="http://schemas.openxmlformats.org/officeDocument/2006/relationships/customXml" Target="../ink/ink1078.xml"/><Relationship Id="rId65" Type="http://schemas.openxmlformats.org/officeDocument/2006/relationships/image" Target="../media/image1093.png"/><Relationship Id="rId86" Type="http://schemas.openxmlformats.org/officeDocument/2006/relationships/customXml" Target="../ink/ink1099.xml"/><Relationship Id="rId130" Type="http://schemas.openxmlformats.org/officeDocument/2006/relationships/customXml" Target="../ink/ink1121.xml"/><Relationship Id="rId151" Type="http://schemas.openxmlformats.org/officeDocument/2006/relationships/image" Target="../media/image1136.png"/><Relationship Id="rId172" Type="http://schemas.openxmlformats.org/officeDocument/2006/relationships/customXml" Target="../ink/ink1142.xml"/><Relationship Id="rId193" Type="http://schemas.openxmlformats.org/officeDocument/2006/relationships/image" Target="../media/image1157.png"/><Relationship Id="rId207" Type="http://schemas.openxmlformats.org/officeDocument/2006/relationships/image" Target="../media/image1164.png"/><Relationship Id="rId228" Type="http://schemas.openxmlformats.org/officeDocument/2006/relationships/customXml" Target="../ink/ink1170.xml"/><Relationship Id="rId249" Type="http://schemas.openxmlformats.org/officeDocument/2006/relationships/image" Target="../media/image1185.png"/><Relationship Id="rId13" Type="http://schemas.openxmlformats.org/officeDocument/2006/relationships/image" Target="../media/image1067.png"/><Relationship Id="rId109" Type="http://schemas.openxmlformats.org/officeDocument/2006/relationships/image" Target="../media/image1115.png"/><Relationship Id="rId260" Type="http://schemas.openxmlformats.org/officeDocument/2006/relationships/customXml" Target="../ink/ink1186.xml"/><Relationship Id="rId281" Type="http://schemas.openxmlformats.org/officeDocument/2006/relationships/image" Target="../media/image1201.png"/><Relationship Id="rId34" Type="http://schemas.openxmlformats.org/officeDocument/2006/relationships/customXml" Target="../ink/ink1073.xml"/><Relationship Id="rId55" Type="http://schemas.openxmlformats.org/officeDocument/2006/relationships/image" Target="../media/image1088.png"/><Relationship Id="rId76" Type="http://schemas.openxmlformats.org/officeDocument/2006/relationships/customXml" Target="../ink/ink1094.xml"/><Relationship Id="rId97" Type="http://schemas.openxmlformats.org/officeDocument/2006/relationships/image" Target="../media/image1109.png"/><Relationship Id="rId120" Type="http://schemas.openxmlformats.org/officeDocument/2006/relationships/customXml" Target="../ink/ink1116.xml"/><Relationship Id="rId141" Type="http://schemas.openxmlformats.org/officeDocument/2006/relationships/image" Target="../media/image1131.png"/><Relationship Id="rId7" Type="http://schemas.openxmlformats.org/officeDocument/2006/relationships/image" Target="../media/image1064.png"/><Relationship Id="rId162" Type="http://schemas.openxmlformats.org/officeDocument/2006/relationships/customXml" Target="../ink/ink1137.xml"/><Relationship Id="rId183" Type="http://schemas.openxmlformats.org/officeDocument/2006/relationships/image" Target="../media/image1152.png"/><Relationship Id="rId218" Type="http://schemas.openxmlformats.org/officeDocument/2006/relationships/customXml" Target="../ink/ink1165.xml"/><Relationship Id="rId239" Type="http://schemas.openxmlformats.org/officeDocument/2006/relationships/image" Target="../media/image1180.png"/><Relationship Id="rId250" Type="http://schemas.openxmlformats.org/officeDocument/2006/relationships/customXml" Target="../ink/ink1181.xml"/><Relationship Id="rId271" Type="http://schemas.openxmlformats.org/officeDocument/2006/relationships/image" Target="../media/image1196.png"/><Relationship Id="rId24" Type="http://schemas.openxmlformats.org/officeDocument/2006/relationships/customXml" Target="../ink/ink1068.xml"/><Relationship Id="rId45" Type="http://schemas.openxmlformats.org/officeDocument/2006/relationships/image" Target="../media/image1083.png"/><Relationship Id="rId66" Type="http://schemas.openxmlformats.org/officeDocument/2006/relationships/customXml" Target="../ink/ink1089.xml"/><Relationship Id="rId87" Type="http://schemas.openxmlformats.org/officeDocument/2006/relationships/image" Target="../media/image1104.png"/><Relationship Id="rId110" Type="http://schemas.openxmlformats.org/officeDocument/2006/relationships/customXml" Target="../ink/ink1111.xml"/><Relationship Id="rId131" Type="http://schemas.openxmlformats.org/officeDocument/2006/relationships/image" Target="../media/image1126.png"/><Relationship Id="rId152" Type="http://schemas.openxmlformats.org/officeDocument/2006/relationships/customXml" Target="../ink/ink1132.xml"/><Relationship Id="rId173" Type="http://schemas.openxmlformats.org/officeDocument/2006/relationships/image" Target="../media/image1147.png"/><Relationship Id="rId194" Type="http://schemas.openxmlformats.org/officeDocument/2006/relationships/customXml" Target="../ink/ink1153.xml"/><Relationship Id="rId208" Type="http://schemas.openxmlformats.org/officeDocument/2006/relationships/customXml" Target="../ink/ink1160.xml"/><Relationship Id="rId229" Type="http://schemas.openxmlformats.org/officeDocument/2006/relationships/image" Target="../media/image1175.png"/><Relationship Id="rId240" Type="http://schemas.openxmlformats.org/officeDocument/2006/relationships/customXml" Target="../ink/ink1176.xml"/><Relationship Id="rId261" Type="http://schemas.openxmlformats.org/officeDocument/2006/relationships/image" Target="../media/image1191.png"/><Relationship Id="rId14" Type="http://schemas.openxmlformats.org/officeDocument/2006/relationships/customXml" Target="../ink/ink1063.xml"/><Relationship Id="rId35" Type="http://schemas.openxmlformats.org/officeDocument/2006/relationships/image" Target="../media/image1078.png"/><Relationship Id="rId56" Type="http://schemas.openxmlformats.org/officeDocument/2006/relationships/customXml" Target="../ink/ink1084.xml"/><Relationship Id="rId77" Type="http://schemas.openxmlformats.org/officeDocument/2006/relationships/image" Target="../media/image1099.png"/><Relationship Id="rId100" Type="http://schemas.openxmlformats.org/officeDocument/2006/relationships/customXml" Target="../ink/ink1106.xml"/><Relationship Id="rId282" Type="http://schemas.openxmlformats.org/officeDocument/2006/relationships/customXml" Target="../ink/ink1197.xml"/><Relationship Id="rId8" Type="http://schemas.openxmlformats.org/officeDocument/2006/relationships/customXml" Target="../ink/ink1060.xml"/><Relationship Id="rId98" Type="http://schemas.openxmlformats.org/officeDocument/2006/relationships/customXml" Target="../ink/ink1105.xml"/><Relationship Id="rId121" Type="http://schemas.openxmlformats.org/officeDocument/2006/relationships/image" Target="../media/image1121.png"/><Relationship Id="rId142" Type="http://schemas.openxmlformats.org/officeDocument/2006/relationships/customXml" Target="../ink/ink1127.xml"/><Relationship Id="rId163" Type="http://schemas.openxmlformats.org/officeDocument/2006/relationships/image" Target="../media/image1142.png"/><Relationship Id="rId184" Type="http://schemas.openxmlformats.org/officeDocument/2006/relationships/customXml" Target="../ink/ink1148.xml"/><Relationship Id="rId219" Type="http://schemas.openxmlformats.org/officeDocument/2006/relationships/image" Target="../media/image1170.png"/><Relationship Id="rId230" Type="http://schemas.openxmlformats.org/officeDocument/2006/relationships/customXml" Target="../ink/ink1171.xml"/><Relationship Id="rId251" Type="http://schemas.openxmlformats.org/officeDocument/2006/relationships/image" Target="../media/image1186.png"/><Relationship Id="rId25" Type="http://schemas.openxmlformats.org/officeDocument/2006/relationships/image" Target="../media/image1073.png"/><Relationship Id="rId46" Type="http://schemas.openxmlformats.org/officeDocument/2006/relationships/customXml" Target="../ink/ink1079.xml"/><Relationship Id="rId67" Type="http://schemas.openxmlformats.org/officeDocument/2006/relationships/image" Target="../media/image1094.png"/><Relationship Id="rId272" Type="http://schemas.openxmlformats.org/officeDocument/2006/relationships/customXml" Target="../ink/ink1192.xml"/><Relationship Id="rId88" Type="http://schemas.openxmlformats.org/officeDocument/2006/relationships/customXml" Target="../ink/ink1100.xml"/><Relationship Id="rId111" Type="http://schemas.openxmlformats.org/officeDocument/2006/relationships/image" Target="../media/image1116.png"/><Relationship Id="rId132" Type="http://schemas.openxmlformats.org/officeDocument/2006/relationships/customXml" Target="../ink/ink1122.xml"/><Relationship Id="rId153" Type="http://schemas.openxmlformats.org/officeDocument/2006/relationships/image" Target="../media/image1137.png"/><Relationship Id="rId174" Type="http://schemas.openxmlformats.org/officeDocument/2006/relationships/customXml" Target="../ink/ink1143.xml"/><Relationship Id="rId195" Type="http://schemas.openxmlformats.org/officeDocument/2006/relationships/image" Target="../media/image1158.png"/><Relationship Id="rId209" Type="http://schemas.openxmlformats.org/officeDocument/2006/relationships/image" Target="../media/image1165.png"/><Relationship Id="rId220" Type="http://schemas.openxmlformats.org/officeDocument/2006/relationships/customXml" Target="../ink/ink1166.xml"/><Relationship Id="rId241" Type="http://schemas.openxmlformats.org/officeDocument/2006/relationships/image" Target="../media/image1181.png"/><Relationship Id="rId15" Type="http://schemas.openxmlformats.org/officeDocument/2006/relationships/image" Target="../media/image1068.png"/><Relationship Id="rId36" Type="http://schemas.openxmlformats.org/officeDocument/2006/relationships/customXml" Target="../ink/ink1074.xml"/><Relationship Id="rId57" Type="http://schemas.openxmlformats.org/officeDocument/2006/relationships/image" Target="../media/image1089.png"/><Relationship Id="rId262" Type="http://schemas.openxmlformats.org/officeDocument/2006/relationships/customXml" Target="../ink/ink1187.xml"/><Relationship Id="rId283" Type="http://schemas.openxmlformats.org/officeDocument/2006/relationships/image" Target="../media/image1202.png"/><Relationship Id="rId78" Type="http://schemas.openxmlformats.org/officeDocument/2006/relationships/customXml" Target="../ink/ink1095.xml"/><Relationship Id="rId99" Type="http://schemas.openxmlformats.org/officeDocument/2006/relationships/image" Target="../media/image1110.png"/><Relationship Id="rId101" Type="http://schemas.openxmlformats.org/officeDocument/2006/relationships/image" Target="../media/image1111.png"/><Relationship Id="rId122" Type="http://schemas.openxmlformats.org/officeDocument/2006/relationships/customXml" Target="../ink/ink1117.xml"/><Relationship Id="rId143" Type="http://schemas.openxmlformats.org/officeDocument/2006/relationships/image" Target="../media/image1132.png"/><Relationship Id="rId164" Type="http://schemas.openxmlformats.org/officeDocument/2006/relationships/customXml" Target="../ink/ink1138.xml"/><Relationship Id="rId185" Type="http://schemas.openxmlformats.org/officeDocument/2006/relationships/image" Target="../media/image1153.png"/><Relationship Id="rId9" Type="http://schemas.openxmlformats.org/officeDocument/2006/relationships/image" Target="../media/image1065.png"/><Relationship Id="rId210" Type="http://schemas.openxmlformats.org/officeDocument/2006/relationships/customXml" Target="../ink/ink1161.xml"/><Relationship Id="rId26" Type="http://schemas.openxmlformats.org/officeDocument/2006/relationships/customXml" Target="../ink/ink1069.xml"/><Relationship Id="rId231" Type="http://schemas.openxmlformats.org/officeDocument/2006/relationships/image" Target="../media/image1176.png"/><Relationship Id="rId252" Type="http://schemas.openxmlformats.org/officeDocument/2006/relationships/customXml" Target="../ink/ink1182.xml"/><Relationship Id="rId273" Type="http://schemas.openxmlformats.org/officeDocument/2006/relationships/image" Target="../media/image1197.png"/><Relationship Id="rId47" Type="http://schemas.openxmlformats.org/officeDocument/2006/relationships/image" Target="../media/image1084.png"/><Relationship Id="rId68" Type="http://schemas.openxmlformats.org/officeDocument/2006/relationships/customXml" Target="../ink/ink1090.xml"/><Relationship Id="rId89" Type="http://schemas.openxmlformats.org/officeDocument/2006/relationships/image" Target="../media/image1105.png"/><Relationship Id="rId112" Type="http://schemas.openxmlformats.org/officeDocument/2006/relationships/customXml" Target="../ink/ink1112.xml"/><Relationship Id="rId133" Type="http://schemas.openxmlformats.org/officeDocument/2006/relationships/image" Target="../media/image1127.png"/><Relationship Id="rId154" Type="http://schemas.openxmlformats.org/officeDocument/2006/relationships/customXml" Target="../ink/ink1133.xml"/><Relationship Id="rId175" Type="http://schemas.openxmlformats.org/officeDocument/2006/relationships/image" Target="../media/image1148.png"/><Relationship Id="rId196" Type="http://schemas.openxmlformats.org/officeDocument/2006/relationships/customXml" Target="../ink/ink1154.xml"/><Relationship Id="rId200" Type="http://schemas.openxmlformats.org/officeDocument/2006/relationships/customXml" Target="../ink/ink1156.xml"/><Relationship Id="rId16" Type="http://schemas.openxmlformats.org/officeDocument/2006/relationships/customXml" Target="../ink/ink1064.xml"/><Relationship Id="rId221" Type="http://schemas.openxmlformats.org/officeDocument/2006/relationships/image" Target="../media/image1171.png"/><Relationship Id="rId242" Type="http://schemas.openxmlformats.org/officeDocument/2006/relationships/customXml" Target="../ink/ink1177.xml"/><Relationship Id="rId263" Type="http://schemas.openxmlformats.org/officeDocument/2006/relationships/image" Target="../media/image1192.png"/><Relationship Id="rId284" Type="http://schemas.openxmlformats.org/officeDocument/2006/relationships/customXml" Target="../ink/ink1198.xml"/><Relationship Id="rId37" Type="http://schemas.openxmlformats.org/officeDocument/2006/relationships/image" Target="../media/image1079.png"/><Relationship Id="rId58" Type="http://schemas.openxmlformats.org/officeDocument/2006/relationships/customXml" Target="../ink/ink1085.xml"/><Relationship Id="rId79" Type="http://schemas.openxmlformats.org/officeDocument/2006/relationships/image" Target="../media/image1100.png"/><Relationship Id="rId102" Type="http://schemas.openxmlformats.org/officeDocument/2006/relationships/customXml" Target="../ink/ink1107.xml"/><Relationship Id="rId123" Type="http://schemas.openxmlformats.org/officeDocument/2006/relationships/image" Target="../media/image1122.png"/><Relationship Id="rId144" Type="http://schemas.openxmlformats.org/officeDocument/2006/relationships/customXml" Target="../ink/ink1128.xml"/><Relationship Id="rId90" Type="http://schemas.openxmlformats.org/officeDocument/2006/relationships/customXml" Target="../ink/ink1101.xml"/><Relationship Id="rId165" Type="http://schemas.openxmlformats.org/officeDocument/2006/relationships/image" Target="../media/image1143.png"/><Relationship Id="rId186" Type="http://schemas.openxmlformats.org/officeDocument/2006/relationships/customXml" Target="../ink/ink1149.xml"/><Relationship Id="rId211" Type="http://schemas.openxmlformats.org/officeDocument/2006/relationships/image" Target="../media/image1166.png"/><Relationship Id="rId232" Type="http://schemas.openxmlformats.org/officeDocument/2006/relationships/customXml" Target="../ink/ink1172.xml"/><Relationship Id="rId253" Type="http://schemas.openxmlformats.org/officeDocument/2006/relationships/image" Target="../media/image1187.png"/><Relationship Id="rId274" Type="http://schemas.openxmlformats.org/officeDocument/2006/relationships/customXml" Target="../ink/ink1193.xml"/><Relationship Id="rId27" Type="http://schemas.openxmlformats.org/officeDocument/2006/relationships/image" Target="../media/image1074.png"/><Relationship Id="rId48" Type="http://schemas.openxmlformats.org/officeDocument/2006/relationships/customXml" Target="../ink/ink1080.xml"/><Relationship Id="rId69" Type="http://schemas.openxmlformats.org/officeDocument/2006/relationships/image" Target="../media/image1095.png"/><Relationship Id="rId113" Type="http://schemas.openxmlformats.org/officeDocument/2006/relationships/image" Target="../media/image1117.png"/><Relationship Id="rId134" Type="http://schemas.openxmlformats.org/officeDocument/2006/relationships/customXml" Target="../ink/ink1123.xml"/><Relationship Id="rId80" Type="http://schemas.openxmlformats.org/officeDocument/2006/relationships/customXml" Target="../ink/ink1096.xml"/><Relationship Id="rId155" Type="http://schemas.openxmlformats.org/officeDocument/2006/relationships/image" Target="../media/image1138.png"/><Relationship Id="rId176" Type="http://schemas.openxmlformats.org/officeDocument/2006/relationships/customXml" Target="../ink/ink1144.xml"/><Relationship Id="rId197" Type="http://schemas.openxmlformats.org/officeDocument/2006/relationships/image" Target="../media/image1159.png"/><Relationship Id="rId201" Type="http://schemas.openxmlformats.org/officeDocument/2006/relationships/image" Target="../media/image1161.png"/><Relationship Id="rId222" Type="http://schemas.openxmlformats.org/officeDocument/2006/relationships/customXml" Target="../ink/ink1167.xml"/><Relationship Id="rId243" Type="http://schemas.openxmlformats.org/officeDocument/2006/relationships/image" Target="../media/image1182.png"/><Relationship Id="rId264" Type="http://schemas.openxmlformats.org/officeDocument/2006/relationships/customXml" Target="../ink/ink1188.xml"/><Relationship Id="rId285" Type="http://schemas.openxmlformats.org/officeDocument/2006/relationships/image" Target="../media/image661.png"/><Relationship Id="rId17" Type="http://schemas.openxmlformats.org/officeDocument/2006/relationships/image" Target="../media/image1069.png"/><Relationship Id="rId38" Type="http://schemas.openxmlformats.org/officeDocument/2006/relationships/customXml" Target="../ink/ink1075.xml"/><Relationship Id="rId59" Type="http://schemas.openxmlformats.org/officeDocument/2006/relationships/image" Target="../media/image1090.png"/><Relationship Id="rId103" Type="http://schemas.openxmlformats.org/officeDocument/2006/relationships/image" Target="../media/image1112.png"/><Relationship Id="rId124" Type="http://schemas.openxmlformats.org/officeDocument/2006/relationships/customXml" Target="../ink/ink1118.xml"/><Relationship Id="rId70" Type="http://schemas.openxmlformats.org/officeDocument/2006/relationships/customXml" Target="../ink/ink1091.xml"/><Relationship Id="rId91" Type="http://schemas.openxmlformats.org/officeDocument/2006/relationships/image" Target="../media/image1106.png"/><Relationship Id="rId145" Type="http://schemas.openxmlformats.org/officeDocument/2006/relationships/image" Target="../media/image1133.png"/><Relationship Id="rId166" Type="http://schemas.openxmlformats.org/officeDocument/2006/relationships/customXml" Target="../ink/ink1139.xml"/><Relationship Id="rId187" Type="http://schemas.openxmlformats.org/officeDocument/2006/relationships/image" Target="../media/image1154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1162.xml"/><Relationship Id="rId233" Type="http://schemas.openxmlformats.org/officeDocument/2006/relationships/image" Target="../media/image1177.png"/><Relationship Id="rId254" Type="http://schemas.openxmlformats.org/officeDocument/2006/relationships/customXml" Target="../ink/ink1183.xml"/><Relationship Id="rId28" Type="http://schemas.openxmlformats.org/officeDocument/2006/relationships/customXml" Target="../ink/ink1070.xml"/><Relationship Id="rId49" Type="http://schemas.openxmlformats.org/officeDocument/2006/relationships/image" Target="../media/image1085.png"/><Relationship Id="rId114" Type="http://schemas.openxmlformats.org/officeDocument/2006/relationships/customXml" Target="../ink/ink1113.xml"/><Relationship Id="rId275" Type="http://schemas.openxmlformats.org/officeDocument/2006/relationships/image" Target="../media/image1198.png"/><Relationship Id="rId60" Type="http://schemas.openxmlformats.org/officeDocument/2006/relationships/customXml" Target="../ink/ink1086.xml"/><Relationship Id="rId81" Type="http://schemas.openxmlformats.org/officeDocument/2006/relationships/image" Target="../media/image1101.png"/><Relationship Id="rId135" Type="http://schemas.openxmlformats.org/officeDocument/2006/relationships/image" Target="../media/image1128.png"/><Relationship Id="rId156" Type="http://schemas.openxmlformats.org/officeDocument/2006/relationships/customXml" Target="../ink/ink1134.xml"/><Relationship Id="rId177" Type="http://schemas.openxmlformats.org/officeDocument/2006/relationships/image" Target="../media/image1149.png"/><Relationship Id="rId198" Type="http://schemas.openxmlformats.org/officeDocument/2006/relationships/customXml" Target="../ink/ink1155.xml"/><Relationship Id="rId202" Type="http://schemas.openxmlformats.org/officeDocument/2006/relationships/customXml" Target="../ink/ink1157.xml"/><Relationship Id="rId223" Type="http://schemas.openxmlformats.org/officeDocument/2006/relationships/image" Target="../media/image1172.png"/><Relationship Id="rId244" Type="http://schemas.openxmlformats.org/officeDocument/2006/relationships/customXml" Target="../ink/ink1178.xml"/><Relationship Id="rId18" Type="http://schemas.openxmlformats.org/officeDocument/2006/relationships/customXml" Target="../ink/ink1065.xml"/><Relationship Id="rId39" Type="http://schemas.openxmlformats.org/officeDocument/2006/relationships/image" Target="../media/image1080.png"/><Relationship Id="rId265" Type="http://schemas.openxmlformats.org/officeDocument/2006/relationships/image" Target="../media/image1193.png"/><Relationship Id="rId50" Type="http://schemas.openxmlformats.org/officeDocument/2006/relationships/customXml" Target="../ink/ink1081.xml"/><Relationship Id="rId104" Type="http://schemas.openxmlformats.org/officeDocument/2006/relationships/customXml" Target="../ink/ink1108.xml"/><Relationship Id="rId125" Type="http://schemas.openxmlformats.org/officeDocument/2006/relationships/image" Target="../media/image1123.png"/><Relationship Id="rId146" Type="http://schemas.openxmlformats.org/officeDocument/2006/relationships/customXml" Target="../ink/ink1129.xml"/><Relationship Id="rId167" Type="http://schemas.openxmlformats.org/officeDocument/2006/relationships/image" Target="../media/image1144.png"/><Relationship Id="rId188" Type="http://schemas.openxmlformats.org/officeDocument/2006/relationships/customXml" Target="../ink/ink1150.xml"/><Relationship Id="rId71" Type="http://schemas.openxmlformats.org/officeDocument/2006/relationships/image" Target="../media/image1096.png"/><Relationship Id="rId92" Type="http://schemas.openxmlformats.org/officeDocument/2006/relationships/customXml" Target="../ink/ink1102.xml"/><Relationship Id="rId213" Type="http://schemas.openxmlformats.org/officeDocument/2006/relationships/image" Target="../media/image1167.png"/><Relationship Id="rId234" Type="http://schemas.openxmlformats.org/officeDocument/2006/relationships/customXml" Target="../ink/ink1173.xml"/><Relationship Id="rId2" Type="http://schemas.openxmlformats.org/officeDocument/2006/relationships/customXml" Target="../ink/ink1057.xml"/><Relationship Id="rId29" Type="http://schemas.openxmlformats.org/officeDocument/2006/relationships/image" Target="../media/image1075.png"/><Relationship Id="rId255" Type="http://schemas.openxmlformats.org/officeDocument/2006/relationships/image" Target="../media/image1188.png"/><Relationship Id="rId276" Type="http://schemas.openxmlformats.org/officeDocument/2006/relationships/customXml" Target="../ink/ink1194.xml"/><Relationship Id="rId40" Type="http://schemas.openxmlformats.org/officeDocument/2006/relationships/customXml" Target="../ink/ink1076.xml"/><Relationship Id="rId115" Type="http://schemas.openxmlformats.org/officeDocument/2006/relationships/image" Target="../media/image1118.png"/><Relationship Id="rId136" Type="http://schemas.openxmlformats.org/officeDocument/2006/relationships/customXml" Target="../ink/ink1124.xml"/><Relationship Id="rId157" Type="http://schemas.openxmlformats.org/officeDocument/2006/relationships/image" Target="../media/image1139.png"/><Relationship Id="rId178" Type="http://schemas.openxmlformats.org/officeDocument/2006/relationships/customXml" Target="../ink/ink1145.xml"/><Relationship Id="rId61" Type="http://schemas.openxmlformats.org/officeDocument/2006/relationships/image" Target="../media/image1091.png"/><Relationship Id="rId82" Type="http://schemas.openxmlformats.org/officeDocument/2006/relationships/customXml" Target="../ink/ink1097.xml"/><Relationship Id="rId199" Type="http://schemas.openxmlformats.org/officeDocument/2006/relationships/image" Target="../media/image1160.png"/><Relationship Id="rId203" Type="http://schemas.openxmlformats.org/officeDocument/2006/relationships/image" Target="../media/image1162.png"/><Relationship Id="rId19" Type="http://schemas.openxmlformats.org/officeDocument/2006/relationships/image" Target="../media/image1070.png"/><Relationship Id="rId224" Type="http://schemas.openxmlformats.org/officeDocument/2006/relationships/customXml" Target="../ink/ink1168.xml"/><Relationship Id="rId245" Type="http://schemas.openxmlformats.org/officeDocument/2006/relationships/image" Target="../media/image1183.png"/><Relationship Id="rId266" Type="http://schemas.openxmlformats.org/officeDocument/2006/relationships/customXml" Target="../ink/ink1189.xml"/><Relationship Id="rId30" Type="http://schemas.openxmlformats.org/officeDocument/2006/relationships/customXml" Target="../ink/ink1071.xml"/><Relationship Id="rId105" Type="http://schemas.openxmlformats.org/officeDocument/2006/relationships/image" Target="../media/image1113.png"/><Relationship Id="rId126" Type="http://schemas.openxmlformats.org/officeDocument/2006/relationships/customXml" Target="../ink/ink1119.xml"/><Relationship Id="rId147" Type="http://schemas.openxmlformats.org/officeDocument/2006/relationships/image" Target="../media/image1134.png"/><Relationship Id="rId168" Type="http://schemas.openxmlformats.org/officeDocument/2006/relationships/customXml" Target="../ink/ink1140.xml"/><Relationship Id="rId51" Type="http://schemas.openxmlformats.org/officeDocument/2006/relationships/image" Target="../media/image1086.png"/><Relationship Id="rId72" Type="http://schemas.openxmlformats.org/officeDocument/2006/relationships/customXml" Target="../ink/ink1092.xml"/><Relationship Id="rId93" Type="http://schemas.openxmlformats.org/officeDocument/2006/relationships/image" Target="../media/image1107.png"/><Relationship Id="rId189" Type="http://schemas.openxmlformats.org/officeDocument/2006/relationships/image" Target="../media/image1155.png"/><Relationship Id="rId3" Type="http://schemas.openxmlformats.org/officeDocument/2006/relationships/image" Target="../media/image1062.png"/><Relationship Id="rId214" Type="http://schemas.openxmlformats.org/officeDocument/2006/relationships/customXml" Target="../ink/ink1163.xml"/><Relationship Id="rId235" Type="http://schemas.openxmlformats.org/officeDocument/2006/relationships/image" Target="../media/image1178.png"/><Relationship Id="rId256" Type="http://schemas.openxmlformats.org/officeDocument/2006/relationships/customXml" Target="../ink/ink1184.xml"/><Relationship Id="rId277" Type="http://schemas.openxmlformats.org/officeDocument/2006/relationships/image" Target="../media/image1199.png"/><Relationship Id="rId116" Type="http://schemas.openxmlformats.org/officeDocument/2006/relationships/customXml" Target="../ink/ink1114.xml"/><Relationship Id="rId137" Type="http://schemas.openxmlformats.org/officeDocument/2006/relationships/image" Target="../media/image1129.png"/><Relationship Id="rId158" Type="http://schemas.openxmlformats.org/officeDocument/2006/relationships/customXml" Target="../ink/ink1135.xml"/><Relationship Id="rId20" Type="http://schemas.openxmlformats.org/officeDocument/2006/relationships/customXml" Target="../ink/ink1066.xml"/><Relationship Id="rId41" Type="http://schemas.openxmlformats.org/officeDocument/2006/relationships/image" Target="../media/image1081.png"/><Relationship Id="rId62" Type="http://schemas.openxmlformats.org/officeDocument/2006/relationships/customXml" Target="../ink/ink1087.xml"/><Relationship Id="rId83" Type="http://schemas.openxmlformats.org/officeDocument/2006/relationships/image" Target="../media/image1102.png"/><Relationship Id="rId179" Type="http://schemas.openxmlformats.org/officeDocument/2006/relationships/image" Target="../media/image1150.png"/><Relationship Id="rId190" Type="http://schemas.openxmlformats.org/officeDocument/2006/relationships/customXml" Target="../ink/ink1151.xml"/><Relationship Id="rId204" Type="http://schemas.openxmlformats.org/officeDocument/2006/relationships/customXml" Target="../ink/ink1158.xml"/><Relationship Id="rId225" Type="http://schemas.openxmlformats.org/officeDocument/2006/relationships/image" Target="../media/image1173.png"/><Relationship Id="rId246" Type="http://schemas.openxmlformats.org/officeDocument/2006/relationships/customXml" Target="../ink/ink1179.xml"/><Relationship Id="rId267" Type="http://schemas.openxmlformats.org/officeDocument/2006/relationships/image" Target="../media/image1194.png"/><Relationship Id="rId106" Type="http://schemas.openxmlformats.org/officeDocument/2006/relationships/customXml" Target="../ink/ink1109.xml"/><Relationship Id="rId127" Type="http://schemas.openxmlformats.org/officeDocument/2006/relationships/image" Target="../media/image1124.png"/><Relationship Id="rId10" Type="http://schemas.openxmlformats.org/officeDocument/2006/relationships/customXml" Target="../ink/ink1061.xml"/><Relationship Id="rId31" Type="http://schemas.openxmlformats.org/officeDocument/2006/relationships/image" Target="../media/image1076.png"/><Relationship Id="rId52" Type="http://schemas.openxmlformats.org/officeDocument/2006/relationships/customXml" Target="../ink/ink1082.xml"/><Relationship Id="rId73" Type="http://schemas.openxmlformats.org/officeDocument/2006/relationships/image" Target="../media/image1097.png"/><Relationship Id="rId94" Type="http://schemas.openxmlformats.org/officeDocument/2006/relationships/customXml" Target="../ink/ink1103.xml"/><Relationship Id="rId148" Type="http://schemas.openxmlformats.org/officeDocument/2006/relationships/customXml" Target="../ink/ink1130.xml"/><Relationship Id="rId169" Type="http://schemas.openxmlformats.org/officeDocument/2006/relationships/image" Target="../media/image1145.png"/><Relationship Id="rId4" Type="http://schemas.openxmlformats.org/officeDocument/2006/relationships/customXml" Target="../ink/ink1058.xml"/><Relationship Id="rId180" Type="http://schemas.openxmlformats.org/officeDocument/2006/relationships/customXml" Target="../ink/ink1146.xml"/><Relationship Id="rId215" Type="http://schemas.openxmlformats.org/officeDocument/2006/relationships/image" Target="../media/image1168.png"/><Relationship Id="rId236" Type="http://schemas.openxmlformats.org/officeDocument/2006/relationships/customXml" Target="../ink/ink1174.xml"/><Relationship Id="rId257" Type="http://schemas.openxmlformats.org/officeDocument/2006/relationships/image" Target="../media/image1189.png"/><Relationship Id="rId278" Type="http://schemas.openxmlformats.org/officeDocument/2006/relationships/customXml" Target="../ink/ink1195.xml"/><Relationship Id="rId42" Type="http://schemas.openxmlformats.org/officeDocument/2006/relationships/customXml" Target="../ink/ink1077.xml"/><Relationship Id="rId84" Type="http://schemas.openxmlformats.org/officeDocument/2006/relationships/customXml" Target="../ink/ink1098.xml"/><Relationship Id="rId138" Type="http://schemas.openxmlformats.org/officeDocument/2006/relationships/customXml" Target="../ink/ink1125.xml"/><Relationship Id="rId191" Type="http://schemas.openxmlformats.org/officeDocument/2006/relationships/image" Target="../media/image1156.png"/><Relationship Id="rId205" Type="http://schemas.openxmlformats.org/officeDocument/2006/relationships/image" Target="../media/image1163.png"/><Relationship Id="rId247" Type="http://schemas.openxmlformats.org/officeDocument/2006/relationships/image" Target="../media/image1184.png"/><Relationship Id="rId107" Type="http://schemas.openxmlformats.org/officeDocument/2006/relationships/image" Target="../media/image1114.png"/><Relationship Id="rId11" Type="http://schemas.openxmlformats.org/officeDocument/2006/relationships/image" Target="../media/image1066.png"/><Relationship Id="rId53" Type="http://schemas.openxmlformats.org/officeDocument/2006/relationships/image" Target="../media/image1087.png"/><Relationship Id="rId149" Type="http://schemas.openxmlformats.org/officeDocument/2006/relationships/image" Target="../media/image1135.png"/><Relationship Id="rId95" Type="http://schemas.openxmlformats.org/officeDocument/2006/relationships/image" Target="../media/image1108.png"/><Relationship Id="rId160" Type="http://schemas.openxmlformats.org/officeDocument/2006/relationships/customXml" Target="../ink/ink1136.xml"/><Relationship Id="rId216" Type="http://schemas.openxmlformats.org/officeDocument/2006/relationships/customXml" Target="../ink/ink1164.xml"/><Relationship Id="rId258" Type="http://schemas.openxmlformats.org/officeDocument/2006/relationships/customXml" Target="../ink/ink1185.xml"/><Relationship Id="rId22" Type="http://schemas.openxmlformats.org/officeDocument/2006/relationships/customXml" Target="../ink/ink1067.xml"/><Relationship Id="rId64" Type="http://schemas.openxmlformats.org/officeDocument/2006/relationships/customXml" Target="../ink/ink1088.xml"/><Relationship Id="rId118" Type="http://schemas.openxmlformats.org/officeDocument/2006/relationships/customXml" Target="../ink/ink1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6.xml"/><Relationship Id="rId21" Type="http://schemas.openxmlformats.org/officeDocument/2006/relationships/customXml" Target="../ink/ink1208.xml"/><Relationship Id="rId42" Type="http://schemas.openxmlformats.org/officeDocument/2006/relationships/image" Target="../media/image1224.png"/><Relationship Id="rId63" Type="http://schemas.openxmlformats.org/officeDocument/2006/relationships/customXml" Target="../ink/ink1229.xml"/><Relationship Id="rId84" Type="http://schemas.openxmlformats.org/officeDocument/2006/relationships/image" Target="../media/image1245.png"/><Relationship Id="rId138" Type="http://schemas.openxmlformats.org/officeDocument/2006/relationships/image" Target="../media/image1272.png"/><Relationship Id="rId159" Type="http://schemas.openxmlformats.org/officeDocument/2006/relationships/customXml" Target="../ink/ink1277.xml"/><Relationship Id="rId170" Type="http://schemas.openxmlformats.org/officeDocument/2006/relationships/image" Target="../media/image1288.png"/><Relationship Id="rId107" Type="http://schemas.openxmlformats.org/officeDocument/2006/relationships/customXml" Target="../ink/ink1251.xml"/><Relationship Id="rId11" Type="http://schemas.openxmlformats.org/officeDocument/2006/relationships/customXml" Target="../ink/ink1203.xml"/><Relationship Id="rId32" Type="http://schemas.openxmlformats.org/officeDocument/2006/relationships/image" Target="../media/image1219.png"/><Relationship Id="rId53" Type="http://schemas.openxmlformats.org/officeDocument/2006/relationships/customXml" Target="../ink/ink1224.xml"/><Relationship Id="rId74" Type="http://schemas.openxmlformats.org/officeDocument/2006/relationships/image" Target="../media/image1240.png"/><Relationship Id="rId128" Type="http://schemas.openxmlformats.org/officeDocument/2006/relationships/image" Target="../media/image1267.png"/><Relationship Id="rId149" Type="http://schemas.openxmlformats.org/officeDocument/2006/relationships/customXml" Target="../ink/ink1272.xml"/><Relationship Id="rId5" Type="http://schemas.openxmlformats.org/officeDocument/2006/relationships/customXml" Target="../ink/ink1200.xml"/><Relationship Id="rId95" Type="http://schemas.openxmlformats.org/officeDocument/2006/relationships/customXml" Target="../ink/ink1245.xml"/><Relationship Id="rId160" Type="http://schemas.openxmlformats.org/officeDocument/2006/relationships/image" Target="../media/image1283.png"/><Relationship Id="rId181" Type="http://schemas.openxmlformats.org/officeDocument/2006/relationships/customXml" Target="../ink/ink1288.xml"/><Relationship Id="rId22" Type="http://schemas.openxmlformats.org/officeDocument/2006/relationships/image" Target="../media/image1214.png"/><Relationship Id="rId43" Type="http://schemas.openxmlformats.org/officeDocument/2006/relationships/customXml" Target="../ink/ink1219.xml"/><Relationship Id="rId64" Type="http://schemas.openxmlformats.org/officeDocument/2006/relationships/image" Target="../media/image1235.png"/><Relationship Id="rId118" Type="http://schemas.openxmlformats.org/officeDocument/2006/relationships/image" Target="../media/image1262.png"/><Relationship Id="rId139" Type="http://schemas.openxmlformats.org/officeDocument/2006/relationships/customXml" Target="../ink/ink1267.xml"/><Relationship Id="rId85" Type="http://schemas.openxmlformats.org/officeDocument/2006/relationships/customXml" Target="../ink/ink1240.xml"/><Relationship Id="rId150" Type="http://schemas.openxmlformats.org/officeDocument/2006/relationships/image" Target="../media/image1278.png"/><Relationship Id="rId171" Type="http://schemas.openxmlformats.org/officeDocument/2006/relationships/customXml" Target="../ink/ink1283.xml"/><Relationship Id="rId12" Type="http://schemas.openxmlformats.org/officeDocument/2006/relationships/image" Target="../media/image1209.png"/><Relationship Id="rId33" Type="http://schemas.openxmlformats.org/officeDocument/2006/relationships/customXml" Target="../ink/ink1214.xml"/><Relationship Id="rId108" Type="http://schemas.openxmlformats.org/officeDocument/2006/relationships/image" Target="../media/image1257.png"/><Relationship Id="rId129" Type="http://schemas.openxmlformats.org/officeDocument/2006/relationships/customXml" Target="../ink/ink1262.xml"/><Relationship Id="rId54" Type="http://schemas.openxmlformats.org/officeDocument/2006/relationships/image" Target="../media/image1230.png"/><Relationship Id="rId75" Type="http://schemas.openxmlformats.org/officeDocument/2006/relationships/customXml" Target="../ink/ink1235.xml"/><Relationship Id="rId96" Type="http://schemas.openxmlformats.org/officeDocument/2006/relationships/image" Target="../media/image1251.png"/><Relationship Id="rId140" Type="http://schemas.openxmlformats.org/officeDocument/2006/relationships/image" Target="../media/image1273.png"/><Relationship Id="rId161" Type="http://schemas.openxmlformats.org/officeDocument/2006/relationships/customXml" Target="../ink/ink1278.xml"/><Relationship Id="rId182" Type="http://schemas.openxmlformats.org/officeDocument/2006/relationships/image" Target="../media/image1294.png"/><Relationship Id="rId6" Type="http://schemas.openxmlformats.org/officeDocument/2006/relationships/image" Target="../media/image1206.png"/><Relationship Id="rId23" Type="http://schemas.openxmlformats.org/officeDocument/2006/relationships/customXml" Target="../ink/ink1209.xml"/><Relationship Id="rId119" Type="http://schemas.openxmlformats.org/officeDocument/2006/relationships/customXml" Target="../ink/ink1257.xml"/><Relationship Id="rId44" Type="http://schemas.openxmlformats.org/officeDocument/2006/relationships/image" Target="../media/image1225.png"/><Relationship Id="rId65" Type="http://schemas.openxmlformats.org/officeDocument/2006/relationships/customXml" Target="../ink/ink1230.xml"/><Relationship Id="rId86" Type="http://schemas.openxmlformats.org/officeDocument/2006/relationships/image" Target="../media/image1246.png"/><Relationship Id="rId130" Type="http://schemas.openxmlformats.org/officeDocument/2006/relationships/image" Target="../media/image1268.png"/><Relationship Id="rId151" Type="http://schemas.openxmlformats.org/officeDocument/2006/relationships/customXml" Target="../ink/ink1273.xml"/><Relationship Id="rId172" Type="http://schemas.openxmlformats.org/officeDocument/2006/relationships/image" Target="../media/image1289.png"/><Relationship Id="rId13" Type="http://schemas.openxmlformats.org/officeDocument/2006/relationships/customXml" Target="../ink/ink1204.xml"/><Relationship Id="rId18" Type="http://schemas.openxmlformats.org/officeDocument/2006/relationships/image" Target="../media/image1212.png"/><Relationship Id="rId39" Type="http://schemas.openxmlformats.org/officeDocument/2006/relationships/customXml" Target="../ink/ink1217.xml"/><Relationship Id="rId109" Type="http://schemas.openxmlformats.org/officeDocument/2006/relationships/customXml" Target="../ink/ink1252.xml"/><Relationship Id="rId34" Type="http://schemas.openxmlformats.org/officeDocument/2006/relationships/image" Target="../media/image1220.png"/><Relationship Id="rId50" Type="http://schemas.openxmlformats.org/officeDocument/2006/relationships/image" Target="../media/image1228.png"/><Relationship Id="rId55" Type="http://schemas.openxmlformats.org/officeDocument/2006/relationships/customXml" Target="../ink/ink1225.xml"/><Relationship Id="rId76" Type="http://schemas.openxmlformats.org/officeDocument/2006/relationships/image" Target="../media/image1241.png"/><Relationship Id="rId97" Type="http://schemas.openxmlformats.org/officeDocument/2006/relationships/customXml" Target="../ink/ink1246.xml"/><Relationship Id="rId104" Type="http://schemas.openxmlformats.org/officeDocument/2006/relationships/image" Target="../media/image1255.png"/><Relationship Id="rId120" Type="http://schemas.openxmlformats.org/officeDocument/2006/relationships/image" Target="../media/image1263.png"/><Relationship Id="rId125" Type="http://schemas.openxmlformats.org/officeDocument/2006/relationships/customXml" Target="../ink/ink1260.xml"/><Relationship Id="rId141" Type="http://schemas.openxmlformats.org/officeDocument/2006/relationships/customXml" Target="../ink/ink1268.xml"/><Relationship Id="rId146" Type="http://schemas.openxmlformats.org/officeDocument/2006/relationships/image" Target="../media/image1276.png"/><Relationship Id="rId167" Type="http://schemas.openxmlformats.org/officeDocument/2006/relationships/customXml" Target="../ink/ink1281.xml"/><Relationship Id="rId7" Type="http://schemas.openxmlformats.org/officeDocument/2006/relationships/customXml" Target="../ink/ink1201.xml"/><Relationship Id="rId71" Type="http://schemas.openxmlformats.org/officeDocument/2006/relationships/customXml" Target="../ink/ink1233.xml"/><Relationship Id="rId92" Type="http://schemas.openxmlformats.org/officeDocument/2006/relationships/image" Target="../media/image1249.png"/><Relationship Id="rId162" Type="http://schemas.openxmlformats.org/officeDocument/2006/relationships/image" Target="../media/image1284.png"/><Relationship Id="rId183" Type="http://schemas.openxmlformats.org/officeDocument/2006/relationships/customXml" Target="../ink/ink1289.xml"/><Relationship Id="rId2" Type="http://schemas.openxmlformats.org/officeDocument/2006/relationships/image" Target="../media/image1204.png"/><Relationship Id="rId29" Type="http://schemas.openxmlformats.org/officeDocument/2006/relationships/customXml" Target="../ink/ink1212.xml"/><Relationship Id="rId24" Type="http://schemas.openxmlformats.org/officeDocument/2006/relationships/image" Target="../media/image1215.png"/><Relationship Id="rId40" Type="http://schemas.openxmlformats.org/officeDocument/2006/relationships/image" Target="../media/image1223.png"/><Relationship Id="rId45" Type="http://schemas.openxmlformats.org/officeDocument/2006/relationships/customXml" Target="../ink/ink1220.xml"/><Relationship Id="rId66" Type="http://schemas.openxmlformats.org/officeDocument/2006/relationships/image" Target="../media/image1236.png"/><Relationship Id="rId87" Type="http://schemas.openxmlformats.org/officeDocument/2006/relationships/customXml" Target="../ink/ink1241.xml"/><Relationship Id="rId110" Type="http://schemas.openxmlformats.org/officeDocument/2006/relationships/image" Target="../media/image1258.png"/><Relationship Id="rId115" Type="http://schemas.openxmlformats.org/officeDocument/2006/relationships/customXml" Target="../ink/ink1255.xml"/><Relationship Id="rId131" Type="http://schemas.openxmlformats.org/officeDocument/2006/relationships/customXml" Target="../ink/ink1263.xml"/><Relationship Id="rId136" Type="http://schemas.openxmlformats.org/officeDocument/2006/relationships/image" Target="../media/image1271.png"/><Relationship Id="rId157" Type="http://schemas.openxmlformats.org/officeDocument/2006/relationships/customXml" Target="../ink/ink1276.xml"/><Relationship Id="rId178" Type="http://schemas.openxmlformats.org/officeDocument/2006/relationships/image" Target="../media/image1292.png"/><Relationship Id="rId61" Type="http://schemas.openxmlformats.org/officeDocument/2006/relationships/customXml" Target="../ink/ink1228.xml"/><Relationship Id="rId82" Type="http://schemas.openxmlformats.org/officeDocument/2006/relationships/image" Target="../media/image1244.png"/><Relationship Id="rId152" Type="http://schemas.openxmlformats.org/officeDocument/2006/relationships/image" Target="../media/image1279.png"/><Relationship Id="rId173" Type="http://schemas.openxmlformats.org/officeDocument/2006/relationships/customXml" Target="../ink/ink1284.xml"/><Relationship Id="rId19" Type="http://schemas.openxmlformats.org/officeDocument/2006/relationships/customXml" Target="../ink/ink1207.xml"/><Relationship Id="rId14" Type="http://schemas.openxmlformats.org/officeDocument/2006/relationships/image" Target="../media/image1210.png"/><Relationship Id="rId30" Type="http://schemas.openxmlformats.org/officeDocument/2006/relationships/image" Target="../media/image1218.png"/><Relationship Id="rId35" Type="http://schemas.openxmlformats.org/officeDocument/2006/relationships/customXml" Target="../ink/ink1215.xml"/><Relationship Id="rId56" Type="http://schemas.openxmlformats.org/officeDocument/2006/relationships/image" Target="../media/image1231.png"/><Relationship Id="rId77" Type="http://schemas.openxmlformats.org/officeDocument/2006/relationships/customXml" Target="../ink/ink1236.xml"/><Relationship Id="rId100" Type="http://schemas.openxmlformats.org/officeDocument/2006/relationships/image" Target="../media/image1253.png"/><Relationship Id="rId105" Type="http://schemas.openxmlformats.org/officeDocument/2006/relationships/customXml" Target="../ink/ink1250.xml"/><Relationship Id="rId126" Type="http://schemas.openxmlformats.org/officeDocument/2006/relationships/image" Target="../media/image1266.png"/><Relationship Id="rId147" Type="http://schemas.openxmlformats.org/officeDocument/2006/relationships/customXml" Target="../ink/ink1271.xml"/><Relationship Id="rId168" Type="http://schemas.openxmlformats.org/officeDocument/2006/relationships/image" Target="../media/image1287.png"/><Relationship Id="rId8" Type="http://schemas.openxmlformats.org/officeDocument/2006/relationships/image" Target="../media/image1207.png"/><Relationship Id="rId51" Type="http://schemas.openxmlformats.org/officeDocument/2006/relationships/customXml" Target="../ink/ink1223.xml"/><Relationship Id="rId72" Type="http://schemas.openxmlformats.org/officeDocument/2006/relationships/image" Target="../media/image1239.png"/><Relationship Id="rId93" Type="http://schemas.openxmlformats.org/officeDocument/2006/relationships/customXml" Target="../ink/ink1244.xml"/><Relationship Id="rId98" Type="http://schemas.openxmlformats.org/officeDocument/2006/relationships/image" Target="../media/image1252.png"/><Relationship Id="rId121" Type="http://schemas.openxmlformats.org/officeDocument/2006/relationships/customXml" Target="../ink/ink1258.xml"/><Relationship Id="rId142" Type="http://schemas.openxmlformats.org/officeDocument/2006/relationships/image" Target="../media/image1274.png"/><Relationship Id="rId163" Type="http://schemas.openxmlformats.org/officeDocument/2006/relationships/customXml" Target="../ink/ink1279.xml"/><Relationship Id="rId184" Type="http://schemas.openxmlformats.org/officeDocument/2006/relationships/image" Target="../media/image1295.png"/><Relationship Id="rId3" Type="http://schemas.openxmlformats.org/officeDocument/2006/relationships/customXml" Target="../ink/ink1199.xml"/><Relationship Id="rId25" Type="http://schemas.openxmlformats.org/officeDocument/2006/relationships/customXml" Target="../ink/ink1210.xml"/><Relationship Id="rId46" Type="http://schemas.openxmlformats.org/officeDocument/2006/relationships/image" Target="../media/image1226.png"/><Relationship Id="rId67" Type="http://schemas.openxmlformats.org/officeDocument/2006/relationships/customXml" Target="../ink/ink1231.xml"/><Relationship Id="rId116" Type="http://schemas.openxmlformats.org/officeDocument/2006/relationships/image" Target="../media/image1261.png"/><Relationship Id="rId137" Type="http://schemas.openxmlformats.org/officeDocument/2006/relationships/customXml" Target="../ink/ink1266.xml"/><Relationship Id="rId158" Type="http://schemas.openxmlformats.org/officeDocument/2006/relationships/image" Target="../media/image1282.png"/><Relationship Id="rId20" Type="http://schemas.openxmlformats.org/officeDocument/2006/relationships/image" Target="../media/image1213.png"/><Relationship Id="rId41" Type="http://schemas.openxmlformats.org/officeDocument/2006/relationships/customXml" Target="../ink/ink1218.xml"/><Relationship Id="rId62" Type="http://schemas.openxmlformats.org/officeDocument/2006/relationships/image" Target="../media/image1234.png"/><Relationship Id="rId83" Type="http://schemas.openxmlformats.org/officeDocument/2006/relationships/customXml" Target="../ink/ink1239.xml"/><Relationship Id="rId88" Type="http://schemas.openxmlformats.org/officeDocument/2006/relationships/image" Target="../media/image1247.png"/><Relationship Id="rId111" Type="http://schemas.openxmlformats.org/officeDocument/2006/relationships/customXml" Target="../ink/ink1253.xml"/><Relationship Id="rId132" Type="http://schemas.openxmlformats.org/officeDocument/2006/relationships/image" Target="../media/image1269.png"/><Relationship Id="rId153" Type="http://schemas.openxmlformats.org/officeDocument/2006/relationships/customXml" Target="../ink/ink1274.xml"/><Relationship Id="rId174" Type="http://schemas.openxmlformats.org/officeDocument/2006/relationships/image" Target="../media/image1290.png"/><Relationship Id="rId179" Type="http://schemas.openxmlformats.org/officeDocument/2006/relationships/customXml" Target="../ink/ink1287.xml"/><Relationship Id="rId15" Type="http://schemas.openxmlformats.org/officeDocument/2006/relationships/customXml" Target="../ink/ink1205.xml"/><Relationship Id="rId36" Type="http://schemas.openxmlformats.org/officeDocument/2006/relationships/image" Target="../media/image1221.png"/><Relationship Id="rId57" Type="http://schemas.openxmlformats.org/officeDocument/2006/relationships/customXml" Target="../ink/ink1226.xml"/><Relationship Id="rId106" Type="http://schemas.openxmlformats.org/officeDocument/2006/relationships/image" Target="../media/image1256.png"/><Relationship Id="rId127" Type="http://schemas.openxmlformats.org/officeDocument/2006/relationships/customXml" Target="../ink/ink1261.xml"/><Relationship Id="rId10" Type="http://schemas.openxmlformats.org/officeDocument/2006/relationships/image" Target="../media/image1208.png"/><Relationship Id="rId31" Type="http://schemas.openxmlformats.org/officeDocument/2006/relationships/customXml" Target="../ink/ink1213.xml"/><Relationship Id="rId52" Type="http://schemas.openxmlformats.org/officeDocument/2006/relationships/image" Target="../media/image1229.png"/><Relationship Id="rId73" Type="http://schemas.openxmlformats.org/officeDocument/2006/relationships/customXml" Target="../ink/ink1234.xml"/><Relationship Id="rId78" Type="http://schemas.openxmlformats.org/officeDocument/2006/relationships/image" Target="../media/image1242.png"/><Relationship Id="rId94" Type="http://schemas.openxmlformats.org/officeDocument/2006/relationships/image" Target="../media/image1250.png"/><Relationship Id="rId99" Type="http://schemas.openxmlformats.org/officeDocument/2006/relationships/customXml" Target="../ink/ink1247.xml"/><Relationship Id="rId101" Type="http://schemas.openxmlformats.org/officeDocument/2006/relationships/customXml" Target="../ink/ink1248.xml"/><Relationship Id="rId122" Type="http://schemas.openxmlformats.org/officeDocument/2006/relationships/image" Target="../media/image1264.png"/><Relationship Id="rId143" Type="http://schemas.openxmlformats.org/officeDocument/2006/relationships/customXml" Target="../ink/ink1269.xml"/><Relationship Id="rId148" Type="http://schemas.openxmlformats.org/officeDocument/2006/relationships/image" Target="../media/image1277.png"/><Relationship Id="rId164" Type="http://schemas.openxmlformats.org/officeDocument/2006/relationships/image" Target="../media/image1285.png"/><Relationship Id="rId169" Type="http://schemas.openxmlformats.org/officeDocument/2006/relationships/customXml" Target="../ink/ink1282.xml"/><Relationship Id="rId185" Type="http://schemas.openxmlformats.org/officeDocument/2006/relationships/customXml" Target="../ink/ink1290.xml"/><Relationship Id="rId4" Type="http://schemas.openxmlformats.org/officeDocument/2006/relationships/image" Target="../media/image1205.png"/><Relationship Id="rId9" Type="http://schemas.openxmlformats.org/officeDocument/2006/relationships/customXml" Target="../ink/ink1202.xml"/><Relationship Id="rId180" Type="http://schemas.openxmlformats.org/officeDocument/2006/relationships/image" Target="../media/image1293.png"/><Relationship Id="rId26" Type="http://schemas.openxmlformats.org/officeDocument/2006/relationships/image" Target="../media/image1216.png"/><Relationship Id="rId47" Type="http://schemas.openxmlformats.org/officeDocument/2006/relationships/customXml" Target="../ink/ink1221.xml"/><Relationship Id="rId68" Type="http://schemas.openxmlformats.org/officeDocument/2006/relationships/image" Target="../media/image1237.png"/><Relationship Id="rId89" Type="http://schemas.openxmlformats.org/officeDocument/2006/relationships/customXml" Target="../ink/ink1242.xml"/><Relationship Id="rId112" Type="http://schemas.openxmlformats.org/officeDocument/2006/relationships/image" Target="../media/image1259.png"/><Relationship Id="rId133" Type="http://schemas.openxmlformats.org/officeDocument/2006/relationships/customXml" Target="../ink/ink1264.xml"/><Relationship Id="rId154" Type="http://schemas.openxmlformats.org/officeDocument/2006/relationships/image" Target="../media/image1280.png"/><Relationship Id="rId175" Type="http://schemas.openxmlformats.org/officeDocument/2006/relationships/customXml" Target="../ink/ink1285.xml"/><Relationship Id="rId16" Type="http://schemas.openxmlformats.org/officeDocument/2006/relationships/image" Target="../media/image1211.png"/><Relationship Id="rId37" Type="http://schemas.openxmlformats.org/officeDocument/2006/relationships/customXml" Target="../ink/ink1216.xml"/><Relationship Id="rId58" Type="http://schemas.openxmlformats.org/officeDocument/2006/relationships/image" Target="../media/image1232.png"/><Relationship Id="rId79" Type="http://schemas.openxmlformats.org/officeDocument/2006/relationships/customXml" Target="../ink/ink1237.xml"/><Relationship Id="rId102" Type="http://schemas.openxmlformats.org/officeDocument/2006/relationships/image" Target="../media/image1254.png"/><Relationship Id="rId123" Type="http://schemas.openxmlformats.org/officeDocument/2006/relationships/customXml" Target="../ink/ink1259.xml"/><Relationship Id="rId144" Type="http://schemas.openxmlformats.org/officeDocument/2006/relationships/image" Target="../media/image1275.png"/><Relationship Id="rId90" Type="http://schemas.openxmlformats.org/officeDocument/2006/relationships/image" Target="../media/image1248.png"/><Relationship Id="rId165" Type="http://schemas.openxmlformats.org/officeDocument/2006/relationships/customXml" Target="../ink/ink1280.xml"/><Relationship Id="rId186" Type="http://schemas.openxmlformats.org/officeDocument/2006/relationships/image" Target="../media/image1296.png"/><Relationship Id="rId27" Type="http://schemas.openxmlformats.org/officeDocument/2006/relationships/customXml" Target="../ink/ink1211.xml"/><Relationship Id="rId48" Type="http://schemas.openxmlformats.org/officeDocument/2006/relationships/image" Target="../media/image1227.png"/><Relationship Id="rId69" Type="http://schemas.openxmlformats.org/officeDocument/2006/relationships/customXml" Target="../ink/ink1232.xml"/><Relationship Id="rId113" Type="http://schemas.openxmlformats.org/officeDocument/2006/relationships/customXml" Target="../ink/ink1254.xml"/><Relationship Id="rId134" Type="http://schemas.openxmlformats.org/officeDocument/2006/relationships/image" Target="../media/image1270.png"/><Relationship Id="rId80" Type="http://schemas.openxmlformats.org/officeDocument/2006/relationships/image" Target="../media/image1243.png"/><Relationship Id="rId155" Type="http://schemas.openxmlformats.org/officeDocument/2006/relationships/customXml" Target="../ink/ink1275.xml"/><Relationship Id="rId176" Type="http://schemas.openxmlformats.org/officeDocument/2006/relationships/image" Target="../media/image1291.png"/><Relationship Id="rId17" Type="http://schemas.openxmlformats.org/officeDocument/2006/relationships/customXml" Target="../ink/ink1206.xml"/><Relationship Id="rId38" Type="http://schemas.openxmlformats.org/officeDocument/2006/relationships/image" Target="../media/image1222.png"/><Relationship Id="rId59" Type="http://schemas.openxmlformats.org/officeDocument/2006/relationships/customXml" Target="../ink/ink1227.xml"/><Relationship Id="rId103" Type="http://schemas.openxmlformats.org/officeDocument/2006/relationships/customXml" Target="../ink/ink1249.xml"/><Relationship Id="rId124" Type="http://schemas.openxmlformats.org/officeDocument/2006/relationships/image" Target="../media/image1265.png"/><Relationship Id="rId70" Type="http://schemas.openxmlformats.org/officeDocument/2006/relationships/image" Target="../media/image1238.png"/><Relationship Id="rId91" Type="http://schemas.openxmlformats.org/officeDocument/2006/relationships/customXml" Target="../ink/ink1243.xml"/><Relationship Id="rId145" Type="http://schemas.openxmlformats.org/officeDocument/2006/relationships/customXml" Target="../ink/ink1270.xml"/><Relationship Id="rId166" Type="http://schemas.openxmlformats.org/officeDocument/2006/relationships/image" Target="../media/image1286.png"/><Relationship Id="rId1" Type="http://schemas.openxmlformats.org/officeDocument/2006/relationships/slideLayout" Target="../slideLayouts/slideLayout16.xml"/><Relationship Id="rId28" Type="http://schemas.openxmlformats.org/officeDocument/2006/relationships/image" Target="../media/image1217.png"/><Relationship Id="rId49" Type="http://schemas.openxmlformats.org/officeDocument/2006/relationships/customXml" Target="../ink/ink1222.xml"/><Relationship Id="rId114" Type="http://schemas.openxmlformats.org/officeDocument/2006/relationships/image" Target="../media/image1260.png"/><Relationship Id="rId60" Type="http://schemas.openxmlformats.org/officeDocument/2006/relationships/image" Target="../media/image1233.png"/><Relationship Id="rId81" Type="http://schemas.openxmlformats.org/officeDocument/2006/relationships/customXml" Target="../ink/ink1238.xml"/><Relationship Id="rId135" Type="http://schemas.openxmlformats.org/officeDocument/2006/relationships/customXml" Target="../ink/ink1265.xml"/><Relationship Id="rId156" Type="http://schemas.openxmlformats.org/officeDocument/2006/relationships/image" Target="../media/image1281.png"/><Relationship Id="rId177" Type="http://schemas.openxmlformats.org/officeDocument/2006/relationships/customXml" Target="../ink/ink128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4.png"/><Relationship Id="rId21" Type="http://schemas.openxmlformats.org/officeDocument/2006/relationships/image" Target="../media/image1306.png"/><Relationship Id="rId42" Type="http://schemas.openxmlformats.org/officeDocument/2006/relationships/customXml" Target="../ink/ink1311.xml"/><Relationship Id="rId63" Type="http://schemas.openxmlformats.org/officeDocument/2006/relationships/image" Target="../media/image1327.png"/><Relationship Id="rId84" Type="http://schemas.openxmlformats.org/officeDocument/2006/relationships/customXml" Target="../ink/ink1332.xml"/><Relationship Id="rId138" Type="http://schemas.openxmlformats.org/officeDocument/2006/relationships/customXml" Target="../ink/ink1359.xml"/><Relationship Id="rId159" Type="http://schemas.openxmlformats.org/officeDocument/2006/relationships/image" Target="../media/image1375.png"/><Relationship Id="rId170" Type="http://schemas.openxmlformats.org/officeDocument/2006/relationships/customXml" Target="../ink/ink1375.xml"/><Relationship Id="rId107" Type="http://schemas.openxmlformats.org/officeDocument/2006/relationships/image" Target="../media/image1349.png"/><Relationship Id="rId11" Type="http://schemas.openxmlformats.org/officeDocument/2006/relationships/image" Target="../media/image1301.png"/><Relationship Id="rId32" Type="http://schemas.openxmlformats.org/officeDocument/2006/relationships/customXml" Target="../ink/ink1306.xml"/><Relationship Id="rId53" Type="http://schemas.openxmlformats.org/officeDocument/2006/relationships/image" Target="../media/image1322.png"/><Relationship Id="rId74" Type="http://schemas.openxmlformats.org/officeDocument/2006/relationships/customXml" Target="../ink/ink1327.xml"/><Relationship Id="rId128" Type="http://schemas.openxmlformats.org/officeDocument/2006/relationships/customXml" Target="../ink/ink1354.xml"/><Relationship Id="rId149" Type="http://schemas.openxmlformats.org/officeDocument/2006/relationships/image" Target="../media/image1370.png"/><Relationship Id="rId5" Type="http://schemas.openxmlformats.org/officeDocument/2006/relationships/image" Target="../media/image1298.png"/><Relationship Id="rId95" Type="http://schemas.openxmlformats.org/officeDocument/2006/relationships/image" Target="../media/image1343.png"/><Relationship Id="rId160" Type="http://schemas.openxmlformats.org/officeDocument/2006/relationships/customXml" Target="../ink/ink1370.xml"/><Relationship Id="rId181" Type="http://schemas.openxmlformats.org/officeDocument/2006/relationships/image" Target="../media/image1386.png"/><Relationship Id="rId22" Type="http://schemas.openxmlformats.org/officeDocument/2006/relationships/customXml" Target="../ink/ink1301.xml"/><Relationship Id="rId43" Type="http://schemas.openxmlformats.org/officeDocument/2006/relationships/image" Target="../media/image1317.png"/><Relationship Id="rId64" Type="http://schemas.openxmlformats.org/officeDocument/2006/relationships/customXml" Target="../ink/ink1322.xml"/><Relationship Id="rId118" Type="http://schemas.openxmlformats.org/officeDocument/2006/relationships/customXml" Target="../ink/ink1349.xml"/><Relationship Id="rId139" Type="http://schemas.openxmlformats.org/officeDocument/2006/relationships/image" Target="../media/image1365.png"/><Relationship Id="rId85" Type="http://schemas.openxmlformats.org/officeDocument/2006/relationships/image" Target="../media/image1338.png"/><Relationship Id="rId150" Type="http://schemas.openxmlformats.org/officeDocument/2006/relationships/customXml" Target="../ink/ink1365.xml"/><Relationship Id="rId171" Type="http://schemas.openxmlformats.org/officeDocument/2006/relationships/image" Target="../media/image1381.png"/><Relationship Id="rId12" Type="http://schemas.openxmlformats.org/officeDocument/2006/relationships/customXml" Target="../ink/ink1296.xml"/><Relationship Id="rId33" Type="http://schemas.openxmlformats.org/officeDocument/2006/relationships/image" Target="../media/image1312.png"/><Relationship Id="rId108" Type="http://schemas.openxmlformats.org/officeDocument/2006/relationships/customXml" Target="../ink/ink1344.xml"/><Relationship Id="rId129" Type="http://schemas.openxmlformats.org/officeDocument/2006/relationships/image" Target="../media/image1360.png"/><Relationship Id="rId54" Type="http://schemas.openxmlformats.org/officeDocument/2006/relationships/customXml" Target="../ink/ink1317.xml"/><Relationship Id="rId75" Type="http://schemas.openxmlformats.org/officeDocument/2006/relationships/image" Target="../media/image1333.png"/><Relationship Id="rId96" Type="http://schemas.openxmlformats.org/officeDocument/2006/relationships/customXml" Target="../ink/ink1338.xml"/><Relationship Id="rId140" Type="http://schemas.openxmlformats.org/officeDocument/2006/relationships/customXml" Target="../ink/ink1360.xml"/><Relationship Id="rId161" Type="http://schemas.openxmlformats.org/officeDocument/2006/relationships/image" Target="../media/image1376.png"/><Relationship Id="rId182" Type="http://schemas.openxmlformats.org/officeDocument/2006/relationships/customXml" Target="../ink/ink1381.xml"/><Relationship Id="rId6" Type="http://schemas.openxmlformats.org/officeDocument/2006/relationships/customXml" Target="../ink/ink1293.xml"/><Relationship Id="rId23" Type="http://schemas.openxmlformats.org/officeDocument/2006/relationships/image" Target="../media/image1307.png"/><Relationship Id="rId119" Type="http://schemas.openxmlformats.org/officeDocument/2006/relationships/image" Target="../media/image1355.png"/><Relationship Id="rId44" Type="http://schemas.openxmlformats.org/officeDocument/2006/relationships/customXml" Target="../ink/ink1312.xml"/><Relationship Id="rId65" Type="http://schemas.openxmlformats.org/officeDocument/2006/relationships/image" Target="../media/image1328.png"/><Relationship Id="rId86" Type="http://schemas.openxmlformats.org/officeDocument/2006/relationships/customXml" Target="../ink/ink1333.xml"/><Relationship Id="rId130" Type="http://schemas.openxmlformats.org/officeDocument/2006/relationships/customXml" Target="../ink/ink1355.xml"/><Relationship Id="rId151" Type="http://schemas.openxmlformats.org/officeDocument/2006/relationships/image" Target="../media/image1371.png"/><Relationship Id="rId172" Type="http://schemas.openxmlformats.org/officeDocument/2006/relationships/customXml" Target="../ink/ink1376.xml"/><Relationship Id="rId13" Type="http://schemas.openxmlformats.org/officeDocument/2006/relationships/image" Target="../media/image1302.png"/><Relationship Id="rId18" Type="http://schemas.openxmlformats.org/officeDocument/2006/relationships/customXml" Target="../ink/ink1299.xml"/><Relationship Id="rId39" Type="http://schemas.openxmlformats.org/officeDocument/2006/relationships/image" Target="../media/image1315.png"/><Relationship Id="rId109" Type="http://schemas.openxmlformats.org/officeDocument/2006/relationships/image" Target="../media/image1350.png"/><Relationship Id="rId34" Type="http://schemas.openxmlformats.org/officeDocument/2006/relationships/customXml" Target="../ink/ink1307.xml"/><Relationship Id="rId50" Type="http://schemas.openxmlformats.org/officeDocument/2006/relationships/customXml" Target="../ink/ink1315.xml"/><Relationship Id="rId55" Type="http://schemas.openxmlformats.org/officeDocument/2006/relationships/image" Target="../media/image1323.png"/><Relationship Id="rId76" Type="http://schemas.openxmlformats.org/officeDocument/2006/relationships/customXml" Target="../ink/ink1328.xml"/><Relationship Id="rId97" Type="http://schemas.openxmlformats.org/officeDocument/2006/relationships/image" Target="../media/image1344.png"/><Relationship Id="rId104" Type="http://schemas.openxmlformats.org/officeDocument/2006/relationships/customXml" Target="../ink/ink1342.xml"/><Relationship Id="rId120" Type="http://schemas.openxmlformats.org/officeDocument/2006/relationships/customXml" Target="../ink/ink1350.xml"/><Relationship Id="rId125" Type="http://schemas.openxmlformats.org/officeDocument/2006/relationships/image" Target="../media/image1358.png"/><Relationship Id="rId141" Type="http://schemas.openxmlformats.org/officeDocument/2006/relationships/image" Target="../media/image1366.png"/><Relationship Id="rId146" Type="http://schemas.openxmlformats.org/officeDocument/2006/relationships/customXml" Target="../ink/ink1363.xml"/><Relationship Id="rId167" Type="http://schemas.openxmlformats.org/officeDocument/2006/relationships/image" Target="../media/image1379.png"/><Relationship Id="rId188" Type="http://schemas.openxmlformats.org/officeDocument/2006/relationships/customXml" Target="../ink/ink1384.xml"/><Relationship Id="rId7" Type="http://schemas.openxmlformats.org/officeDocument/2006/relationships/image" Target="../media/image1299.png"/><Relationship Id="rId71" Type="http://schemas.openxmlformats.org/officeDocument/2006/relationships/image" Target="../media/image1331.png"/><Relationship Id="rId92" Type="http://schemas.openxmlformats.org/officeDocument/2006/relationships/customXml" Target="../ink/ink1336.xml"/><Relationship Id="rId162" Type="http://schemas.openxmlformats.org/officeDocument/2006/relationships/customXml" Target="../ink/ink1371.xml"/><Relationship Id="rId183" Type="http://schemas.openxmlformats.org/officeDocument/2006/relationships/image" Target="../media/image1387.png"/><Relationship Id="rId2" Type="http://schemas.openxmlformats.org/officeDocument/2006/relationships/customXml" Target="../ink/ink1291.xml"/><Relationship Id="rId29" Type="http://schemas.openxmlformats.org/officeDocument/2006/relationships/image" Target="../media/image1310.png"/><Relationship Id="rId24" Type="http://schemas.openxmlformats.org/officeDocument/2006/relationships/customXml" Target="../ink/ink1302.xml"/><Relationship Id="rId40" Type="http://schemas.openxmlformats.org/officeDocument/2006/relationships/customXml" Target="../ink/ink1310.xml"/><Relationship Id="rId45" Type="http://schemas.openxmlformats.org/officeDocument/2006/relationships/image" Target="../media/image1318.png"/><Relationship Id="rId66" Type="http://schemas.openxmlformats.org/officeDocument/2006/relationships/customXml" Target="../ink/ink1323.xml"/><Relationship Id="rId87" Type="http://schemas.openxmlformats.org/officeDocument/2006/relationships/image" Target="../media/image1339.png"/><Relationship Id="rId110" Type="http://schemas.openxmlformats.org/officeDocument/2006/relationships/customXml" Target="../ink/ink1345.xml"/><Relationship Id="rId115" Type="http://schemas.openxmlformats.org/officeDocument/2006/relationships/image" Target="../media/image1353.png"/><Relationship Id="rId131" Type="http://schemas.openxmlformats.org/officeDocument/2006/relationships/image" Target="../media/image1361.png"/><Relationship Id="rId136" Type="http://schemas.openxmlformats.org/officeDocument/2006/relationships/customXml" Target="../ink/ink1358.xml"/><Relationship Id="rId157" Type="http://schemas.openxmlformats.org/officeDocument/2006/relationships/image" Target="../media/image1374.png"/><Relationship Id="rId178" Type="http://schemas.openxmlformats.org/officeDocument/2006/relationships/customXml" Target="../ink/ink1379.xml"/><Relationship Id="rId61" Type="http://schemas.openxmlformats.org/officeDocument/2006/relationships/image" Target="../media/image1326.png"/><Relationship Id="rId82" Type="http://schemas.openxmlformats.org/officeDocument/2006/relationships/customXml" Target="../ink/ink1331.xml"/><Relationship Id="rId152" Type="http://schemas.openxmlformats.org/officeDocument/2006/relationships/customXml" Target="../ink/ink1366.xml"/><Relationship Id="rId173" Type="http://schemas.openxmlformats.org/officeDocument/2006/relationships/image" Target="../media/image1382.png"/><Relationship Id="rId19" Type="http://schemas.openxmlformats.org/officeDocument/2006/relationships/image" Target="../media/image1305.png"/><Relationship Id="rId14" Type="http://schemas.openxmlformats.org/officeDocument/2006/relationships/customXml" Target="../ink/ink1297.xml"/><Relationship Id="rId30" Type="http://schemas.openxmlformats.org/officeDocument/2006/relationships/customXml" Target="../ink/ink1305.xml"/><Relationship Id="rId35" Type="http://schemas.openxmlformats.org/officeDocument/2006/relationships/image" Target="../media/image1313.png"/><Relationship Id="rId56" Type="http://schemas.openxmlformats.org/officeDocument/2006/relationships/customXml" Target="../ink/ink1318.xml"/><Relationship Id="rId77" Type="http://schemas.openxmlformats.org/officeDocument/2006/relationships/image" Target="../media/image1334.png"/><Relationship Id="rId100" Type="http://schemas.openxmlformats.org/officeDocument/2006/relationships/customXml" Target="../ink/ink1340.xml"/><Relationship Id="rId105" Type="http://schemas.openxmlformats.org/officeDocument/2006/relationships/image" Target="../media/image1348.png"/><Relationship Id="rId126" Type="http://schemas.openxmlformats.org/officeDocument/2006/relationships/customXml" Target="../ink/ink1353.xml"/><Relationship Id="rId147" Type="http://schemas.openxmlformats.org/officeDocument/2006/relationships/image" Target="../media/image1369.png"/><Relationship Id="rId168" Type="http://schemas.openxmlformats.org/officeDocument/2006/relationships/customXml" Target="../ink/ink1374.xml"/><Relationship Id="rId8" Type="http://schemas.openxmlformats.org/officeDocument/2006/relationships/customXml" Target="../ink/ink1294.xml"/><Relationship Id="rId51" Type="http://schemas.openxmlformats.org/officeDocument/2006/relationships/image" Target="../media/image1321.png"/><Relationship Id="rId72" Type="http://schemas.openxmlformats.org/officeDocument/2006/relationships/customXml" Target="../ink/ink1326.xml"/><Relationship Id="rId93" Type="http://schemas.openxmlformats.org/officeDocument/2006/relationships/image" Target="../media/image1342.png"/><Relationship Id="rId98" Type="http://schemas.openxmlformats.org/officeDocument/2006/relationships/customXml" Target="../ink/ink1339.xml"/><Relationship Id="rId121" Type="http://schemas.openxmlformats.org/officeDocument/2006/relationships/image" Target="../media/image1356.png"/><Relationship Id="rId142" Type="http://schemas.openxmlformats.org/officeDocument/2006/relationships/customXml" Target="../ink/ink1361.xml"/><Relationship Id="rId163" Type="http://schemas.openxmlformats.org/officeDocument/2006/relationships/image" Target="../media/image1377.png"/><Relationship Id="rId184" Type="http://schemas.openxmlformats.org/officeDocument/2006/relationships/customXml" Target="../ink/ink1382.xml"/><Relationship Id="rId189" Type="http://schemas.openxmlformats.org/officeDocument/2006/relationships/image" Target="../media/image1390.png"/><Relationship Id="rId3" Type="http://schemas.openxmlformats.org/officeDocument/2006/relationships/image" Target="../media/image1297.png"/><Relationship Id="rId25" Type="http://schemas.openxmlformats.org/officeDocument/2006/relationships/image" Target="../media/image1308.png"/><Relationship Id="rId46" Type="http://schemas.openxmlformats.org/officeDocument/2006/relationships/customXml" Target="../ink/ink1313.xml"/><Relationship Id="rId67" Type="http://schemas.openxmlformats.org/officeDocument/2006/relationships/image" Target="../media/image1329.png"/><Relationship Id="rId116" Type="http://schemas.openxmlformats.org/officeDocument/2006/relationships/customXml" Target="../ink/ink1348.xml"/><Relationship Id="rId137" Type="http://schemas.openxmlformats.org/officeDocument/2006/relationships/image" Target="../media/image1364.png"/><Relationship Id="rId158" Type="http://schemas.openxmlformats.org/officeDocument/2006/relationships/customXml" Target="../ink/ink1369.xml"/><Relationship Id="rId20" Type="http://schemas.openxmlformats.org/officeDocument/2006/relationships/customXml" Target="../ink/ink1300.xml"/><Relationship Id="rId41" Type="http://schemas.openxmlformats.org/officeDocument/2006/relationships/image" Target="../media/image1316.png"/><Relationship Id="rId62" Type="http://schemas.openxmlformats.org/officeDocument/2006/relationships/customXml" Target="../ink/ink1321.xml"/><Relationship Id="rId83" Type="http://schemas.openxmlformats.org/officeDocument/2006/relationships/image" Target="../media/image1337.png"/><Relationship Id="rId88" Type="http://schemas.openxmlformats.org/officeDocument/2006/relationships/customXml" Target="../ink/ink1334.xml"/><Relationship Id="rId111" Type="http://schemas.openxmlformats.org/officeDocument/2006/relationships/image" Target="../media/image1351.png"/><Relationship Id="rId132" Type="http://schemas.openxmlformats.org/officeDocument/2006/relationships/customXml" Target="../ink/ink1356.xml"/><Relationship Id="rId153" Type="http://schemas.openxmlformats.org/officeDocument/2006/relationships/image" Target="../media/image1372.png"/><Relationship Id="rId174" Type="http://schemas.openxmlformats.org/officeDocument/2006/relationships/customXml" Target="../ink/ink1377.xml"/><Relationship Id="rId179" Type="http://schemas.openxmlformats.org/officeDocument/2006/relationships/image" Target="../media/image1385.png"/><Relationship Id="rId15" Type="http://schemas.openxmlformats.org/officeDocument/2006/relationships/image" Target="../media/image1303.png"/><Relationship Id="rId36" Type="http://schemas.openxmlformats.org/officeDocument/2006/relationships/customXml" Target="../ink/ink1308.xml"/><Relationship Id="rId57" Type="http://schemas.openxmlformats.org/officeDocument/2006/relationships/image" Target="../media/image1324.png"/><Relationship Id="rId106" Type="http://schemas.openxmlformats.org/officeDocument/2006/relationships/customXml" Target="../ink/ink1343.xml"/><Relationship Id="rId127" Type="http://schemas.openxmlformats.org/officeDocument/2006/relationships/image" Target="../media/image1359.png"/><Relationship Id="rId10" Type="http://schemas.openxmlformats.org/officeDocument/2006/relationships/customXml" Target="../ink/ink1295.xml"/><Relationship Id="rId31" Type="http://schemas.openxmlformats.org/officeDocument/2006/relationships/image" Target="../media/image1311.png"/><Relationship Id="rId52" Type="http://schemas.openxmlformats.org/officeDocument/2006/relationships/customXml" Target="../ink/ink1316.xml"/><Relationship Id="rId73" Type="http://schemas.openxmlformats.org/officeDocument/2006/relationships/image" Target="../media/image1332.png"/><Relationship Id="rId78" Type="http://schemas.openxmlformats.org/officeDocument/2006/relationships/customXml" Target="../ink/ink1329.xml"/><Relationship Id="rId94" Type="http://schemas.openxmlformats.org/officeDocument/2006/relationships/customXml" Target="../ink/ink1337.xml"/><Relationship Id="rId99" Type="http://schemas.openxmlformats.org/officeDocument/2006/relationships/image" Target="../media/image1345.png"/><Relationship Id="rId101" Type="http://schemas.openxmlformats.org/officeDocument/2006/relationships/image" Target="../media/image1346.png"/><Relationship Id="rId122" Type="http://schemas.openxmlformats.org/officeDocument/2006/relationships/customXml" Target="../ink/ink1351.xml"/><Relationship Id="rId143" Type="http://schemas.openxmlformats.org/officeDocument/2006/relationships/image" Target="../media/image1367.png"/><Relationship Id="rId148" Type="http://schemas.openxmlformats.org/officeDocument/2006/relationships/customXml" Target="../ink/ink1364.xml"/><Relationship Id="rId164" Type="http://schemas.openxmlformats.org/officeDocument/2006/relationships/customXml" Target="../ink/ink1372.xml"/><Relationship Id="rId169" Type="http://schemas.openxmlformats.org/officeDocument/2006/relationships/image" Target="../media/image1380.png"/><Relationship Id="rId185" Type="http://schemas.openxmlformats.org/officeDocument/2006/relationships/image" Target="../media/image1388.png"/><Relationship Id="rId4" Type="http://schemas.openxmlformats.org/officeDocument/2006/relationships/customXml" Target="../ink/ink1292.xml"/><Relationship Id="rId9" Type="http://schemas.openxmlformats.org/officeDocument/2006/relationships/image" Target="../media/image1300.png"/><Relationship Id="rId180" Type="http://schemas.openxmlformats.org/officeDocument/2006/relationships/customXml" Target="../ink/ink1380.xml"/><Relationship Id="rId26" Type="http://schemas.openxmlformats.org/officeDocument/2006/relationships/customXml" Target="../ink/ink1303.xml"/><Relationship Id="rId47" Type="http://schemas.openxmlformats.org/officeDocument/2006/relationships/image" Target="../media/image1319.png"/><Relationship Id="rId68" Type="http://schemas.openxmlformats.org/officeDocument/2006/relationships/customXml" Target="../ink/ink1324.xml"/><Relationship Id="rId89" Type="http://schemas.openxmlformats.org/officeDocument/2006/relationships/image" Target="../media/image1340.png"/><Relationship Id="rId112" Type="http://schemas.openxmlformats.org/officeDocument/2006/relationships/customXml" Target="../ink/ink1346.xml"/><Relationship Id="rId133" Type="http://schemas.openxmlformats.org/officeDocument/2006/relationships/image" Target="../media/image1362.png"/><Relationship Id="rId154" Type="http://schemas.openxmlformats.org/officeDocument/2006/relationships/customXml" Target="../ink/ink1367.xml"/><Relationship Id="rId175" Type="http://schemas.openxmlformats.org/officeDocument/2006/relationships/image" Target="../media/image1383.png"/><Relationship Id="rId16" Type="http://schemas.openxmlformats.org/officeDocument/2006/relationships/customXml" Target="../ink/ink1298.xml"/><Relationship Id="rId37" Type="http://schemas.openxmlformats.org/officeDocument/2006/relationships/image" Target="../media/image1314.png"/><Relationship Id="rId58" Type="http://schemas.openxmlformats.org/officeDocument/2006/relationships/customXml" Target="../ink/ink1319.xml"/><Relationship Id="rId79" Type="http://schemas.openxmlformats.org/officeDocument/2006/relationships/image" Target="../media/image1335.png"/><Relationship Id="rId102" Type="http://schemas.openxmlformats.org/officeDocument/2006/relationships/customXml" Target="../ink/ink1341.xml"/><Relationship Id="rId123" Type="http://schemas.openxmlformats.org/officeDocument/2006/relationships/image" Target="../media/image1357.png"/><Relationship Id="rId144" Type="http://schemas.openxmlformats.org/officeDocument/2006/relationships/customXml" Target="../ink/ink1362.xml"/><Relationship Id="rId90" Type="http://schemas.openxmlformats.org/officeDocument/2006/relationships/customXml" Target="../ink/ink1335.xml"/><Relationship Id="rId165" Type="http://schemas.openxmlformats.org/officeDocument/2006/relationships/image" Target="../media/image1378.png"/><Relationship Id="rId186" Type="http://schemas.openxmlformats.org/officeDocument/2006/relationships/customXml" Target="../ink/ink1383.xml"/><Relationship Id="rId27" Type="http://schemas.openxmlformats.org/officeDocument/2006/relationships/image" Target="../media/image1309.png"/><Relationship Id="rId48" Type="http://schemas.openxmlformats.org/officeDocument/2006/relationships/customXml" Target="../ink/ink1314.xml"/><Relationship Id="rId69" Type="http://schemas.openxmlformats.org/officeDocument/2006/relationships/image" Target="../media/image1330.png"/><Relationship Id="rId113" Type="http://schemas.openxmlformats.org/officeDocument/2006/relationships/image" Target="../media/image1352.png"/><Relationship Id="rId134" Type="http://schemas.openxmlformats.org/officeDocument/2006/relationships/customXml" Target="../ink/ink1357.xml"/><Relationship Id="rId80" Type="http://schemas.openxmlformats.org/officeDocument/2006/relationships/customXml" Target="../ink/ink1330.xml"/><Relationship Id="rId155" Type="http://schemas.openxmlformats.org/officeDocument/2006/relationships/image" Target="../media/image1373.png"/><Relationship Id="rId176" Type="http://schemas.openxmlformats.org/officeDocument/2006/relationships/customXml" Target="../ink/ink1378.xml"/><Relationship Id="rId17" Type="http://schemas.openxmlformats.org/officeDocument/2006/relationships/image" Target="../media/image1304.png"/><Relationship Id="rId38" Type="http://schemas.openxmlformats.org/officeDocument/2006/relationships/customXml" Target="../ink/ink1309.xml"/><Relationship Id="rId59" Type="http://schemas.openxmlformats.org/officeDocument/2006/relationships/image" Target="../media/image1325.png"/><Relationship Id="rId103" Type="http://schemas.openxmlformats.org/officeDocument/2006/relationships/image" Target="../media/image1347.png"/><Relationship Id="rId124" Type="http://schemas.openxmlformats.org/officeDocument/2006/relationships/customXml" Target="../ink/ink1352.xml"/><Relationship Id="rId70" Type="http://schemas.openxmlformats.org/officeDocument/2006/relationships/customXml" Target="../ink/ink1325.xml"/><Relationship Id="rId91" Type="http://schemas.openxmlformats.org/officeDocument/2006/relationships/image" Target="../media/image1341.png"/><Relationship Id="rId145" Type="http://schemas.openxmlformats.org/officeDocument/2006/relationships/image" Target="../media/image1368.png"/><Relationship Id="rId166" Type="http://schemas.openxmlformats.org/officeDocument/2006/relationships/customXml" Target="../ink/ink1373.xml"/><Relationship Id="rId187" Type="http://schemas.openxmlformats.org/officeDocument/2006/relationships/image" Target="../media/image1389.png"/><Relationship Id="rId1" Type="http://schemas.openxmlformats.org/officeDocument/2006/relationships/slideLayout" Target="../slideLayouts/slideLayout16.xml"/><Relationship Id="rId28" Type="http://schemas.openxmlformats.org/officeDocument/2006/relationships/customXml" Target="../ink/ink1304.xml"/><Relationship Id="rId49" Type="http://schemas.openxmlformats.org/officeDocument/2006/relationships/image" Target="../media/image1320.png"/><Relationship Id="rId114" Type="http://schemas.openxmlformats.org/officeDocument/2006/relationships/customXml" Target="../ink/ink1347.xml"/><Relationship Id="rId60" Type="http://schemas.openxmlformats.org/officeDocument/2006/relationships/customXml" Target="../ink/ink1320.xml"/><Relationship Id="rId81" Type="http://schemas.openxmlformats.org/officeDocument/2006/relationships/image" Target="../media/image1336.png"/><Relationship Id="rId135" Type="http://schemas.openxmlformats.org/officeDocument/2006/relationships/image" Target="../media/image1363.png"/><Relationship Id="rId156" Type="http://schemas.openxmlformats.org/officeDocument/2006/relationships/customXml" Target="../ink/ink1368.xml"/><Relationship Id="rId177" Type="http://schemas.openxmlformats.org/officeDocument/2006/relationships/image" Target="../media/image13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8.png"/><Relationship Id="rId21" Type="http://schemas.openxmlformats.org/officeDocument/2006/relationships/image" Target="../media/image1400.png"/><Relationship Id="rId42" Type="http://schemas.openxmlformats.org/officeDocument/2006/relationships/customXml" Target="../ink/ink1405.xml"/><Relationship Id="rId63" Type="http://schemas.openxmlformats.org/officeDocument/2006/relationships/image" Target="../media/image1421.png"/><Relationship Id="rId84" Type="http://schemas.openxmlformats.org/officeDocument/2006/relationships/customXml" Target="../ink/ink1426.xml"/><Relationship Id="rId138" Type="http://schemas.openxmlformats.org/officeDocument/2006/relationships/customXml" Target="../ink/ink1453.xml"/><Relationship Id="rId159" Type="http://schemas.openxmlformats.org/officeDocument/2006/relationships/image" Target="../media/image1469.png"/><Relationship Id="rId170" Type="http://schemas.openxmlformats.org/officeDocument/2006/relationships/customXml" Target="../ink/ink1469.xml"/><Relationship Id="rId191" Type="http://schemas.openxmlformats.org/officeDocument/2006/relationships/image" Target="../media/image1485.png"/><Relationship Id="rId107" Type="http://schemas.openxmlformats.org/officeDocument/2006/relationships/image" Target="../media/image1443.png"/><Relationship Id="rId11" Type="http://schemas.openxmlformats.org/officeDocument/2006/relationships/image" Target="../media/image1395.png"/><Relationship Id="rId32" Type="http://schemas.openxmlformats.org/officeDocument/2006/relationships/customXml" Target="../ink/ink1400.xml"/><Relationship Id="rId53" Type="http://schemas.openxmlformats.org/officeDocument/2006/relationships/image" Target="../media/image1416.png"/><Relationship Id="rId74" Type="http://schemas.openxmlformats.org/officeDocument/2006/relationships/customXml" Target="../ink/ink1421.xml"/><Relationship Id="rId128" Type="http://schemas.openxmlformats.org/officeDocument/2006/relationships/customXml" Target="../ink/ink1448.xml"/><Relationship Id="rId149" Type="http://schemas.openxmlformats.org/officeDocument/2006/relationships/image" Target="../media/image1464.png"/><Relationship Id="rId5" Type="http://schemas.openxmlformats.org/officeDocument/2006/relationships/image" Target="../media/image1392.png"/><Relationship Id="rId95" Type="http://schemas.openxmlformats.org/officeDocument/2006/relationships/image" Target="../media/image1437.png"/><Relationship Id="rId160" Type="http://schemas.openxmlformats.org/officeDocument/2006/relationships/customXml" Target="../ink/ink1464.xml"/><Relationship Id="rId181" Type="http://schemas.openxmlformats.org/officeDocument/2006/relationships/image" Target="../media/image1480.png"/><Relationship Id="rId22" Type="http://schemas.openxmlformats.org/officeDocument/2006/relationships/customXml" Target="../ink/ink1395.xml"/><Relationship Id="rId43" Type="http://schemas.openxmlformats.org/officeDocument/2006/relationships/image" Target="../media/image1411.png"/><Relationship Id="rId64" Type="http://schemas.openxmlformats.org/officeDocument/2006/relationships/customXml" Target="../ink/ink1416.xml"/><Relationship Id="rId118" Type="http://schemas.openxmlformats.org/officeDocument/2006/relationships/customXml" Target="../ink/ink1443.xml"/><Relationship Id="rId139" Type="http://schemas.openxmlformats.org/officeDocument/2006/relationships/image" Target="../media/image1459.png"/><Relationship Id="rId85" Type="http://schemas.openxmlformats.org/officeDocument/2006/relationships/image" Target="../media/image1432.png"/><Relationship Id="rId150" Type="http://schemas.openxmlformats.org/officeDocument/2006/relationships/customXml" Target="../ink/ink1459.xml"/><Relationship Id="rId171" Type="http://schemas.openxmlformats.org/officeDocument/2006/relationships/image" Target="../media/image1475.png"/><Relationship Id="rId192" Type="http://schemas.openxmlformats.org/officeDocument/2006/relationships/customXml" Target="../ink/ink1480.xml"/><Relationship Id="rId12" Type="http://schemas.openxmlformats.org/officeDocument/2006/relationships/customXml" Target="../ink/ink1390.xml"/><Relationship Id="rId33" Type="http://schemas.openxmlformats.org/officeDocument/2006/relationships/image" Target="../media/image1406.png"/><Relationship Id="rId108" Type="http://schemas.openxmlformats.org/officeDocument/2006/relationships/customXml" Target="../ink/ink1438.xml"/><Relationship Id="rId129" Type="http://schemas.openxmlformats.org/officeDocument/2006/relationships/image" Target="../media/image1454.png"/><Relationship Id="rId54" Type="http://schemas.openxmlformats.org/officeDocument/2006/relationships/customXml" Target="../ink/ink1411.xml"/><Relationship Id="rId75" Type="http://schemas.openxmlformats.org/officeDocument/2006/relationships/image" Target="../media/image1427.png"/><Relationship Id="rId96" Type="http://schemas.openxmlformats.org/officeDocument/2006/relationships/customXml" Target="../ink/ink1432.xml"/><Relationship Id="rId140" Type="http://schemas.openxmlformats.org/officeDocument/2006/relationships/customXml" Target="../ink/ink1454.xml"/><Relationship Id="rId161" Type="http://schemas.openxmlformats.org/officeDocument/2006/relationships/image" Target="../media/image1470.png"/><Relationship Id="rId182" Type="http://schemas.openxmlformats.org/officeDocument/2006/relationships/customXml" Target="../ink/ink1475.xml"/><Relationship Id="rId6" Type="http://schemas.openxmlformats.org/officeDocument/2006/relationships/customXml" Target="../ink/ink1387.xml"/><Relationship Id="rId23" Type="http://schemas.openxmlformats.org/officeDocument/2006/relationships/image" Target="../media/image1401.png"/><Relationship Id="rId119" Type="http://schemas.openxmlformats.org/officeDocument/2006/relationships/image" Target="../media/image1449.png"/><Relationship Id="rId44" Type="http://schemas.openxmlformats.org/officeDocument/2006/relationships/customXml" Target="../ink/ink1406.xml"/><Relationship Id="rId65" Type="http://schemas.openxmlformats.org/officeDocument/2006/relationships/image" Target="../media/image1422.png"/><Relationship Id="rId86" Type="http://schemas.openxmlformats.org/officeDocument/2006/relationships/customXml" Target="../ink/ink1427.xml"/><Relationship Id="rId130" Type="http://schemas.openxmlformats.org/officeDocument/2006/relationships/customXml" Target="../ink/ink1449.xml"/><Relationship Id="rId151" Type="http://schemas.openxmlformats.org/officeDocument/2006/relationships/image" Target="../media/image1465.png"/><Relationship Id="rId172" Type="http://schemas.openxmlformats.org/officeDocument/2006/relationships/customXml" Target="../ink/ink1470.xml"/><Relationship Id="rId193" Type="http://schemas.openxmlformats.org/officeDocument/2006/relationships/image" Target="../media/image1486.png"/><Relationship Id="rId13" Type="http://schemas.openxmlformats.org/officeDocument/2006/relationships/image" Target="../media/image1396.png"/><Relationship Id="rId109" Type="http://schemas.openxmlformats.org/officeDocument/2006/relationships/image" Target="../media/image1444.png"/><Relationship Id="rId34" Type="http://schemas.openxmlformats.org/officeDocument/2006/relationships/customXml" Target="../ink/ink1401.xml"/><Relationship Id="rId55" Type="http://schemas.openxmlformats.org/officeDocument/2006/relationships/image" Target="../media/image1417.png"/><Relationship Id="rId76" Type="http://schemas.openxmlformats.org/officeDocument/2006/relationships/customXml" Target="../ink/ink1422.xml"/><Relationship Id="rId97" Type="http://schemas.openxmlformats.org/officeDocument/2006/relationships/image" Target="../media/image1438.png"/><Relationship Id="rId120" Type="http://schemas.openxmlformats.org/officeDocument/2006/relationships/customXml" Target="../ink/ink1444.xml"/><Relationship Id="rId141" Type="http://schemas.openxmlformats.org/officeDocument/2006/relationships/image" Target="../media/image1460.png"/><Relationship Id="rId7" Type="http://schemas.openxmlformats.org/officeDocument/2006/relationships/image" Target="../media/image1393.png"/><Relationship Id="rId162" Type="http://schemas.openxmlformats.org/officeDocument/2006/relationships/customXml" Target="../ink/ink1465.xml"/><Relationship Id="rId183" Type="http://schemas.openxmlformats.org/officeDocument/2006/relationships/image" Target="../media/image1481.png"/><Relationship Id="rId2" Type="http://schemas.openxmlformats.org/officeDocument/2006/relationships/customXml" Target="../ink/ink1385.xml"/><Relationship Id="rId29" Type="http://schemas.openxmlformats.org/officeDocument/2006/relationships/image" Target="../media/image1404.png"/><Relationship Id="rId24" Type="http://schemas.openxmlformats.org/officeDocument/2006/relationships/customXml" Target="../ink/ink1396.xml"/><Relationship Id="rId40" Type="http://schemas.openxmlformats.org/officeDocument/2006/relationships/customXml" Target="../ink/ink1404.xml"/><Relationship Id="rId45" Type="http://schemas.openxmlformats.org/officeDocument/2006/relationships/image" Target="../media/image1412.png"/><Relationship Id="rId66" Type="http://schemas.openxmlformats.org/officeDocument/2006/relationships/customXml" Target="../ink/ink1417.xml"/><Relationship Id="rId87" Type="http://schemas.openxmlformats.org/officeDocument/2006/relationships/image" Target="../media/image1433.png"/><Relationship Id="rId110" Type="http://schemas.openxmlformats.org/officeDocument/2006/relationships/customXml" Target="../ink/ink1439.xml"/><Relationship Id="rId115" Type="http://schemas.openxmlformats.org/officeDocument/2006/relationships/image" Target="../media/image1447.png"/><Relationship Id="rId131" Type="http://schemas.openxmlformats.org/officeDocument/2006/relationships/image" Target="../media/image1455.png"/><Relationship Id="rId136" Type="http://schemas.openxmlformats.org/officeDocument/2006/relationships/customXml" Target="../ink/ink1452.xml"/><Relationship Id="rId157" Type="http://schemas.openxmlformats.org/officeDocument/2006/relationships/image" Target="../media/image1468.png"/><Relationship Id="rId178" Type="http://schemas.openxmlformats.org/officeDocument/2006/relationships/customXml" Target="../ink/ink1473.xml"/><Relationship Id="rId61" Type="http://schemas.openxmlformats.org/officeDocument/2006/relationships/image" Target="../media/image1420.png"/><Relationship Id="rId82" Type="http://schemas.openxmlformats.org/officeDocument/2006/relationships/customXml" Target="../ink/ink1425.xml"/><Relationship Id="rId152" Type="http://schemas.openxmlformats.org/officeDocument/2006/relationships/customXml" Target="../ink/ink1460.xml"/><Relationship Id="rId173" Type="http://schemas.openxmlformats.org/officeDocument/2006/relationships/image" Target="../media/image1476.png"/><Relationship Id="rId194" Type="http://schemas.openxmlformats.org/officeDocument/2006/relationships/customXml" Target="../ink/ink1481.xml"/><Relationship Id="rId199" Type="http://schemas.openxmlformats.org/officeDocument/2006/relationships/image" Target="../media/image1489.png"/><Relationship Id="rId203" Type="http://schemas.openxmlformats.org/officeDocument/2006/relationships/image" Target="../media/image1491.png"/><Relationship Id="rId19" Type="http://schemas.openxmlformats.org/officeDocument/2006/relationships/image" Target="../media/image1399.png"/><Relationship Id="rId14" Type="http://schemas.openxmlformats.org/officeDocument/2006/relationships/customXml" Target="../ink/ink1391.xml"/><Relationship Id="rId30" Type="http://schemas.openxmlformats.org/officeDocument/2006/relationships/customXml" Target="../ink/ink1399.xml"/><Relationship Id="rId35" Type="http://schemas.openxmlformats.org/officeDocument/2006/relationships/image" Target="../media/image1407.png"/><Relationship Id="rId56" Type="http://schemas.openxmlformats.org/officeDocument/2006/relationships/customXml" Target="../ink/ink1412.xml"/><Relationship Id="rId77" Type="http://schemas.openxmlformats.org/officeDocument/2006/relationships/image" Target="../media/image1428.png"/><Relationship Id="rId100" Type="http://schemas.openxmlformats.org/officeDocument/2006/relationships/customXml" Target="../ink/ink1434.xml"/><Relationship Id="rId105" Type="http://schemas.openxmlformats.org/officeDocument/2006/relationships/image" Target="../media/image1442.png"/><Relationship Id="rId126" Type="http://schemas.openxmlformats.org/officeDocument/2006/relationships/customXml" Target="../ink/ink1447.xml"/><Relationship Id="rId147" Type="http://schemas.openxmlformats.org/officeDocument/2006/relationships/image" Target="../media/image1463.png"/><Relationship Id="rId168" Type="http://schemas.openxmlformats.org/officeDocument/2006/relationships/customXml" Target="../ink/ink1468.xml"/><Relationship Id="rId8" Type="http://schemas.openxmlformats.org/officeDocument/2006/relationships/customXml" Target="../ink/ink1388.xml"/><Relationship Id="rId51" Type="http://schemas.openxmlformats.org/officeDocument/2006/relationships/image" Target="../media/image1415.png"/><Relationship Id="rId72" Type="http://schemas.openxmlformats.org/officeDocument/2006/relationships/customXml" Target="../ink/ink1420.xml"/><Relationship Id="rId93" Type="http://schemas.openxmlformats.org/officeDocument/2006/relationships/image" Target="../media/image1436.png"/><Relationship Id="rId98" Type="http://schemas.openxmlformats.org/officeDocument/2006/relationships/customXml" Target="../ink/ink1433.xml"/><Relationship Id="rId121" Type="http://schemas.openxmlformats.org/officeDocument/2006/relationships/image" Target="../media/image1450.png"/><Relationship Id="rId142" Type="http://schemas.openxmlformats.org/officeDocument/2006/relationships/customXml" Target="../ink/ink1455.xml"/><Relationship Id="rId163" Type="http://schemas.openxmlformats.org/officeDocument/2006/relationships/image" Target="../media/image1471.png"/><Relationship Id="rId184" Type="http://schemas.openxmlformats.org/officeDocument/2006/relationships/customXml" Target="../ink/ink1476.xml"/><Relationship Id="rId189" Type="http://schemas.openxmlformats.org/officeDocument/2006/relationships/image" Target="../media/image1484.png"/><Relationship Id="rId3" Type="http://schemas.openxmlformats.org/officeDocument/2006/relationships/image" Target="../media/image1391.png"/><Relationship Id="rId25" Type="http://schemas.openxmlformats.org/officeDocument/2006/relationships/image" Target="../media/image1402.png"/><Relationship Id="rId46" Type="http://schemas.openxmlformats.org/officeDocument/2006/relationships/customXml" Target="../ink/ink1407.xml"/><Relationship Id="rId67" Type="http://schemas.openxmlformats.org/officeDocument/2006/relationships/image" Target="../media/image1423.png"/><Relationship Id="rId116" Type="http://schemas.openxmlformats.org/officeDocument/2006/relationships/customXml" Target="../ink/ink1442.xml"/><Relationship Id="rId137" Type="http://schemas.openxmlformats.org/officeDocument/2006/relationships/image" Target="../media/image1458.png"/><Relationship Id="rId158" Type="http://schemas.openxmlformats.org/officeDocument/2006/relationships/customXml" Target="../ink/ink1463.xml"/><Relationship Id="rId20" Type="http://schemas.openxmlformats.org/officeDocument/2006/relationships/customXml" Target="../ink/ink1394.xml"/><Relationship Id="rId41" Type="http://schemas.openxmlformats.org/officeDocument/2006/relationships/image" Target="../media/image1410.png"/><Relationship Id="rId62" Type="http://schemas.openxmlformats.org/officeDocument/2006/relationships/customXml" Target="../ink/ink1415.xml"/><Relationship Id="rId83" Type="http://schemas.openxmlformats.org/officeDocument/2006/relationships/image" Target="../media/image1431.png"/><Relationship Id="rId88" Type="http://schemas.openxmlformats.org/officeDocument/2006/relationships/customXml" Target="../ink/ink1428.xml"/><Relationship Id="rId111" Type="http://schemas.openxmlformats.org/officeDocument/2006/relationships/image" Target="../media/image1445.png"/><Relationship Id="rId132" Type="http://schemas.openxmlformats.org/officeDocument/2006/relationships/customXml" Target="../ink/ink1450.xml"/><Relationship Id="rId153" Type="http://schemas.openxmlformats.org/officeDocument/2006/relationships/image" Target="../media/image1466.png"/><Relationship Id="rId174" Type="http://schemas.openxmlformats.org/officeDocument/2006/relationships/customXml" Target="../ink/ink1471.xml"/><Relationship Id="rId179" Type="http://schemas.openxmlformats.org/officeDocument/2006/relationships/image" Target="../media/image1479.png"/><Relationship Id="rId195" Type="http://schemas.openxmlformats.org/officeDocument/2006/relationships/image" Target="../media/image1487.png"/><Relationship Id="rId190" Type="http://schemas.openxmlformats.org/officeDocument/2006/relationships/customXml" Target="../ink/ink1479.xml"/><Relationship Id="rId15" Type="http://schemas.openxmlformats.org/officeDocument/2006/relationships/image" Target="../media/image1397.png"/><Relationship Id="rId36" Type="http://schemas.openxmlformats.org/officeDocument/2006/relationships/customXml" Target="../ink/ink1402.xml"/><Relationship Id="rId57" Type="http://schemas.openxmlformats.org/officeDocument/2006/relationships/image" Target="../media/image1418.png"/><Relationship Id="rId106" Type="http://schemas.openxmlformats.org/officeDocument/2006/relationships/customXml" Target="../ink/ink1437.xml"/><Relationship Id="rId127" Type="http://schemas.openxmlformats.org/officeDocument/2006/relationships/image" Target="../media/image1453.png"/><Relationship Id="rId10" Type="http://schemas.openxmlformats.org/officeDocument/2006/relationships/customXml" Target="../ink/ink1389.xml"/><Relationship Id="rId31" Type="http://schemas.openxmlformats.org/officeDocument/2006/relationships/image" Target="../media/image1405.png"/><Relationship Id="rId52" Type="http://schemas.openxmlformats.org/officeDocument/2006/relationships/customXml" Target="../ink/ink1410.xml"/><Relationship Id="rId73" Type="http://schemas.openxmlformats.org/officeDocument/2006/relationships/image" Target="../media/image1426.png"/><Relationship Id="rId78" Type="http://schemas.openxmlformats.org/officeDocument/2006/relationships/customXml" Target="../ink/ink1423.xml"/><Relationship Id="rId94" Type="http://schemas.openxmlformats.org/officeDocument/2006/relationships/customXml" Target="../ink/ink1431.xml"/><Relationship Id="rId99" Type="http://schemas.openxmlformats.org/officeDocument/2006/relationships/image" Target="../media/image1439.png"/><Relationship Id="rId101" Type="http://schemas.openxmlformats.org/officeDocument/2006/relationships/image" Target="../media/image1440.png"/><Relationship Id="rId122" Type="http://schemas.openxmlformats.org/officeDocument/2006/relationships/customXml" Target="../ink/ink1445.xml"/><Relationship Id="rId143" Type="http://schemas.openxmlformats.org/officeDocument/2006/relationships/image" Target="../media/image1461.png"/><Relationship Id="rId148" Type="http://schemas.openxmlformats.org/officeDocument/2006/relationships/customXml" Target="../ink/ink1458.xml"/><Relationship Id="rId164" Type="http://schemas.openxmlformats.org/officeDocument/2006/relationships/customXml" Target="../ink/ink1466.xml"/><Relationship Id="rId169" Type="http://schemas.openxmlformats.org/officeDocument/2006/relationships/image" Target="../media/image1474.png"/><Relationship Id="rId185" Type="http://schemas.openxmlformats.org/officeDocument/2006/relationships/image" Target="../media/image1482.png"/><Relationship Id="rId4" Type="http://schemas.openxmlformats.org/officeDocument/2006/relationships/customXml" Target="../ink/ink1386.xml"/><Relationship Id="rId9" Type="http://schemas.openxmlformats.org/officeDocument/2006/relationships/image" Target="../media/image1394.png"/><Relationship Id="rId180" Type="http://schemas.openxmlformats.org/officeDocument/2006/relationships/customXml" Target="../ink/ink1474.xml"/><Relationship Id="rId26" Type="http://schemas.openxmlformats.org/officeDocument/2006/relationships/customXml" Target="../ink/ink1397.xml"/><Relationship Id="rId47" Type="http://schemas.openxmlformats.org/officeDocument/2006/relationships/image" Target="../media/image1413.png"/><Relationship Id="rId68" Type="http://schemas.openxmlformats.org/officeDocument/2006/relationships/customXml" Target="../ink/ink1418.xml"/><Relationship Id="rId89" Type="http://schemas.openxmlformats.org/officeDocument/2006/relationships/image" Target="../media/image1434.png"/><Relationship Id="rId112" Type="http://schemas.openxmlformats.org/officeDocument/2006/relationships/customXml" Target="../ink/ink1440.xml"/><Relationship Id="rId133" Type="http://schemas.openxmlformats.org/officeDocument/2006/relationships/image" Target="../media/image1456.png"/><Relationship Id="rId154" Type="http://schemas.openxmlformats.org/officeDocument/2006/relationships/customXml" Target="../ink/ink1461.xml"/><Relationship Id="rId175" Type="http://schemas.openxmlformats.org/officeDocument/2006/relationships/image" Target="../media/image1477.png"/><Relationship Id="rId196" Type="http://schemas.openxmlformats.org/officeDocument/2006/relationships/customXml" Target="../ink/ink1482.xml"/><Relationship Id="rId200" Type="http://schemas.openxmlformats.org/officeDocument/2006/relationships/customXml" Target="../ink/ink1484.xml"/><Relationship Id="rId16" Type="http://schemas.openxmlformats.org/officeDocument/2006/relationships/customXml" Target="../ink/ink1392.xml"/><Relationship Id="rId37" Type="http://schemas.openxmlformats.org/officeDocument/2006/relationships/image" Target="../media/image1408.png"/><Relationship Id="rId58" Type="http://schemas.openxmlformats.org/officeDocument/2006/relationships/customXml" Target="../ink/ink1413.xml"/><Relationship Id="rId79" Type="http://schemas.openxmlformats.org/officeDocument/2006/relationships/image" Target="../media/image1429.png"/><Relationship Id="rId102" Type="http://schemas.openxmlformats.org/officeDocument/2006/relationships/customXml" Target="../ink/ink1435.xml"/><Relationship Id="rId123" Type="http://schemas.openxmlformats.org/officeDocument/2006/relationships/image" Target="../media/image1451.png"/><Relationship Id="rId144" Type="http://schemas.openxmlformats.org/officeDocument/2006/relationships/customXml" Target="../ink/ink1456.xml"/><Relationship Id="rId90" Type="http://schemas.openxmlformats.org/officeDocument/2006/relationships/customXml" Target="../ink/ink1429.xml"/><Relationship Id="rId165" Type="http://schemas.openxmlformats.org/officeDocument/2006/relationships/image" Target="../media/image1472.png"/><Relationship Id="rId186" Type="http://schemas.openxmlformats.org/officeDocument/2006/relationships/customXml" Target="../ink/ink1477.xml"/><Relationship Id="rId27" Type="http://schemas.openxmlformats.org/officeDocument/2006/relationships/image" Target="../media/image1403.png"/><Relationship Id="rId48" Type="http://schemas.openxmlformats.org/officeDocument/2006/relationships/customXml" Target="../ink/ink1408.xml"/><Relationship Id="rId69" Type="http://schemas.openxmlformats.org/officeDocument/2006/relationships/image" Target="../media/image1424.png"/><Relationship Id="rId113" Type="http://schemas.openxmlformats.org/officeDocument/2006/relationships/image" Target="../media/image1446.png"/><Relationship Id="rId134" Type="http://schemas.openxmlformats.org/officeDocument/2006/relationships/customXml" Target="../ink/ink1451.xml"/><Relationship Id="rId80" Type="http://schemas.openxmlformats.org/officeDocument/2006/relationships/customXml" Target="../ink/ink1424.xml"/><Relationship Id="rId155" Type="http://schemas.openxmlformats.org/officeDocument/2006/relationships/image" Target="../media/image1467.png"/><Relationship Id="rId176" Type="http://schemas.openxmlformats.org/officeDocument/2006/relationships/customXml" Target="../ink/ink1472.xml"/><Relationship Id="rId197" Type="http://schemas.openxmlformats.org/officeDocument/2006/relationships/image" Target="../media/image1488.png"/><Relationship Id="rId201" Type="http://schemas.openxmlformats.org/officeDocument/2006/relationships/image" Target="../media/image1490.png"/><Relationship Id="rId17" Type="http://schemas.openxmlformats.org/officeDocument/2006/relationships/image" Target="../media/image1398.png"/><Relationship Id="rId38" Type="http://schemas.openxmlformats.org/officeDocument/2006/relationships/customXml" Target="../ink/ink1403.xml"/><Relationship Id="rId59" Type="http://schemas.openxmlformats.org/officeDocument/2006/relationships/image" Target="../media/image1419.png"/><Relationship Id="rId103" Type="http://schemas.openxmlformats.org/officeDocument/2006/relationships/image" Target="../media/image1441.png"/><Relationship Id="rId124" Type="http://schemas.openxmlformats.org/officeDocument/2006/relationships/customXml" Target="../ink/ink1446.xml"/><Relationship Id="rId70" Type="http://schemas.openxmlformats.org/officeDocument/2006/relationships/customXml" Target="../ink/ink1419.xml"/><Relationship Id="rId91" Type="http://schemas.openxmlformats.org/officeDocument/2006/relationships/image" Target="../media/image1435.png"/><Relationship Id="rId145" Type="http://schemas.openxmlformats.org/officeDocument/2006/relationships/image" Target="../media/image1462.png"/><Relationship Id="rId166" Type="http://schemas.openxmlformats.org/officeDocument/2006/relationships/customXml" Target="../ink/ink1467.xml"/><Relationship Id="rId187" Type="http://schemas.openxmlformats.org/officeDocument/2006/relationships/image" Target="../media/image1483.png"/><Relationship Id="rId1" Type="http://schemas.openxmlformats.org/officeDocument/2006/relationships/slideLayout" Target="../slideLayouts/slideLayout16.xml"/><Relationship Id="rId28" Type="http://schemas.openxmlformats.org/officeDocument/2006/relationships/customXml" Target="../ink/ink1398.xml"/><Relationship Id="rId49" Type="http://schemas.openxmlformats.org/officeDocument/2006/relationships/image" Target="../media/image1414.png"/><Relationship Id="rId114" Type="http://schemas.openxmlformats.org/officeDocument/2006/relationships/customXml" Target="../ink/ink1441.xml"/><Relationship Id="rId60" Type="http://schemas.openxmlformats.org/officeDocument/2006/relationships/customXml" Target="../ink/ink1414.xml"/><Relationship Id="rId81" Type="http://schemas.openxmlformats.org/officeDocument/2006/relationships/image" Target="../media/image1430.png"/><Relationship Id="rId135" Type="http://schemas.openxmlformats.org/officeDocument/2006/relationships/image" Target="../media/image1457.png"/><Relationship Id="rId156" Type="http://schemas.openxmlformats.org/officeDocument/2006/relationships/customXml" Target="../ink/ink1462.xml"/><Relationship Id="rId177" Type="http://schemas.openxmlformats.org/officeDocument/2006/relationships/image" Target="../media/image1478.png"/><Relationship Id="rId198" Type="http://schemas.openxmlformats.org/officeDocument/2006/relationships/customXml" Target="../ink/ink1483.xml"/><Relationship Id="rId202" Type="http://schemas.openxmlformats.org/officeDocument/2006/relationships/customXml" Target="../ink/ink1485.xml"/><Relationship Id="rId18" Type="http://schemas.openxmlformats.org/officeDocument/2006/relationships/customXml" Target="../ink/ink1393.xml"/><Relationship Id="rId39" Type="http://schemas.openxmlformats.org/officeDocument/2006/relationships/image" Target="../media/image1409.png"/><Relationship Id="rId50" Type="http://schemas.openxmlformats.org/officeDocument/2006/relationships/customXml" Target="../ink/ink1409.xml"/><Relationship Id="rId104" Type="http://schemas.openxmlformats.org/officeDocument/2006/relationships/customXml" Target="../ink/ink1436.xml"/><Relationship Id="rId125" Type="http://schemas.openxmlformats.org/officeDocument/2006/relationships/image" Target="../media/image1452.png"/><Relationship Id="rId146" Type="http://schemas.openxmlformats.org/officeDocument/2006/relationships/customXml" Target="../ink/ink1457.xml"/><Relationship Id="rId167" Type="http://schemas.openxmlformats.org/officeDocument/2006/relationships/image" Target="../media/image1473.png"/><Relationship Id="rId188" Type="http://schemas.openxmlformats.org/officeDocument/2006/relationships/customXml" Target="../ink/ink1478.xml"/><Relationship Id="rId71" Type="http://schemas.openxmlformats.org/officeDocument/2006/relationships/image" Target="../media/image1425.png"/><Relationship Id="rId92" Type="http://schemas.openxmlformats.org/officeDocument/2006/relationships/customXml" Target="../ink/ink143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9.png"/><Relationship Id="rId21" Type="http://schemas.openxmlformats.org/officeDocument/2006/relationships/image" Target="../media/image1501.png"/><Relationship Id="rId42" Type="http://schemas.openxmlformats.org/officeDocument/2006/relationships/customXml" Target="../ink/ink1506.xml"/><Relationship Id="rId63" Type="http://schemas.openxmlformats.org/officeDocument/2006/relationships/image" Target="../media/image1522.png"/><Relationship Id="rId84" Type="http://schemas.openxmlformats.org/officeDocument/2006/relationships/customXml" Target="../ink/ink1527.xml"/><Relationship Id="rId138" Type="http://schemas.openxmlformats.org/officeDocument/2006/relationships/customXml" Target="../ink/ink1554.xml"/><Relationship Id="rId159" Type="http://schemas.openxmlformats.org/officeDocument/2006/relationships/image" Target="../media/image1570.png"/><Relationship Id="rId170" Type="http://schemas.openxmlformats.org/officeDocument/2006/relationships/customXml" Target="../ink/ink1570.xml"/><Relationship Id="rId107" Type="http://schemas.openxmlformats.org/officeDocument/2006/relationships/image" Target="../media/image1544.png"/><Relationship Id="rId11" Type="http://schemas.openxmlformats.org/officeDocument/2006/relationships/image" Target="../media/image1496.png"/><Relationship Id="rId32" Type="http://schemas.openxmlformats.org/officeDocument/2006/relationships/customXml" Target="../ink/ink1501.xml"/><Relationship Id="rId53" Type="http://schemas.openxmlformats.org/officeDocument/2006/relationships/image" Target="../media/image1517.png"/><Relationship Id="rId74" Type="http://schemas.openxmlformats.org/officeDocument/2006/relationships/customXml" Target="../ink/ink1522.xml"/><Relationship Id="rId128" Type="http://schemas.openxmlformats.org/officeDocument/2006/relationships/customXml" Target="../ink/ink1549.xml"/><Relationship Id="rId149" Type="http://schemas.openxmlformats.org/officeDocument/2006/relationships/image" Target="../media/image1565.png"/><Relationship Id="rId5" Type="http://schemas.openxmlformats.org/officeDocument/2006/relationships/image" Target="../media/image1493.png"/><Relationship Id="rId95" Type="http://schemas.openxmlformats.org/officeDocument/2006/relationships/image" Target="../media/image1538.png"/><Relationship Id="rId160" Type="http://schemas.openxmlformats.org/officeDocument/2006/relationships/customXml" Target="../ink/ink1565.xml"/><Relationship Id="rId181" Type="http://schemas.openxmlformats.org/officeDocument/2006/relationships/image" Target="../media/image1581.png"/><Relationship Id="rId22" Type="http://schemas.openxmlformats.org/officeDocument/2006/relationships/customXml" Target="../ink/ink1496.xml"/><Relationship Id="rId43" Type="http://schemas.openxmlformats.org/officeDocument/2006/relationships/image" Target="../media/image1512.png"/><Relationship Id="rId64" Type="http://schemas.openxmlformats.org/officeDocument/2006/relationships/customXml" Target="../ink/ink1517.xml"/><Relationship Id="rId118" Type="http://schemas.openxmlformats.org/officeDocument/2006/relationships/customXml" Target="../ink/ink1544.xml"/><Relationship Id="rId139" Type="http://schemas.openxmlformats.org/officeDocument/2006/relationships/image" Target="../media/image1560.png"/><Relationship Id="rId85" Type="http://schemas.openxmlformats.org/officeDocument/2006/relationships/image" Target="../media/image1533.png"/><Relationship Id="rId150" Type="http://schemas.openxmlformats.org/officeDocument/2006/relationships/customXml" Target="../ink/ink1560.xml"/><Relationship Id="rId171" Type="http://schemas.openxmlformats.org/officeDocument/2006/relationships/image" Target="../media/image1576.png"/><Relationship Id="rId12" Type="http://schemas.openxmlformats.org/officeDocument/2006/relationships/customXml" Target="../ink/ink1491.xml"/><Relationship Id="rId33" Type="http://schemas.openxmlformats.org/officeDocument/2006/relationships/image" Target="../media/image1507.png"/><Relationship Id="rId108" Type="http://schemas.openxmlformats.org/officeDocument/2006/relationships/customXml" Target="../ink/ink1539.xml"/><Relationship Id="rId129" Type="http://schemas.openxmlformats.org/officeDocument/2006/relationships/image" Target="../media/image1555.png"/><Relationship Id="rId54" Type="http://schemas.openxmlformats.org/officeDocument/2006/relationships/customXml" Target="../ink/ink1512.xml"/><Relationship Id="rId75" Type="http://schemas.openxmlformats.org/officeDocument/2006/relationships/image" Target="../media/image1528.png"/><Relationship Id="rId96" Type="http://schemas.openxmlformats.org/officeDocument/2006/relationships/customXml" Target="../ink/ink1533.xml"/><Relationship Id="rId140" Type="http://schemas.openxmlformats.org/officeDocument/2006/relationships/customXml" Target="../ink/ink1555.xml"/><Relationship Id="rId161" Type="http://schemas.openxmlformats.org/officeDocument/2006/relationships/image" Target="../media/image1571.png"/><Relationship Id="rId182" Type="http://schemas.openxmlformats.org/officeDocument/2006/relationships/customXml" Target="../ink/ink1576.xml"/><Relationship Id="rId6" Type="http://schemas.openxmlformats.org/officeDocument/2006/relationships/customXml" Target="../ink/ink1488.xml"/><Relationship Id="rId23" Type="http://schemas.openxmlformats.org/officeDocument/2006/relationships/image" Target="../media/image1502.png"/><Relationship Id="rId119" Type="http://schemas.openxmlformats.org/officeDocument/2006/relationships/image" Target="../media/image1550.png"/><Relationship Id="rId44" Type="http://schemas.openxmlformats.org/officeDocument/2006/relationships/customXml" Target="../ink/ink1507.xml"/><Relationship Id="rId60" Type="http://schemas.openxmlformats.org/officeDocument/2006/relationships/customXml" Target="../ink/ink1515.xml"/><Relationship Id="rId65" Type="http://schemas.openxmlformats.org/officeDocument/2006/relationships/image" Target="../media/image1523.png"/><Relationship Id="rId81" Type="http://schemas.openxmlformats.org/officeDocument/2006/relationships/image" Target="../media/image1531.png"/><Relationship Id="rId86" Type="http://schemas.openxmlformats.org/officeDocument/2006/relationships/customXml" Target="../ink/ink1528.xml"/><Relationship Id="rId130" Type="http://schemas.openxmlformats.org/officeDocument/2006/relationships/customXml" Target="../ink/ink1550.xml"/><Relationship Id="rId135" Type="http://schemas.openxmlformats.org/officeDocument/2006/relationships/image" Target="../media/image1558.png"/><Relationship Id="rId151" Type="http://schemas.openxmlformats.org/officeDocument/2006/relationships/image" Target="../media/image1566.png"/><Relationship Id="rId156" Type="http://schemas.openxmlformats.org/officeDocument/2006/relationships/customXml" Target="../ink/ink1563.xml"/><Relationship Id="rId177" Type="http://schemas.openxmlformats.org/officeDocument/2006/relationships/image" Target="../media/image1579.png"/><Relationship Id="rId172" Type="http://schemas.openxmlformats.org/officeDocument/2006/relationships/customXml" Target="../ink/ink1571.xml"/><Relationship Id="rId13" Type="http://schemas.openxmlformats.org/officeDocument/2006/relationships/image" Target="../media/image1497.png"/><Relationship Id="rId18" Type="http://schemas.openxmlformats.org/officeDocument/2006/relationships/customXml" Target="../ink/ink1494.xml"/><Relationship Id="rId39" Type="http://schemas.openxmlformats.org/officeDocument/2006/relationships/image" Target="../media/image1510.png"/><Relationship Id="rId109" Type="http://schemas.openxmlformats.org/officeDocument/2006/relationships/image" Target="../media/image1545.png"/><Relationship Id="rId34" Type="http://schemas.openxmlformats.org/officeDocument/2006/relationships/customXml" Target="../ink/ink1502.xml"/><Relationship Id="rId50" Type="http://schemas.openxmlformats.org/officeDocument/2006/relationships/customXml" Target="../ink/ink1510.xml"/><Relationship Id="rId55" Type="http://schemas.openxmlformats.org/officeDocument/2006/relationships/image" Target="../media/image1518.png"/><Relationship Id="rId76" Type="http://schemas.openxmlformats.org/officeDocument/2006/relationships/customXml" Target="../ink/ink1523.xml"/><Relationship Id="rId97" Type="http://schemas.openxmlformats.org/officeDocument/2006/relationships/image" Target="../media/image1539.png"/><Relationship Id="rId104" Type="http://schemas.openxmlformats.org/officeDocument/2006/relationships/customXml" Target="../ink/ink1537.xml"/><Relationship Id="rId120" Type="http://schemas.openxmlformats.org/officeDocument/2006/relationships/customXml" Target="../ink/ink1545.xml"/><Relationship Id="rId125" Type="http://schemas.openxmlformats.org/officeDocument/2006/relationships/image" Target="../media/image1553.png"/><Relationship Id="rId141" Type="http://schemas.openxmlformats.org/officeDocument/2006/relationships/image" Target="../media/image1561.png"/><Relationship Id="rId146" Type="http://schemas.openxmlformats.org/officeDocument/2006/relationships/customXml" Target="../ink/ink1558.xml"/><Relationship Id="rId167" Type="http://schemas.openxmlformats.org/officeDocument/2006/relationships/image" Target="../media/image1574.png"/><Relationship Id="rId7" Type="http://schemas.openxmlformats.org/officeDocument/2006/relationships/image" Target="../media/image1494.png"/><Relationship Id="rId71" Type="http://schemas.openxmlformats.org/officeDocument/2006/relationships/image" Target="../media/image1526.png"/><Relationship Id="rId92" Type="http://schemas.openxmlformats.org/officeDocument/2006/relationships/customXml" Target="../ink/ink1531.xml"/><Relationship Id="rId162" Type="http://schemas.openxmlformats.org/officeDocument/2006/relationships/customXml" Target="../ink/ink1566.xml"/><Relationship Id="rId183" Type="http://schemas.openxmlformats.org/officeDocument/2006/relationships/image" Target="../media/image1582.png"/><Relationship Id="rId2" Type="http://schemas.openxmlformats.org/officeDocument/2006/relationships/customXml" Target="../ink/ink1486.xml"/><Relationship Id="rId29" Type="http://schemas.openxmlformats.org/officeDocument/2006/relationships/image" Target="../media/image1505.png"/><Relationship Id="rId24" Type="http://schemas.openxmlformats.org/officeDocument/2006/relationships/customXml" Target="../ink/ink1497.xml"/><Relationship Id="rId40" Type="http://schemas.openxmlformats.org/officeDocument/2006/relationships/customXml" Target="../ink/ink1505.xml"/><Relationship Id="rId45" Type="http://schemas.openxmlformats.org/officeDocument/2006/relationships/image" Target="../media/image1513.png"/><Relationship Id="rId66" Type="http://schemas.openxmlformats.org/officeDocument/2006/relationships/customXml" Target="../ink/ink1518.xml"/><Relationship Id="rId87" Type="http://schemas.openxmlformats.org/officeDocument/2006/relationships/image" Target="../media/image1534.png"/><Relationship Id="rId110" Type="http://schemas.openxmlformats.org/officeDocument/2006/relationships/customXml" Target="../ink/ink1540.xml"/><Relationship Id="rId115" Type="http://schemas.openxmlformats.org/officeDocument/2006/relationships/image" Target="../media/image1548.png"/><Relationship Id="rId131" Type="http://schemas.openxmlformats.org/officeDocument/2006/relationships/image" Target="../media/image1556.png"/><Relationship Id="rId136" Type="http://schemas.openxmlformats.org/officeDocument/2006/relationships/customXml" Target="../ink/ink1553.xml"/><Relationship Id="rId157" Type="http://schemas.openxmlformats.org/officeDocument/2006/relationships/image" Target="../media/image1569.png"/><Relationship Id="rId178" Type="http://schemas.openxmlformats.org/officeDocument/2006/relationships/customXml" Target="../ink/ink1574.xml"/><Relationship Id="rId61" Type="http://schemas.openxmlformats.org/officeDocument/2006/relationships/image" Target="../media/image1521.png"/><Relationship Id="rId82" Type="http://schemas.openxmlformats.org/officeDocument/2006/relationships/customXml" Target="../ink/ink1526.xml"/><Relationship Id="rId152" Type="http://schemas.openxmlformats.org/officeDocument/2006/relationships/customXml" Target="../ink/ink1561.xml"/><Relationship Id="rId173" Type="http://schemas.openxmlformats.org/officeDocument/2006/relationships/image" Target="../media/image1577.png"/><Relationship Id="rId19" Type="http://schemas.openxmlformats.org/officeDocument/2006/relationships/image" Target="../media/image1500.png"/><Relationship Id="rId14" Type="http://schemas.openxmlformats.org/officeDocument/2006/relationships/customXml" Target="../ink/ink1492.xml"/><Relationship Id="rId30" Type="http://schemas.openxmlformats.org/officeDocument/2006/relationships/customXml" Target="../ink/ink1500.xml"/><Relationship Id="rId35" Type="http://schemas.openxmlformats.org/officeDocument/2006/relationships/image" Target="../media/image1508.png"/><Relationship Id="rId56" Type="http://schemas.openxmlformats.org/officeDocument/2006/relationships/customXml" Target="../ink/ink1513.xml"/><Relationship Id="rId77" Type="http://schemas.openxmlformats.org/officeDocument/2006/relationships/image" Target="../media/image1529.png"/><Relationship Id="rId100" Type="http://schemas.openxmlformats.org/officeDocument/2006/relationships/customXml" Target="../ink/ink1535.xml"/><Relationship Id="rId105" Type="http://schemas.openxmlformats.org/officeDocument/2006/relationships/image" Target="../media/image1543.png"/><Relationship Id="rId126" Type="http://schemas.openxmlformats.org/officeDocument/2006/relationships/customXml" Target="../ink/ink1548.xml"/><Relationship Id="rId147" Type="http://schemas.openxmlformats.org/officeDocument/2006/relationships/image" Target="../media/image1564.png"/><Relationship Id="rId168" Type="http://schemas.openxmlformats.org/officeDocument/2006/relationships/customXml" Target="../ink/ink1569.xml"/><Relationship Id="rId8" Type="http://schemas.openxmlformats.org/officeDocument/2006/relationships/customXml" Target="../ink/ink1489.xml"/><Relationship Id="rId51" Type="http://schemas.openxmlformats.org/officeDocument/2006/relationships/image" Target="../media/image1516.png"/><Relationship Id="rId72" Type="http://schemas.openxmlformats.org/officeDocument/2006/relationships/customXml" Target="../ink/ink1521.xml"/><Relationship Id="rId93" Type="http://schemas.openxmlformats.org/officeDocument/2006/relationships/image" Target="../media/image1537.png"/><Relationship Id="rId98" Type="http://schemas.openxmlformats.org/officeDocument/2006/relationships/customXml" Target="../ink/ink1534.xml"/><Relationship Id="rId121" Type="http://schemas.openxmlformats.org/officeDocument/2006/relationships/image" Target="../media/image1551.png"/><Relationship Id="rId142" Type="http://schemas.openxmlformats.org/officeDocument/2006/relationships/customXml" Target="../ink/ink1556.xml"/><Relationship Id="rId163" Type="http://schemas.openxmlformats.org/officeDocument/2006/relationships/image" Target="../media/image1572.png"/><Relationship Id="rId3" Type="http://schemas.openxmlformats.org/officeDocument/2006/relationships/image" Target="../media/image1492.png"/><Relationship Id="rId25" Type="http://schemas.openxmlformats.org/officeDocument/2006/relationships/image" Target="../media/image1503.png"/><Relationship Id="rId46" Type="http://schemas.openxmlformats.org/officeDocument/2006/relationships/customXml" Target="../ink/ink1508.xml"/><Relationship Id="rId67" Type="http://schemas.openxmlformats.org/officeDocument/2006/relationships/image" Target="../media/image1524.png"/><Relationship Id="rId116" Type="http://schemas.openxmlformats.org/officeDocument/2006/relationships/customXml" Target="../ink/ink1543.xml"/><Relationship Id="rId137" Type="http://schemas.openxmlformats.org/officeDocument/2006/relationships/image" Target="../media/image1559.png"/><Relationship Id="rId158" Type="http://schemas.openxmlformats.org/officeDocument/2006/relationships/customXml" Target="../ink/ink1564.xml"/><Relationship Id="rId20" Type="http://schemas.openxmlformats.org/officeDocument/2006/relationships/customXml" Target="../ink/ink1495.xml"/><Relationship Id="rId41" Type="http://schemas.openxmlformats.org/officeDocument/2006/relationships/image" Target="../media/image1511.png"/><Relationship Id="rId62" Type="http://schemas.openxmlformats.org/officeDocument/2006/relationships/customXml" Target="../ink/ink1516.xml"/><Relationship Id="rId83" Type="http://schemas.openxmlformats.org/officeDocument/2006/relationships/image" Target="../media/image1532.png"/><Relationship Id="rId88" Type="http://schemas.openxmlformats.org/officeDocument/2006/relationships/customXml" Target="../ink/ink1529.xml"/><Relationship Id="rId111" Type="http://schemas.openxmlformats.org/officeDocument/2006/relationships/image" Target="../media/image1546.png"/><Relationship Id="rId132" Type="http://schemas.openxmlformats.org/officeDocument/2006/relationships/customXml" Target="../ink/ink1551.xml"/><Relationship Id="rId153" Type="http://schemas.openxmlformats.org/officeDocument/2006/relationships/image" Target="../media/image1567.png"/><Relationship Id="rId174" Type="http://schemas.openxmlformats.org/officeDocument/2006/relationships/customXml" Target="../ink/ink1572.xml"/><Relationship Id="rId179" Type="http://schemas.openxmlformats.org/officeDocument/2006/relationships/image" Target="../media/image1580.png"/><Relationship Id="rId15" Type="http://schemas.openxmlformats.org/officeDocument/2006/relationships/image" Target="../media/image1498.png"/><Relationship Id="rId36" Type="http://schemas.openxmlformats.org/officeDocument/2006/relationships/customXml" Target="../ink/ink1503.xml"/><Relationship Id="rId57" Type="http://schemas.openxmlformats.org/officeDocument/2006/relationships/image" Target="../media/image1519.png"/><Relationship Id="rId106" Type="http://schemas.openxmlformats.org/officeDocument/2006/relationships/customXml" Target="../ink/ink1538.xml"/><Relationship Id="rId127" Type="http://schemas.openxmlformats.org/officeDocument/2006/relationships/image" Target="../media/image1554.png"/><Relationship Id="rId10" Type="http://schemas.openxmlformats.org/officeDocument/2006/relationships/customXml" Target="../ink/ink1490.xml"/><Relationship Id="rId31" Type="http://schemas.openxmlformats.org/officeDocument/2006/relationships/image" Target="../media/image1506.png"/><Relationship Id="rId52" Type="http://schemas.openxmlformats.org/officeDocument/2006/relationships/customXml" Target="../ink/ink1511.xml"/><Relationship Id="rId73" Type="http://schemas.openxmlformats.org/officeDocument/2006/relationships/image" Target="../media/image1527.png"/><Relationship Id="rId78" Type="http://schemas.openxmlformats.org/officeDocument/2006/relationships/customXml" Target="../ink/ink1524.xml"/><Relationship Id="rId94" Type="http://schemas.openxmlformats.org/officeDocument/2006/relationships/customXml" Target="../ink/ink1532.xml"/><Relationship Id="rId99" Type="http://schemas.openxmlformats.org/officeDocument/2006/relationships/image" Target="../media/image1540.png"/><Relationship Id="rId101" Type="http://schemas.openxmlformats.org/officeDocument/2006/relationships/image" Target="../media/image1541.png"/><Relationship Id="rId122" Type="http://schemas.openxmlformats.org/officeDocument/2006/relationships/customXml" Target="../ink/ink1546.xml"/><Relationship Id="rId143" Type="http://schemas.openxmlformats.org/officeDocument/2006/relationships/image" Target="../media/image1562.png"/><Relationship Id="rId148" Type="http://schemas.openxmlformats.org/officeDocument/2006/relationships/customXml" Target="../ink/ink1559.xml"/><Relationship Id="rId164" Type="http://schemas.openxmlformats.org/officeDocument/2006/relationships/customXml" Target="../ink/ink1567.xml"/><Relationship Id="rId169" Type="http://schemas.openxmlformats.org/officeDocument/2006/relationships/image" Target="../media/image1575.png"/><Relationship Id="rId4" Type="http://schemas.openxmlformats.org/officeDocument/2006/relationships/customXml" Target="../ink/ink1487.xml"/><Relationship Id="rId9" Type="http://schemas.openxmlformats.org/officeDocument/2006/relationships/image" Target="../media/image1495.png"/><Relationship Id="rId180" Type="http://schemas.openxmlformats.org/officeDocument/2006/relationships/customXml" Target="../ink/ink1575.xml"/><Relationship Id="rId26" Type="http://schemas.openxmlformats.org/officeDocument/2006/relationships/customXml" Target="../ink/ink1498.xml"/><Relationship Id="rId47" Type="http://schemas.openxmlformats.org/officeDocument/2006/relationships/image" Target="../media/image1514.png"/><Relationship Id="rId68" Type="http://schemas.openxmlformats.org/officeDocument/2006/relationships/customXml" Target="../ink/ink1519.xml"/><Relationship Id="rId89" Type="http://schemas.openxmlformats.org/officeDocument/2006/relationships/image" Target="../media/image1535.png"/><Relationship Id="rId112" Type="http://schemas.openxmlformats.org/officeDocument/2006/relationships/customXml" Target="../ink/ink1541.xml"/><Relationship Id="rId133" Type="http://schemas.openxmlformats.org/officeDocument/2006/relationships/image" Target="../media/image1557.png"/><Relationship Id="rId154" Type="http://schemas.openxmlformats.org/officeDocument/2006/relationships/customXml" Target="../ink/ink1562.xml"/><Relationship Id="rId175" Type="http://schemas.openxmlformats.org/officeDocument/2006/relationships/image" Target="../media/image1578.png"/><Relationship Id="rId16" Type="http://schemas.openxmlformats.org/officeDocument/2006/relationships/customXml" Target="../ink/ink1493.xml"/><Relationship Id="rId37" Type="http://schemas.openxmlformats.org/officeDocument/2006/relationships/image" Target="../media/image1509.png"/><Relationship Id="rId58" Type="http://schemas.openxmlformats.org/officeDocument/2006/relationships/customXml" Target="../ink/ink1514.xml"/><Relationship Id="rId79" Type="http://schemas.openxmlformats.org/officeDocument/2006/relationships/image" Target="../media/image1530.png"/><Relationship Id="rId102" Type="http://schemas.openxmlformats.org/officeDocument/2006/relationships/customXml" Target="../ink/ink1536.xml"/><Relationship Id="rId123" Type="http://schemas.openxmlformats.org/officeDocument/2006/relationships/image" Target="../media/image1552.png"/><Relationship Id="rId144" Type="http://schemas.openxmlformats.org/officeDocument/2006/relationships/customXml" Target="../ink/ink1557.xml"/><Relationship Id="rId90" Type="http://schemas.openxmlformats.org/officeDocument/2006/relationships/customXml" Target="../ink/ink1530.xml"/><Relationship Id="rId165" Type="http://schemas.openxmlformats.org/officeDocument/2006/relationships/image" Target="../media/image1573.png"/><Relationship Id="rId27" Type="http://schemas.openxmlformats.org/officeDocument/2006/relationships/image" Target="../media/image1504.png"/><Relationship Id="rId48" Type="http://schemas.openxmlformats.org/officeDocument/2006/relationships/customXml" Target="../ink/ink1509.xml"/><Relationship Id="rId69" Type="http://schemas.openxmlformats.org/officeDocument/2006/relationships/image" Target="../media/image1525.png"/><Relationship Id="rId113" Type="http://schemas.openxmlformats.org/officeDocument/2006/relationships/image" Target="../media/image1547.png"/><Relationship Id="rId134" Type="http://schemas.openxmlformats.org/officeDocument/2006/relationships/customXml" Target="../ink/ink1552.xml"/><Relationship Id="rId80" Type="http://schemas.openxmlformats.org/officeDocument/2006/relationships/customXml" Target="../ink/ink1525.xml"/><Relationship Id="rId155" Type="http://schemas.openxmlformats.org/officeDocument/2006/relationships/image" Target="../media/image1568.png"/><Relationship Id="rId176" Type="http://schemas.openxmlformats.org/officeDocument/2006/relationships/customXml" Target="../ink/ink1573.xml"/><Relationship Id="rId17" Type="http://schemas.openxmlformats.org/officeDocument/2006/relationships/image" Target="../media/image1499.png"/><Relationship Id="rId38" Type="http://schemas.openxmlformats.org/officeDocument/2006/relationships/customXml" Target="../ink/ink1504.xml"/><Relationship Id="rId59" Type="http://schemas.openxmlformats.org/officeDocument/2006/relationships/image" Target="../media/image1520.png"/><Relationship Id="rId103" Type="http://schemas.openxmlformats.org/officeDocument/2006/relationships/image" Target="../media/image1542.png"/><Relationship Id="rId124" Type="http://schemas.openxmlformats.org/officeDocument/2006/relationships/customXml" Target="../ink/ink1547.xml"/><Relationship Id="rId70" Type="http://schemas.openxmlformats.org/officeDocument/2006/relationships/customXml" Target="../ink/ink1520.xml"/><Relationship Id="rId91" Type="http://schemas.openxmlformats.org/officeDocument/2006/relationships/image" Target="../media/image1536.png"/><Relationship Id="rId145" Type="http://schemas.openxmlformats.org/officeDocument/2006/relationships/image" Target="../media/image1563.png"/><Relationship Id="rId166" Type="http://schemas.openxmlformats.org/officeDocument/2006/relationships/customXml" Target="../ink/ink1568.xml"/><Relationship Id="rId1" Type="http://schemas.openxmlformats.org/officeDocument/2006/relationships/slideLayout" Target="../slideLayouts/slideLayout16.xml"/><Relationship Id="rId28" Type="http://schemas.openxmlformats.org/officeDocument/2006/relationships/customXml" Target="../ink/ink1499.xml"/><Relationship Id="rId49" Type="http://schemas.openxmlformats.org/officeDocument/2006/relationships/image" Target="../media/image1515.png"/><Relationship Id="rId114" Type="http://schemas.openxmlformats.org/officeDocument/2006/relationships/customXml" Target="../ink/ink154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3.xml"/><Relationship Id="rId21" Type="http://schemas.openxmlformats.org/officeDocument/2006/relationships/customXml" Target="../ink/ink1585.xml"/><Relationship Id="rId42" Type="http://schemas.openxmlformats.org/officeDocument/2006/relationships/image" Target="../media/image1604.png"/><Relationship Id="rId63" Type="http://schemas.openxmlformats.org/officeDocument/2006/relationships/customXml" Target="../ink/ink1606.xml"/><Relationship Id="rId84" Type="http://schemas.openxmlformats.org/officeDocument/2006/relationships/image" Target="../media/image1625.png"/><Relationship Id="rId138" Type="http://schemas.openxmlformats.org/officeDocument/2006/relationships/image" Target="../media/image1652.png"/><Relationship Id="rId159" Type="http://schemas.openxmlformats.org/officeDocument/2006/relationships/customXml" Target="../ink/ink1654.xml"/><Relationship Id="rId170" Type="http://schemas.openxmlformats.org/officeDocument/2006/relationships/image" Target="../media/image1668.png"/><Relationship Id="rId191" Type="http://schemas.openxmlformats.org/officeDocument/2006/relationships/customXml" Target="../ink/ink1670.xml"/><Relationship Id="rId205" Type="http://schemas.openxmlformats.org/officeDocument/2006/relationships/customXml" Target="../ink/ink1677.xml"/><Relationship Id="rId226" Type="http://schemas.openxmlformats.org/officeDocument/2006/relationships/image" Target="../media/image1696.png"/><Relationship Id="rId107" Type="http://schemas.openxmlformats.org/officeDocument/2006/relationships/customXml" Target="../ink/ink1628.xml"/><Relationship Id="rId11" Type="http://schemas.openxmlformats.org/officeDocument/2006/relationships/customXml" Target="../ink/ink1580.xml"/><Relationship Id="rId32" Type="http://schemas.openxmlformats.org/officeDocument/2006/relationships/image" Target="../media/image1599.png"/><Relationship Id="rId53" Type="http://schemas.openxmlformats.org/officeDocument/2006/relationships/customXml" Target="../ink/ink1601.xml"/><Relationship Id="rId74" Type="http://schemas.openxmlformats.org/officeDocument/2006/relationships/image" Target="../media/image1620.png"/><Relationship Id="rId128" Type="http://schemas.openxmlformats.org/officeDocument/2006/relationships/image" Target="../media/image1647.png"/><Relationship Id="rId149" Type="http://schemas.openxmlformats.org/officeDocument/2006/relationships/customXml" Target="../ink/ink1649.xml"/><Relationship Id="rId5" Type="http://schemas.openxmlformats.org/officeDocument/2006/relationships/customXml" Target="../ink/ink1577.xml"/><Relationship Id="rId95" Type="http://schemas.openxmlformats.org/officeDocument/2006/relationships/customXml" Target="../ink/ink1622.xml"/><Relationship Id="rId160" Type="http://schemas.openxmlformats.org/officeDocument/2006/relationships/image" Target="../media/image1663.png"/><Relationship Id="rId181" Type="http://schemas.openxmlformats.org/officeDocument/2006/relationships/customXml" Target="../ink/ink1665.xml"/><Relationship Id="rId216" Type="http://schemas.openxmlformats.org/officeDocument/2006/relationships/image" Target="../media/image1691.png"/><Relationship Id="rId22" Type="http://schemas.openxmlformats.org/officeDocument/2006/relationships/image" Target="../media/image1594.png"/><Relationship Id="rId43" Type="http://schemas.openxmlformats.org/officeDocument/2006/relationships/customXml" Target="../ink/ink1596.xml"/><Relationship Id="rId64" Type="http://schemas.openxmlformats.org/officeDocument/2006/relationships/image" Target="../media/image1615.png"/><Relationship Id="rId118" Type="http://schemas.openxmlformats.org/officeDocument/2006/relationships/image" Target="../media/image1642.png"/><Relationship Id="rId139" Type="http://schemas.openxmlformats.org/officeDocument/2006/relationships/customXml" Target="../ink/ink1644.xml"/><Relationship Id="rId85" Type="http://schemas.openxmlformats.org/officeDocument/2006/relationships/customXml" Target="../ink/ink1617.xml"/><Relationship Id="rId150" Type="http://schemas.openxmlformats.org/officeDocument/2006/relationships/image" Target="../media/image1658.png"/><Relationship Id="rId171" Type="http://schemas.openxmlformats.org/officeDocument/2006/relationships/customXml" Target="../ink/ink1660.xml"/><Relationship Id="rId192" Type="http://schemas.openxmlformats.org/officeDocument/2006/relationships/image" Target="../media/image1679.png"/><Relationship Id="rId206" Type="http://schemas.openxmlformats.org/officeDocument/2006/relationships/image" Target="../media/image1686.png"/><Relationship Id="rId227" Type="http://schemas.openxmlformats.org/officeDocument/2006/relationships/customXml" Target="../ink/ink1688.xml"/><Relationship Id="rId12" Type="http://schemas.openxmlformats.org/officeDocument/2006/relationships/image" Target="../media/image1589.png"/><Relationship Id="rId33" Type="http://schemas.openxmlformats.org/officeDocument/2006/relationships/customXml" Target="../ink/ink1591.xml"/><Relationship Id="rId108" Type="http://schemas.openxmlformats.org/officeDocument/2006/relationships/image" Target="../media/image1637.png"/><Relationship Id="rId129" Type="http://schemas.openxmlformats.org/officeDocument/2006/relationships/customXml" Target="../ink/ink1639.xml"/><Relationship Id="rId54" Type="http://schemas.openxmlformats.org/officeDocument/2006/relationships/image" Target="../media/image1610.png"/><Relationship Id="rId75" Type="http://schemas.openxmlformats.org/officeDocument/2006/relationships/customXml" Target="../ink/ink1612.xml"/><Relationship Id="rId96" Type="http://schemas.openxmlformats.org/officeDocument/2006/relationships/image" Target="../media/image1631.png"/><Relationship Id="rId140" Type="http://schemas.openxmlformats.org/officeDocument/2006/relationships/image" Target="../media/image1653.png"/><Relationship Id="rId161" Type="http://schemas.openxmlformats.org/officeDocument/2006/relationships/customXml" Target="../ink/ink1655.xml"/><Relationship Id="rId182" Type="http://schemas.openxmlformats.org/officeDocument/2006/relationships/image" Target="../media/image1674.png"/><Relationship Id="rId217" Type="http://schemas.openxmlformats.org/officeDocument/2006/relationships/customXml" Target="../ink/ink1683.xml"/><Relationship Id="rId6" Type="http://schemas.openxmlformats.org/officeDocument/2006/relationships/image" Target="../media/image1586.png"/><Relationship Id="rId23" Type="http://schemas.openxmlformats.org/officeDocument/2006/relationships/customXml" Target="../ink/ink1586.xml"/><Relationship Id="rId119" Type="http://schemas.openxmlformats.org/officeDocument/2006/relationships/customXml" Target="../ink/ink1634.xml"/><Relationship Id="rId44" Type="http://schemas.openxmlformats.org/officeDocument/2006/relationships/image" Target="../media/image1605.png"/><Relationship Id="rId65" Type="http://schemas.openxmlformats.org/officeDocument/2006/relationships/customXml" Target="../ink/ink1607.xml"/><Relationship Id="rId86" Type="http://schemas.openxmlformats.org/officeDocument/2006/relationships/image" Target="../media/image1626.png"/><Relationship Id="rId130" Type="http://schemas.openxmlformats.org/officeDocument/2006/relationships/image" Target="../media/image1648.png"/><Relationship Id="rId151" Type="http://schemas.openxmlformats.org/officeDocument/2006/relationships/customXml" Target="../ink/ink1650.xml"/><Relationship Id="rId172" Type="http://schemas.openxmlformats.org/officeDocument/2006/relationships/image" Target="../media/image1669.png"/><Relationship Id="rId193" Type="http://schemas.openxmlformats.org/officeDocument/2006/relationships/customXml" Target="../ink/ink1671.xml"/><Relationship Id="rId207" Type="http://schemas.openxmlformats.org/officeDocument/2006/relationships/customXml" Target="../ink/ink1678.xml"/><Relationship Id="rId228" Type="http://schemas.openxmlformats.org/officeDocument/2006/relationships/image" Target="../media/image1697.png"/><Relationship Id="rId13" Type="http://schemas.openxmlformats.org/officeDocument/2006/relationships/customXml" Target="../ink/ink1581.xml"/><Relationship Id="rId109" Type="http://schemas.openxmlformats.org/officeDocument/2006/relationships/customXml" Target="../ink/ink1629.xml"/><Relationship Id="rId34" Type="http://schemas.openxmlformats.org/officeDocument/2006/relationships/image" Target="../media/image1600.png"/><Relationship Id="rId55" Type="http://schemas.openxmlformats.org/officeDocument/2006/relationships/customXml" Target="../ink/ink1602.xml"/><Relationship Id="rId76" Type="http://schemas.openxmlformats.org/officeDocument/2006/relationships/image" Target="../media/image1621.png"/><Relationship Id="rId97" Type="http://schemas.openxmlformats.org/officeDocument/2006/relationships/customXml" Target="../ink/ink1623.xml"/><Relationship Id="rId120" Type="http://schemas.openxmlformats.org/officeDocument/2006/relationships/image" Target="../media/image1643.png"/><Relationship Id="rId141" Type="http://schemas.openxmlformats.org/officeDocument/2006/relationships/customXml" Target="../ink/ink1645.xml"/><Relationship Id="rId7" Type="http://schemas.openxmlformats.org/officeDocument/2006/relationships/customXml" Target="../ink/ink1578.xml"/><Relationship Id="rId162" Type="http://schemas.openxmlformats.org/officeDocument/2006/relationships/image" Target="../media/image1664.png"/><Relationship Id="rId183" Type="http://schemas.openxmlformats.org/officeDocument/2006/relationships/customXml" Target="../ink/ink1666.xml"/><Relationship Id="rId218" Type="http://schemas.openxmlformats.org/officeDocument/2006/relationships/image" Target="../media/image1692.png"/><Relationship Id="rId24" Type="http://schemas.openxmlformats.org/officeDocument/2006/relationships/image" Target="../media/image1595.png"/><Relationship Id="rId45" Type="http://schemas.openxmlformats.org/officeDocument/2006/relationships/customXml" Target="../ink/ink1597.xml"/><Relationship Id="rId66" Type="http://schemas.openxmlformats.org/officeDocument/2006/relationships/image" Target="../media/image1616.png"/><Relationship Id="rId87" Type="http://schemas.openxmlformats.org/officeDocument/2006/relationships/customXml" Target="../ink/ink1618.xml"/><Relationship Id="rId110" Type="http://schemas.openxmlformats.org/officeDocument/2006/relationships/image" Target="../media/image1638.png"/><Relationship Id="rId131" Type="http://schemas.openxmlformats.org/officeDocument/2006/relationships/customXml" Target="../ink/ink1640.xml"/><Relationship Id="rId152" Type="http://schemas.openxmlformats.org/officeDocument/2006/relationships/image" Target="../media/image1659.png"/><Relationship Id="rId173" Type="http://schemas.openxmlformats.org/officeDocument/2006/relationships/customXml" Target="../ink/ink1661.xml"/><Relationship Id="rId194" Type="http://schemas.openxmlformats.org/officeDocument/2006/relationships/image" Target="../media/image1680.png"/><Relationship Id="rId208" Type="http://schemas.openxmlformats.org/officeDocument/2006/relationships/image" Target="../media/image1687.png"/><Relationship Id="rId14" Type="http://schemas.openxmlformats.org/officeDocument/2006/relationships/image" Target="../media/image1590.png"/><Relationship Id="rId35" Type="http://schemas.openxmlformats.org/officeDocument/2006/relationships/customXml" Target="../ink/ink1592.xml"/><Relationship Id="rId56" Type="http://schemas.openxmlformats.org/officeDocument/2006/relationships/image" Target="../media/image1611.png"/><Relationship Id="rId77" Type="http://schemas.openxmlformats.org/officeDocument/2006/relationships/customXml" Target="../ink/ink1613.xml"/><Relationship Id="rId100" Type="http://schemas.openxmlformats.org/officeDocument/2006/relationships/image" Target="../media/image1633.png"/><Relationship Id="rId8" Type="http://schemas.openxmlformats.org/officeDocument/2006/relationships/image" Target="../media/image1587.png"/><Relationship Id="rId98" Type="http://schemas.openxmlformats.org/officeDocument/2006/relationships/image" Target="../media/image1632.png"/><Relationship Id="rId121" Type="http://schemas.openxmlformats.org/officeDocument/2006/relationships/customXml" Target="../ink/ink1635.xml"/><Relationship Id="rId142" Type="http://schemas.openxmlformats.org/officeDocument/2006/relationships/image" Target="../media/image1654.png"/><Relationship Id="rId163" Type="http://schemas.openxmlformats.org/officeDocument/2006/relationships/customXml" Target="../ink/ink1656.xml"/><Relationship Id="rId184" Type="http://schemas.openxmlformats.org/officeDocument/2006/relationships/image" Target="../media/image1675.png"/><Relationship Id="rId219" Type="http://schemas.openxmlformats.org/officeDocument/2006/relationships/customXml" Target="../ink/ink1684.xml"/><Relationship Id="rId3" Type="http://schemas.openxmlformats.org/officeDocument/2006/relationships/image" Target="../media/image1584.png"/><Relationship Id="rId214" Type="http://schemas.openxmlformats.org/officeDocument/2006/relationships/image" Target="../media/image1690.png"/><Relationship Id="rId25" Type="http://schemas.openxmlformats.org/officeDocument/2006/relationships/customXml" Target="../ink/ink1587.xml"/><Relationship Id="rId46" Type="http://schemas.openxmlformats.org/officeDocument/2006/relationships/image" Target="../media/image1606.png"/><Relationship Id="rId67" Type="http://schemas.openxmlformats.org/officeDocument/2006/relationships/customXml" Target="../ink/ink1608.xml"/><Relationship Id="rId116" Type="http://schemas.openxmlformats.org/officeDocument/2006/relationships/image" Target="../media/image1641.png"/><Relationship Id="rId137" Type="http://schemas.openxmlformats.org/officeDocument/2006/relationships/customXml" Target="../ink/ink1643.xml"/><Relationship Id="rId158" Type="http://schemas.openxmlformats.org/officeDocument/2006/relationships/image" Target="../media/image1662.png"/><Relationship Id="rId20" Type="http://schemas.openxmlformats.org/officeDocument/2006/relationships/image" Target="../media/image1593.png"/><Relationship Id="rId41" Type="http://schemas.openxmlformats.org/officeDocument/2006/relationships/customXml" Target="../ink/ink1595.xml"/><Relationship Id="rId62" Type="http://schemas.openxmlformats.org/officeDocument/2006/relationships/image" Target="../media/image1614.png"/><Relationship Id="rId83" Type="http://schemas.openxmlformats.org/officeDocument/2006/relationships/customXml" Target="../ink/ink1616.xml"/><Relationship Id="rId88" Type="http://schemas.openxmlformats.org/officeDocument/2006/relationships/image" Target="../media/image1627.png"/><Relationship Id="rId111" Type="http://schemas.openxmlformats.org/officeDocument/2006/relationships/customXml" Target="../ink/ink1630.xml"/><Relationship Id="rId132" Type="http://schemas.openxmlformats.org/officeDocument/2006/relationships/image" Target="../media/image1649.png"/><Relationship Id="rId153" Type="http://schemas.openxmlformats.org/officeDocument/2006/relationships/customXml" Target="../ink/ink1651.xml"/><Relationship Id="rId174" Type="http://schemas.openxmlformats.org/officeDocument/2006/relationships/image" Target="../media/image1670.png"/><Relationship Id="rId179" Type="http://schemas.openxmlformats.org/officeDocument/2006/relationships/customXml" Target="../ink/ink1664.xml"/><Relationship Id="rId195" Type="http://schemas.openxmlformats.org/officeDocument/2006/relationships/customXml" Target="../ink/ink1672.xml"/><Relationship Id="rId209" Type="http://schemas.openxmlformats.org/officeDocument/2006/relationships/customXml" Target="../ink/ink1679.xml"/><Relationship Id="rId190" Type="http://schemas.openxmlformats.org/officeDocument/2006/relationships/image" Target="../media/image1678.png"/><Relationship Id="rId204" Type="http://schemas.openxmlformats.org/officeDocument/2006/relationships/image" Target="../media/image1685.png"/><Relationship Id="rId220" Type="http://schemas.openxmlformats.org/officeDocument/2006/relationships/image" Target="../media/image1693.png"/><Relationship Id="rId225" Type="http://schemas.openxmlformats.org/officeDocument/2006/relationships/customXml" Target="../ink/ink1687.xml"/><Relationship Id="rId15" Type="http://schemas.openxmlformats.org/officeDocument/2006/relationships/customXml" Target="../ink/ink1582.xml"/><Relationship Id="rId36" Type="http://schemas.openxmlformats.org/officeDocument/2006/relationships/image" Target="../media/image1601.png"/><Relationship Id="rId57" Type="http://schemas.openxmlformats.org/officeDocument/2006/relationships/customXml" Target="../ink/ink1603.xml"/><Relationship Id="rId106" Type="http://schemas.openxmlformats.org/officeDocument/2006/relationships/image" Target="../media/image1636.png"/><Relationship Id="rId127" Type="http://schemas.openxmlformats.org/officeDocument/2006/relationships/customXml" Target="../ink/ink1638.xml"/><Relationship Id="rId10" Type="http://schemas.openxmlformats.org/officeDocument/2006/relationships/image" Target="../media/image1588.png"/><Relationship Id="rId31" Type="http://schemas.openxmlformats.org/officeDocument/2006/relationships/customXml" Target="../ink/ink1590.xml"/><Relationship Id="rId52" Type="http://schemas.openxmlformats.org/officeDocument/2006/relationships/image" Target="../media/image1609.png"/><Relationship Id="rId73" Type="http://schemas.openxmlformats.org/officeDocument/2006/relationships/customXml" Target="../ink/ink1611.xml"/><Relationship Id="rId78" Type="http://schemas.openxmlformats.org/officeDocument/2006/relationships/image" Target="../media/image1622.png"/><Relationship Id="rId94" Type="http://schemas.openxmlformats.org/officeDocument/2006/relationships/image" Target="../media/image1630.png"/><Relationship Id="rId99" Type="http://schemas.openxmlformats.org/officeDocument/2006/relationships/customXml" Target="../ink/ink1624.xml"/><Relationship Id="rId101" Type="http://schemas.openxmlformats.org/officeDocument/2006/relationships/customXml" Target="../ink/ink1625.xml"/><Relationship Id="rId122" Type="http://schemas.openxmlformats.org/officeDocument/2006/relationships/image" Target="../media/image1644.png"/><Relationship Id="rId143" Type="http://schemas.openxmlformats.org/officeDocument/2006/relationships/customXml" Target="../ink/ink1646.xml"/><Relationship Id="rId148" Type="http://schemas.openxmlformats.org/officeDocument/2006/relationships/image" Target="../media/image1657.png"/><Relationship Id="rId164" Type="http://schemas.openxmlformats.org/officeDocument/2006/relationships/image" Target="../media/image1665.png"/><Relationship Id="rId169" Type="http://schemas.openxmlformats.org/officeDocument/2006/relationships/customXml" Target="../ink/ink1659.xml"/><Relationship Id="rId185" Type="http://schemas.openxmlformats.org/officeDocument/2006/relationships/customXml" Target="../ink/ink1667.xml"/><Relationship Id="rId4" Type="http://schemas.openxmlformats.org/officeDocument/2006/relationships/image" Target="../media/image1585.png"/><Relationship Id="rId9" Type="http://schemas.openxmlformats.org/officeDocument/2006/relationships/customXml" Target="../ink/ink1579.xml"/><Relationship Id="rId180" Type="http://schemas.openxmlformats.org/officeDocument/2006/relationships/image" Target="../media/image1673.png"/><Relationship Id="rId210" Type="http://schemas.openxmlformats.org/officeDocument/2006/relationships/image" Target="../media/image1688.png"/><Relationship Id="rId215" Type="http://schemas.openxmlformats.org/officeDocument/2006/relationships/customXml" Target="../ink/ink1682.xml"/><Relationship Id="rId26" Type="http://schemas.openxmlformats.org/officeDocument/2006/relationships/image" Target="../media/image1596.png"/><Relationship Id="rId47" Type="http://schemas.openxmlformats.org/officeDocument/2006/relationships/customXml" Target="../ink/ink1598.xml"/><Relationship Id="rId68" Type="http://schemas.openxmlformats.org/officeDocument/2006/relationships/image" Target="../media/image1617.png"/><Relationship Id="rId89" Type="http://schemas.openxmlformats.org/officeDocument/2006/relationships/customXml" Target="../ink/ink1619.xml"/><Relationship Id="rId112" Type="http://schemas.openxmlformats.org/officeDocument/2006/relationships/image" Target="../media/image1639.png"/><Relationship Id="rId133" Type="http://schemas.openxmlformats.org/officeDocument/2006/relationships/customXml" Target="../ink/ink1641.xml"/><Relationship Id="rId154" Type="http://schemas.openxmlformats.org/officeDocument/2006/relationships/image" Target="../media/image1660.png"/><Relationship Id="rId175" Type="http://schemas.openxmlformats.org/officeDocument/2006/relationships/customXml" Target="../ink/ink1662.xml"/><Relationship Id="rId196" Type="http://schemas.openxmlformats.org/officeDocument/2006/relationships/image" Target="../media/image1681.png"/><Relationship Id="rId200" Type="http://schemas.openxmlformats.org/officeDocument/2006/relationships/image" Target="../media/image1683.png"/><Relationship Id="rId16" Type="http://schemas.openxmlformats.org/officeDocument/2006/relationships/image" Target="../media/image1591.png"/><Relationship Id="rId221" Type="http://schemas.openxmlformats.org/officeDocument/2006/relationships/customXml" Target="../ink/ink1685.xml"/><Relationship Id="rId37" Type="http://schemas.openxmlformats.org/officeDocument/2006/relationships/customXml" Target="../ink/ink1593.xml"/><Relationship Id="rId58" Type="http://schemas.openxmlformats.org/officeDocument/2006/relationships/image" Target="../media/image1612.png"/><Relationship Id="rId79" Type="http://schemas.openxmlformats.org/officeDocument/2006/relationships/customXml" Target="../ink/ink1614.xml"/><Relationship Id="rId102" Type="http://schemas.openxmlformats.org/officeDocument/2006/relationships/image" Target="../media/image1634.png"/><Relationship Id="rId123" Type="http://schemas.openxmlformats.org/officeDocument/2006/relationships/customXml" Target="../ink/ink1636.xml"/><Relationship Id="rId144" Type="http://schemas.openxmlformats.org/officeDocument/2006/relationships/image" Target="../media/image1655.png"/><Relationship Id="rId90" Type="http://schemas.openxmlformats.org/officeDocument/2006/relationships/image" Target="../media/image1628.png"/><Relationship Id="rId165" Type="http://schemas.openxmlformats.org/officeDocument/2006/relationships/customXml" Target="../ink/ink1657.xml"/><Relationship Id="rId186" Type="http://schemas.openxmlformats.org/officeDocument/2006/relationships/image" Target="../media/image1676.png"/><Relationship Id="rId211" Type="http://schemas.openxmlformats.org/officeDocument/2006/relationships/customXml" Target="../ink/ink1680.xml"/><Relationship Id="rId27" Type="http://schemas.openxmlformats.org/officeDocument/2006/relationships/customXml" Target="../ink/ink1588.xml"/><Relationship Id="rId48" Type="http://schemas.openxmlformats.org/officeDocument/2006/relationships/image" Target="../media/image1607.png"/><Relationship Id="rId69" Type="http://schemas.openxmlformats.org/officeDocument/2006/relationships/customXml" Target="../ink/ink1609.xml"/><Relationship Id="rId113" Type="http://schemas.openxmlformats.org/officeDocument/2006/relationships/customXml" Target="../ink/ink1631.xml"/><Relationship Id="rId134" Type="http://schemas.openxmlformats.org/officeDocument/2006/relationships/image" Target="../media/image1650.png"/><Relationship Id="rId80" Type="http://schemas.openxmlformats.org/officeDocument/2006/relationships/image" Target="../media/image1623.png"/><Relationship Id="rId155" Type="http://schemas.openxmlformats.org/officeDocument/2006/relationships/customXml" Target="../ink/ink1652.xml"/><Relationship Id="rId176" Type="http://schemas.openxmlformats.org/officeDocument/2006/relationships/image" Target="../media/image1671.png"/><Relationship Id="rId197" Type="http://schemas.openxmlformats.org/officeDocument/2006/relationships/customXml" Target="../ink/ink1673.xml"/><Relationship Id="rId201" Type="http://schemas.openxmlformats.org/officeDocument/2006/relationships/customXml" Target="../ink/ink1675.xml"/><Relationship Id="rId222" Type="http://schemas.openxmlformats.org/officeDocument/2006/relationships/image" Target="../media/image1694.png"/><Relationship Id="rId17" Type="http://schemas.openxmlformats.org/officeDocument/2006/relationships/customXml" Target="../ink/ink1583.xml"/><Relationship Id="rId38" Type="http://schemas.openxmlformats.org/officeDocument/2006/relationships/image" Target="../media/image1602.png"/><Relationship Id="rId59" Type="http://schemas.openxmlformats.org/officeDocument/2006/relationships/customXml" Target="../ink/ink1604.xml"/><Relationship Id="rId103" Type="http://schemas.openxmlformats.org/officeDocument/2006/relationships/customXml" Target="../ink/ink1626.xml"/><Relationship Id="rId124" Type="http://schemas.openxmlformats.org/officeDocument/2006/relationships/image" Target="../media/image1645.png"/><Relationship Id="rId70" Type="http://schemas.openxmlformats.org/officeDocument/2006/relationships/image" Target="../media/image1618.png"/><Relationship Id="rId91" Type="http://schemas.openxmlformats.org/officeDocument/2006/relationships/customXml" Target="../ink/ink1620.xml"/><Relationship Id="rId145" Type="http://schemas.openxmlformats.org/officeDocument/2006/relationships/customXml" Target="../ink/ink1647.xml"/><Relationship Id="rId166" Type="http://schemas.openxmlformats.org/officeDocument/2006/relationships/image" Target="../media/image1666.png"/><Relationship Id="rId187" Type="http://schemas.openxmlformats.org/officeDocument/2006/relationships/customXml" Target="../ink/ink1668.xml"/><Relationship Id="rId1" Type="http://schemas.openxmlformats.org/officeDocument/2006/relationships/slideLayout" Target="../slideLayouts/slideLayout16.xml"/><Relationship Id="rId212" Type="http://schemas.openxmlformats.org/officeDocument/2006/relationships/image" Target="../media/image1689.png"/><Relationship Id="rId28" Type="http://schemas.openxmlformats.org/officeDocument/2006/relationships/image" Target="../media/image1597.png"/><Relationship Id="rId49" Type="http://schemas.openxmlformats.org/officeDocument/2006/relationships/customXml" Target="../ink/ink1599.xml"/><Relationship Id="rId114" Type="http://schemas.openxmlformats.org/officeDocument/2006/relationships/image" Target="../media/image1640.png"/><Relationship Id="rId60" Type="http://schemas.openxmlformats.org/officeDocument/2006/relationships/image" Target="../media/image1613.png"/><Relationship Id="rId81" Type="http://schemas.openxmlformats.org/officeDocument/2006/relationships/customXml" Target="../ink/ink1615.xml"/><Relationship Id="rId135" Type="http://schemas.openxmlformats.org/officeDocument/2006/relationships/customXml" Target="../ink/ink1642.xml"/><Relationship Id="rId156" Type="http://schemas.openxmlformats.org/officeDocument/2006/relationships/image" Target="../media/image1661.png"/><Relationship Id="rId177" Type="http://schemas.openxmlformats.org/officeDocument/2006/relationships/customXml" Target="../ink/ink1663.xml"/><Relationship Id="rId198" Type="http://schemas.openxmlformats.org/officeDocument/2006/relationships/image" Target="../media/image1682.png"/><Relationship Id="rId202" Type="http://schemas.openxmlformats.org/officeDocument/2006/relationships/image" Target="../media/image1684.png"/><Relationship Id="rId223" Type="http://schemas.openxmlformats.org/officeDocument/2006/relationships/customXml" Target="../ink/ink1686.xml"/><Relationship Id="rId18" Type="http://schemas.openxmlformats.org/officeDocument/2006/relationships/image" Target="../media/image1592.png"/><Relationship Id="rId39" Type="http://schemas.openxmlformats.org/officeDocument/2006/relationships/customXml" Target="../ink/ink1594.xml"/><Relationship Id="rId50" Type="http://schemas.openxmlformats.org/officeDocument/2006/relationships/image" Target="../media/image1608.png"/><Relationship Id="rId104" Type="http://schemas.openxmlformats.org/officeDocument/2006/relationships/image" Target="../media/image1635.png"/><Relationship Id="rId125" Type="http://schemas.openxmlformats.org/officeDocument/2006/relationships/customXml" Target="../ink/ink1637.xml"/><Relationship Id="rId146" Type="http://schemas.openxmlformats.org/officeDocument/2006/relationships/image" Target="../media/image1656.png"/><Relationship Id="rId167" Type="http://schemas.openxmlformats.org/officeDocument/2006/relationships/customXml" Target="../ink/ink1658.xml"/><Relationship Id="rId188" Type="http://schemas.openxmlformats.org/officeDocument/2006/relationships/image" Target="../media/image1677.png"/><Relationship Id="rId71" Type="http://schemas.openxmlformats.org/officeDocument/2006/relationships/customXml" Target="../ink/ink1610.xml"/><Relationship Id="rId92" Type="http://schemas.openxmlformats.org/officeDocument/2006/relationships/image" Target="../media/image1629.png"/><Relationship Id="rId213" Type="http://schemas.openxmlformats.org/officeDocument/2006/relationships/customXml" Target="../ink/ink1681.xml"/><Relationship Id="rId2" Type="http://schemas.openxmlformats.org/officeDocument/2006/relationships/image" Target="../media/image1583.png"/><Relationship Id="rId29" Type="http://schemas.openxmlformats.org/officeDocument/2006/relationships/customXml" Target="../ink/ink1589.xml"/><Relationship Id="rId40" Type="http://schemas.openxmlformats.org/officeDocument/2006/relationships/image" Target="../media/image1603.png"/><Relationship Id="rId115" Type="http://schemas.openxmlformats.org/officeDocument/2006/relationships/customXml" Target="../ink/ink1632.xml"/><Relationship Id="rId136" Type="http://schemas.openxmlformats.org/officeDocument/2006/relationships/image" Target="../media/image1651.png"/><Relationship Id="rId157" Type="http://schemas.openxmlformats.org/officeDocument/2006/relationships/customXml" Target="../ink/ink1653.xml"/><Relationship Id="rId178" Type="http://schemas.openxmlformats.org/officeDocument/2006/relationships/image" Target="../media/image1672.png"/><Relationship Id="rId61" Type="http://schemas.openxmlformats.org/officeDocument/2006/relationships/customXml" Target="../ink/ink1605.xml"/><Relationship Id="rId82" Type="http://schemas.openxmlformats.org/officeDocument/2006/relationships/image" Target="../media/image1624.png"/><Relationship Id="rId199" Type="http://schemas.openxmlformats.org/officeDocument/2006/relationships/customXml" Target="../ink/ink1674.xml"/><Relationship Id="rId203" Type="http://schemas.openxmlformats.org/officeDocument/2006/relationships/customXml" Target="../ink/ink1676.xml"/><Relationship Id="rId19" Type="http://schemas.openxmlformats.org/officeDocument/2006/relationships/customXml" Target="../ink/ink1584.xml"/><Relationship Id="rId224" Type="http://schemas.openxmlformats.org/officeDocument/2006/relationships/image" Target="../media/image1695.png"/><Relationship Id="rId30" Type="http://schemas.openxmlformats.org/officeDocument/2006/relationships/image" Target="../media/image1598.png"/><Relationship Id="rId105" Type="http://schemas.openxmlformats.org/officeDocument/2006/relationships/customXml" Target="../ink/ink1627.xml"/><Relationship Id="rId126" Type="http://schemas.openxmlformats.org/officeDocument/2006/relationships/image" Target="../media/image1646.png"/><Relationship Id="rId147" Type="http://schemas.openxmlformats.org/officeDocument/2006/relationships/customXml" Target="../ink/ink1648.xml"/><Relationship Id="rId168" Type="http://schemas.openxmlformats.org/officeDocument/2006/relationships/image" Target="../media/image1667.png"/><Relationship Id="rId51" Type="http://schemas.openxmlformats.org/officeDocument/2006/relationships/customXml" Target="../ink/ink1600.xml"/><Relationship Id="rId72" Type="http://schemas.openxmlformats.org/officeDocument/2006/relationships/image" Target="../media/image1619.png"/><Relationship Id="rId93" Type="http://schemas.openxmlformats.org/officeDocument/2006/relationships/customXml" Target="../ink/ink1621.xml"/><Relationship Id="rId189" Type="http://schemas.openxmlformats.org/officeDocument/2006/relationships/customXml" Target="../ink/ink1669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55.png"/><Relationship Id="rId21" Type="http://schemas.openxmlformats.org/officeDocument/2006/relationships/image" Target="../media/image1708.png"/><Relationship Id="rId42" Type="http://schemas.openxmlformats.org/officeDocument/2006/relationships/customXml" Target="../ink/ink1708.xml"/><Relationship Id="rId63" Type="http://schemas.openxmlformats.org/officeDocument/2006/relationships/image" Target="../media/image1729.png"/><Relationship Id="rId84" Type="http://schemas.openxmlformats.org/officeDocument/2006/relationships/customXml" Target="../ink/ink1729.xml"/><Relationship Id="rId138" Type="http://schemas.openxmlformats.org/officeDocument/2006/relationships/customXml" Target="../ink/ink1756.xml"/><Relationship Id="rId159" Type="http://schemas.openxmlformats.org/officeDocument/2006/relationships/image" Target="../media/image1776.png"/><Relationship Id="rId107" Type="http://schemas.openxmlformats.org/officeDocument/2006/relationships/image" Target="../media/image1750.png"/><Relationship Id="rId11" Type="http://schemas.openxmlformats.org/officeDocument/2006/relationships/image" Target="../media/image1703.png"/><Relationship Id="rId32" Type="http://schemas.openxmlformats.org/officeDocument/2006/relationships/customXml" Target="../ink/ink1703.xml"/><Relationship Id="rId53" Type="http://schemas.openxmlformats.org/officeDocument/2006/relationships/image" Target="../media/image1724.png"/><Relationship Id="rId74" Type="http://schemas.openxmlformats.org/officeDocument/2006/relationships/customXml" Target="../ink/ink1724.xml"/><Relationship Id="rId128" Type="http://schemas.openxmlformats.org/officeDocument/2006/relationships/customXml" Target="../ink/ink1751.xml"/><Relationship Id="rId149" Type="http://schemas.openxmlformats.org/officeDocument/2006/relationships/image" Target="../media/image1771.png"/><Relationship Id="rId5" Type="http://schemas.openxmlformats.org/officeDocument/2006/relationships/image" Target="../media/image1700.png"/><Relationship Id="rId95" Type="http://schemas.openxmlformats.org/officeDocument/2006/relationships/image" Target="../media/image1744.png"/><Relationship Id="rId22" Type="http://schemas.openxmlformats.org/officeDocument/2006/relationships/customXml" Target="../ink/ink1698.xml"/><Relationship Id="rId43" Type="http://schemas.openxmlformats.org/officeDocument/2006/relationships/image" Target="../media/image1719.png"/><Relationship Id="rId64" Type="http://schemas.openxmlformats.org/officeDocument/2006/relationships/customXml" Target="../ink/ink1719.xml"/><Relationship Id="rId118" Type="http://schemas.openxmlformats.org/officeDocument/2006/relationships/customXml" Target="../ink/ink1746.xml"/><Relationship Id="rId139" Type="http://schemas.openxmlformats.org/officeDocument/2006/relationships/image" Target="../media/image1766.png"/><Relationship Id="rId80" Type="http://schemas.openxmlformats.org/officeDocument/2006/relationships/customXml" Target="../ink/ink1727.xml"/><Relationship Id="rId85" Type="http://schemas.openxmlformats.org/officeDocument/2006/relationships/image" Target="../media/image1740.png"/><Relationship Id="rId150" Type="http://schemas.openxmlformats.org/officeDocument/2006/relationships/customXml" Target="../ink/ink1762.xml"/><Relationship Id="rId155" Type="http://schemas.openxmlformats.org/officeDocument/2006/relationships/image" Target="../media/image1774.png"/><Relationship Id="rId12" Type="http://schemas.openxmlformats.org/officeDocument/2006/relationships/customXml" Target="../ink/ink1693.xml"/><Relationship Id="rId17" Type="http://schemas.openxmlformats.org/officeDocument/2006/relationships/image" Target="../media/image1706.png"/><Relationship Id="rId33" Type="http://schemas.openxmlformats.org/officeDocument/2006/relationships/image" Target="../media/image1714.png"/><Relationship Id="rId38" Type="http://schemas.openxmlformats.org/officeDocument/2006/relationships/customXml" Target="../ink/ink1706.xml"/><Relationship Id="rId59" Type="http://schemas.openxmlformats.org/officeDocument/2006/relationships/image" Target="../media/image1727.png"/><Relationship Id="rId103" Type="http://schemas.openxmlformats.org/officeDocument/2006/relationships/image" Target="../media/image1748.png"/><Relationship Id="rId108" Type="http://schemas.openxmlformats.org/officeDocument/2006/relationships/customXml" Target="../ink/ink1741.xml"/><Relationship Id="rId124" Type="http://schemas.openxmlformats.org/officeDocument/2006/relationships/customXml" Target="../ink/ink1749.xml"/><Relationship Id="rId129" Type="http://schemas.openxmlformats.org/officeDocument/2006/relationships/image" Target="../media/image1761.png"/><Relationship Id="rId54" Type="http://schemas.openxmlformats.org/officeDocument/2006/relationships/customXml" Target="../ink/ink1714.xml"/><Relationship Id="rId70" Type="http://schemas.openxmlformats.org/officeDocument/2006/relationships/customXml" Target="../ink/ink1722.xml"/><Relationship Id="rId75" Type="http://schemas.openxmlformats.org/officeDocument/2006/relationships/image" Target="../media/image1735.png"/><Relationship Id="rId91" Type="http://schemas.openxmlformats.org/officeDocument/2006/relationships/image" Target="../media/image1743.png"/><Relationship Id="rId96" Type="http://schemas.openxmlformats.org/officeDocument/2006/relationships/customXml" Target="../ink/ink1735.xml"/><Relationship Id="rId140" Type="http://schemas.openxmlformats.org/officeDocument/2006/relationships/customXml" Target="../ink/ink1757.xml"/><Relationship Id="rId145" Type="http://schemas.openxmlformats.org/officeDocument/2006/relationships/image" Target="../media/image1769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690.xml"/><Relationship Id="rId23" Type="http://schemas.openxmlformats.org/officeDocument/2006/relationships/image" Target="../media/image1709.png"/><Relationship Id="rId28" Type="http://schemas.openxmlformats.org/officeDocument/2006/relationships/customXml" Target="../ink/ink1701.xml"/><Relationship Id="rId49" Type="http://schemas.openxmlformats.org/officeDocument/2006/relationships/image" Target="../media/image1722.png"/><Relationship Id="rId114" Type="http://schemas.openxmlformats.org/officeDocument/2006/relationships/customXml" Target="../ink/ink1744.xml"/><Relationship Id="rId119" Type="http://schemas.openxmlformats.org/officeDocument/2006/relationships/image" Target="../media/image1756.png"/><Relationship Id="rId44" Type="http://schemas.openxmlformats.org/officeDocument/2006/relationships/customXml" Target="../ink/ink1709.xml"/><Relationship Id="rId60" Type="http://schemas.openxmlformats.org/officeDocument/2006/relationships/customXml" Target="../ink/ink1717.xml"/><Relationship Id="rId65" Type="http://schemas.openxmlformats.org/officeDocument/2006/relationships/image" Target="../media/image1730.png"/><Relationship Id="rId81" Type="http://schemas.openxmlformats.org/officeDocument/2006/relationships/image" Target="../media/image1738.png"/><Relationship Id="rId86" Type="http://schemas.openxmlformats.org/officeDocument/2006/relationships/customXml" Target="../ink/ink1730.xml"/><Relationship Id="rId130" Type="http://schemas.openxmlformats.org/officeDocument/2006/relationships/customXml" Target="../ink/ink1752.xml"/><Relationship Id="rId135" Type="http://schemas.openxmlformats.org/officeDocument/2006/relationships/image" Target="../media/image1764.png"/><Relationship Id="rId151" Type="http://schemas.openxmlformats.org/officeDocument/2006/relationships/image" Target="../media/image1772.png"/><Relationship Id="rId156" Type="http://schemas.openxmlformats.org/officeDocument/2006/relationships/customXml" Target="../ink/ink1765.xml"/><Relationship Id="rId13" Type="http://schemas.openxmlformats.org/officeDocument/2006/relationships/image" Target="../media/image1704.png"/><Relationship Id="rId18" Type="http://schemas.openxmlformats.org/officeDocument/2006/relationships/customXml" Target="../ink/ink1696.xml"/><Relationship Id="rId39" Type="http://schemas.openxmlformats.org/officeDocument/2006/relationships/image" Target="../media/image1717.png"/><Relationship Id="rId109" Type="http://schemas.openxmlformats.org/officeDocument/2006/relationships/image" Target="../media/image1751.png"/><Relationship Id="rId34" Type="http://schemas.openxmlformats.org/officeDocument/2006/relationships/customXml" Target="../ink/ink1704.xml"/><Relationship Id="rId50" Type="http://schemas.openxmlformats.org/officeDocument/2006/relationships/customXml" Target="../ink/ink1712.xml"/><Relationship Id="rId55" Type="http://schemas.openxmlformats.org/officeDocument/2006/relationships/image" Target="../media/image1725.png"/><Relationship Id="rId76" Type="http://schemas.openxmlformats.org/officeDocument/2006/relationships/customXml" Target="../ink/ink1725.xml"/><Relationship Id="rId97" Type="http://schemas.openxmlformats.org/officeDocument/2006/relationships/image" Target="../media/image1745.png"/><Relationship Id="rId104" Type="http://schemas.openxmlformats.org/officeDocument/2006/relationships/customXml" Target="../ink/ink1739.xml"/><Relationship Id="rId120" Type="http://schemas.openxmlformats.org/officeDocument/2006/relationships/customXml" Target="../ink/ink1747.xml"/><Relationship Id="rId125" Type="http://schemas.openxmlformats.org/officeDocument/2006/relationships/image" Target="../media/image1759.png"/><Relationship Id="rId141" Type="http://schemas.openxmlformats.org/officeDocument/2006/relationships/image" Target="../media/image1767.png"/><Relationship Id="rId146" Type="http://schemas.openxmlformats.org/officeDocument/2006/relationships/customXml" Target="../ink/ink1760.xml"/><Relationship Id="rId7" Type="http://schemas.openxmlformats.org/officeDocument/2006/relationships/image" Target="../media/image1701.png"/><Relationship Id="rId71" Type="http://schemas.openxmlformats.org/officeDocument/2006/relationships/image" Target="../media/image1733.png"/><Relationship Id="rId92" Type="http://schemas.openxmlformats.org/officeDocument/2006/relationships/customXml" Target="../ink/ink1733.xml"/><Relationship Id="rId2" Type="http://schemas.openxmlformats.org/officeDocument/2006/relationships/image" Target="../media/image1698.png"/><Relationship Id="rId29" Type="http://schemas.openxmlformats.org/officeDocument/2006/relationships/image" Target="../media/image1712.png"/><Relationship Id="rId24" Type="http://schemas.openxmlformats.org/officeDocument/2006/relationships/customXml" Target="../ink/ink1699.xml"/><Relationship Id="rId40" Type="http://schemas.openxmlformats.org/officeDocument/2006/relationships/customXml" Target="../ink/ink1707.xml"/><Relationship Id="rId45" Type="http://schemas.openxmlformats.org/officeDocument/2006/relationships/image" Target="../media/image1720.png"/><Relationship Id="rId66" Type="http://schemas.openxmlformats.org/officeDocument/2006/relationships/customXml" Target="../ink/ink1720.xml"/><Relationship Id="rId87" Type="http://schemas.openxmlformats.org/officeDocument/2006/relationships/image" Target="../media/image1741.png"/><Relationship Id="rId110" Type="http://schemas.openxmlformats.org/officeDocument/2006/relationships/customXml" Target="../ink/ink1742.xml"/><Relationship Id="rId115" Type="http://schemas.openxmlformats.org/officeDocument/2006/relationships/image" Target="../media/image1754.png"/><Relationship Id="rId131" Type="http://schemas.openxmlformats.org/officeDocument/2006/relationships/image" Target="../media/image1762.png"/><Relationship Id="rId136" Type="http://schemas.openxmlformats.org/officeDocument/2006/relationships/customXml" Target="../ink/ink1755.xml"/><Relationship Id="rId157" Type="http://schemas.openxmlformats.org/officeDocument/2006/relationships/image" Target="../media/image1775.png"/><Relationship Id="rId61" Type="http://schemas.openxmlformats.org/officeDocument/2006/relationships/image" Target="../media/image1728.png"/><Relationship Id="rId82" Type="http://schemas.openxmlformats.org/officeDocument/2006/relationships/customXml" Target="../ink/ink1728.xml"/><Relationship Id="rId152" Type="http://schemas.openxmlformats.org/officeDocument/2006/relationships/customXml" Target="../ink/ink1763.xml"/><Relationship Id="rId19" Type="http://schemas.openxmlformats.org/officeDocument/2006/relationships/image" Target="../media/image1707.png"/><Relationship Id="rId14" Type="http://schemas.openxmlformats.org/officeDocument/2006/relationships/customXml" Target="../ink/ink1694.xml"/><Relationship Id="rId30" Type="http://schemas.openxmlformats.org/officeDocument/2006/relationships/customXml" Target="../ink/ink1702.xml"/><Relationship Id="rId35" Type="http://schemas.openxmlformats.org/officeDocument/2006/relationships/image" Target="../media/image1715.png"/><Relationship Id="rId56" Type="http://schemas.openxmlformats.org/officeDocument/2006/relationships/customXml" Target="../ink/ink1715.xml"/><Relationship Id="rId77" Type="http://schemas.openxmlformats.org/officeDocument/2006/relationships/image" Target="../media/image1736.png"/><Relationship Id="rId100" Type="http://schemas.openxmlformats.org/officeDocument/2006/relationships/customXml" Target="../ink/ink1737.xml"/><Relationship Id="rId105" Type="http://schemas.openxmlformats.org/officeDocument/2006/relationships/image" Target="../media/image1749.png"/><Relationship Id="rId126" Type="http://schemas.openxmlformats.org/officeDocument/2006/relationships/customXml" Target="../ink/ink1750.xml"/><Relationship Id="rId147" Type="http://schemas.openxmlformats.org/officeDocument/2006/relationships/image" Target="../media/image1770.png"/><Relationship Id="rId8" Type="http://schemas.openxmlformats.org/officeDocument/2006/relationships/customXml" Target="../ink/ink1691.xml"/><Relationship Id="rId51" Type="http://schemas.openxmlformats.org/officeDocument/2006/relationships/image" Target="../media/image1723.png"/><Relationship Id="rId72" Type="http://schemas.openxmlformats.org/officeDocument/2006/relationships/customXml" Target="../ink/ink1723.xml"/><Relationship Id="rId93" Type="http://schemas.openxmlformats.org/officeDocument/2006/relationships/image" Target="../media/image1560.png"/><Relationship Id="rId98" Type="http://schemas.openxmlformats.org/officeDocument/2006/relationships/customXml" Target="../ink/ink1736.xml"/><Relationship Id="rId121" Type="http://schemas.openxmlformats.org/officeDocument/2006/relationships/image" Target="../media/image1757.png"/><Relationship Id="rId142" Type="http://schemas.openxmlformats.org/officeDocument/2006/relationships/customXml" Target="../ink/ink1758.xml"/><Relationship Id="rId3" Type="http://schemas.openxmlformats.org/officeDocument/2006/relationships/image" Target="../media/image1699.png"/><Relationship Id="rId25" Type="http://schemas.openxmlformats.org/officeDocument/2006/relationships/image" Target="../media/image1710.png"/><Relationship Id="rId46" Type="http://schemas.openxmlformats.org/officeDocument/2006/relationships/customXml" Target="../ink/ink1710.xml"/><Relationship Id="rId67" Type="http://schemas.openxmlformats.org/officeDocument/2006/relationships/image" Target="../media/image1731.png"/><Relationship Id="rId116" Type="http://schemas.openxmlformats.org/officeDocument/2006/relationships/customXml" Target="../ink/ink1745.xml"/><Relationship Id="rId137" Type="http://schemas.openxmlformats.org/officeDocument/2006/relationships/image" Target="../media/image1765.png"/><Relationship Id="rId158" Type="http://schemas.openxmlformats.org/officeDocument/2006/relationships/customXml" Target="../ink/ink1766.xml"/><Relationship Id="rId20" Type="http://schemas.openxmlformats.org/officeDocument/2006/relationships/customXml" Target="../ink/ink1697.xml"/><Relationship Id="rId41" Type="http://schemas.openxmlformats.org/officeDocument/2006/relationships/image" Target="../media/image1718.png"/><Relationship Id="rId62" Type="http://schemas.openxmlformats.org/officeDocument/2006/relationships/customXml" Target="../ink/ink1718.xml"/><Relationship Id="rId83" Type="http://schemas.openxmlformats.org/officeDocument/2006/relationships/image" Target="../media/image1739.png"/><Relationship Id="rId88" Type="http://schemas.openxmlformats.org/officeDocument/2006/relationships/customXml" Target="../ink/ink1731.xml"/><Relationship Id="rId111" Type="http://schemas.openxmlformats.org/officeDocument/2006/relationships/image" Target="../media/image1752.png"/><Relationship Id="rId132" Type="http://schemas.openxmlformats.org/officeDocument/2006/relationships/customXml" Target="../ink/ink1753.xml"/><Relationship Id="rId153" Type="http://schemas.openxmlformats.org/officeDocument/2006/relationships/image" Target="../media/image1773.png"/><Relationship Id="rId15" Type="http://schemas.openxmlformats.org/officeDocument/2006/relationships/image" Target="../media/image1705.png"/><Relationship Id="rId36" Type="http://schemas.openxmlformats.org/officeDocument/2006/relationships/customXml" Target="../ink/ink1705.xml"/><Relationship Id="rId57" Type="http://schemas.openxmlformats.org/officeDocument/2006/relationships/image" Target="../media/image1726.png"/><Relationship Id="rId106" Type="http://schemas.openxmlformats.org/officeDocument/2006/relationships/customXml" Target="../ink/ink1740.xml"/><Relationship Id="rId127" Type="http://schemas.openxmlformats.org/officeDocument/2006/relationships/image" Target="../media/image1760.png"/><Relationship Id="rId10" Type="http://schemas.openxmlformats.org/officeDocument/2006/relationships/customXml" Target="../ink/ink1692.xml"/><Relationship Id="rId31" Type="http://schemas.openxmlformats.org/officeDocument/2006/relationships/image" Target="../media/image1713.png"/><Relationship Id="rId52" Type="http://schemas.openxmlformats.org/officeDocument/2006/relationships/customXml" Target="../ink/ink1713.xml"/><Relationship Id="rId73" Type="http://schemas.openxmlformats.org/officeDocument/2006/relationships/image" Target="../media/image1734.png"/><Relationship Id="rId78" Type="http://schemas.openxmlformats.org/officeDocument/2006/relationships/customXml" Target="../ink/ink1726.xml"/><Relationship Id="rId94" Type="http://schemas.openxmlformats.org/officeDocument/2006/relationships/customXml" Target="../ink/ink1734.xml"/><Relationship Id="rId99" Type="http://schemas.openxmlformats.org/officeDocument/2006/relationships/image" Target="../media/image1746.png"/><Relationship Id="rId101" Type="http://schemas.openxmlformats.org/officeDocument/2006/relationships/image" Target="../media/image1747.png"/><Relationship Id="rId122" Type="http://schemas.openxmlformats.org/officeDocument/2006/relationships/customXml" Target="../ink/ink1748.xml"/><Relationship Id="rId143" Type="http://schemas.openxmlformats.org/officeDocument/2006/relationships/image" Target="../media/image1768.png"/><Relationship Id="rId148" Type="http://schemas.openxmlformats.org/officeDocument/2006/relationships/customXml" Target="../ink/ink1761.xml"/><Relationship Id="rId4" Type="http://schemas.openxmlformats.org/officeDocument/2006/relationships/customXml" Target="../ink/ink1689.xml"/><Relationship Id="rId9" Type="http://schemas.openxmlformats.org/officeDocument/2006/relationships/image" Target="../media/image1702.png"/><Relationship Id="rId26" Type="http://schemas.openxmlformats.org/officeDocument/2006/relationships/customXml" Target="../ink/ink1700.xml"/><Relationship Id="rId47" Type="http://schemas.openxmlformats.org/officeDocument/2006/relationships/image" Target="../media/image1721.png"/><Relationship Id="rId68" Type="http://schemas.openxmlformats.org/officeDocument/2006/relationships/customXml" Target="../ink/ink1721.xml"/><Relationship Id="rId89" Type="http://schemas.openxmlformats.org/officeDocument/2006/relationships/image" Target="../media/image1742.png"/><Relationship Id="rId112" Type="http://schemas.openxmlformats.org/officeDocument/2006/relationships/customXml" Target="../ink/ink1743.xml"/><Relationship Id="rId133" Type="http://schemas.openxmlformats.org/officeDocument/2006/relationships/image" Target="../media/image1763.png"/><Relationship Id="rId154" Type="http://schemas.openxmlformats.org/officeDocument/2006/relationships/customXml" Target="../ink/ink1764.xml"/><Relationship Id="rId16" Type="http://schemas.openxmlformats.org/officeDocument/2006/relationships/customXml" Target="../ink/ink1695.xml"/><Relationship Id="rId37" Type="http://schemas.openxmlformats.org/officeDocument/2006/relationships/image" Target="../media/image1716.png"/><Relationship Id="rId58" Type="http://schemas.openxmlformats.org/officeDocument/2006/relationships/customXml" Target="../ink/ink1716.xml"/><Relationship Id="rId79" Type="http://schemas.openxmlformats.org/officeDocument/2006/relationships/image" Target="../media/image1737.png"/><Relationship Id="rId102" Type="http://schemas.openxmlformats.org/officeDocument/2006/relationships/customXml" Target="../ink/ink1738.xml"/><Relationship Id="rId123" Type="http://schemas.openxmlformats.org/officeDocument/2006/relationships/image" Target="../media/image1758.png"/><Relationship Id="rId144" Type="http://schemas.openxmlformats.org/officeDocument/2006/relationships/customXml" Target="../ink/ink1759.xml"/><Relationship Id="rId90" Type="http://schemas.openxmlformats.org/officeDocument/2006/relationships/customXml" Target="../ink/ink1732.xml"/><Relationship Id="rId27" Type="http://schemas.openxmlformats.org/officeDocument/2006/relationships/image" Target="../media/image1711.png"/><Relationship Id="rId48" Type="http://schemas.openxmlformats.org/officeDocument/2006/relationships/customXml" Target="../ink/ink1711.xml"/><Relationship Id="rId69" Type="http://schemas.openxmlformats.org/officeDocument/2006/relationships/image" Target="../media/image1732.png"/><Relationship Id="rId113" Type="http://schemas.openxmlformats.org/officeDocument/2006/relationships/image" Target="../media/image1753.png"/><Relationship Id="rId134" Type="http://schemas.openxmlformats.org/officeDocument/2006/relationships/customXml" Target="../ink/ink17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80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2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5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6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7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9.png"/><Relationship Id="rId2" Type="http://schemas.openxmlformats.org/officeDocument/2006/relationships/image" Target="../media/image178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1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7.png"/><Relationship Id="rId170" Type="http://schemas.openxmlformats.org/officeDocument/2006/relationships/image" Target="../media/image90.png"/><Relationship Id="rId226" Type="http://schemas.openxmlformats.org/officeDocument/2006/relationships/image" Target="../media/image118.png"/><Relationship Id="rId268" Type="http://schemas.openxmlformats.org/officeDocument/2006/relationships/image" Target="../media/image139.png"/><Relationship Id="rId32" Type="http://schemas.openxmlformats.org/officeDocument/2006/relationships/image" Target="../media/image21.png"/><Relationship Id="rId74" Type="http://schemas.openxmlformats.org/officeDocument/2006/relationships/image" Target="../media/image42.png"/><Relationship Id="rId128" Type="http://schemas.openxmlformats.org/officeDocument/2006/relationships/image" Target="../media/image69.png"/><Relationship Id="rId335" Type="http://schemas.openxmlformats.org/officeDocument/2006/relationships/customXml" Target="../ink/ink167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50.png"/><Relationship Id="rId304" Type="http://schemas.openxmlformats.org/officeDocument/2006/relationships/image" Target="../media/image157.png"/><Relationship Id="rId346" Type="http://schemas.openxmlformats.org/officeDocument/2006/relationships/image" Target="../media/image178.png"/><Relationship Id="rId85" Type="http://schemas.openxmlformats.org/officeDocument/2006/relationships/customXml" Target="../ink/ink42.xml"/><Relationship Id="rId150" Type="http://schemas.openxmlformats.org/officeDocument/2006/relationships/image" Target="../media/image80.png"/><Relationship Id="rId192" Type="http://schemas.openxmlformats.org/officeDocument/2006/relationships/image" Target="../media/image101.png"/><Relationship Id="rId206" Type="http://schemas.openxmlformats.org/officeDocument/2006/relationships/image" Target="../media/image108.png"/><Relationship Id="rId248" Type="http://schemas.openxmlformats.org/officeDocument/2006/relationships/image" Target="../media/image129.png"/><Relationship Id="rId12" Type="http://schemas.openxmlformats.org/officeDocument/2006/relationships/image" Target="../media/image11.png"/><Relationship Id="rId108" Type="http://schemas.openxmlformats.org/officeDocument/2006/relationships/image" Target="../media/image59.png"/><Relationship Id="rId315" Type="http://schemas.openxmlformats.org/officeDocument/2006/relationships/customXml" Target="../ink/ink157.xml"/><Relationship Id="rId54" Type="http://schemas.openxmlformats.org/officeDocument/2006/relationships/image" Target="../media/image32.png"/><Relationship Id="rId96" Type="http://schemas.openxmlformats.org/officeDocument/2006/relationships/image" Target="../media/image53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40.png"/><Relationship Id="rId326" Type="http://schemas.openxmlformats.org/officeDocument/2006/relationships/image" Target="../media/image168.png"/><Relationship Id="rId65" Type="http://schemas.openxmlformats.org/officeDocument/2006/relationships/customXml" Target="../ink/ink32.xml"/><Relationship Id="rId130" Type="http://schemas.openxmlformats.org/officeDocument/2006/relationships/image" Target="../media/image70.png"/><Relationship Id="rId172" Type="http://schemas.openxmlformats.org/officeDocument/2006/relationships/image" Target="../media/image91.png"/><Relationship Id="rId228" Type="http://schemas.openxmlformats.org/officeDocument/2006/relationships/image" Target="../media/image119.png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image" Target="../media/image22.png"/><Relationship Id="rId76" Type="http://schemas.openxmlformats.org/officeDocument/2006/relationships/image" Target="../media/image43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250" Type="http://schemas.openxmlformats.org/officeDocument/2006/relationships/image" Target="../media/image130.png"/><Relationship Id="rId292" Type="http://schemas.openxmlformats.org/officeDocument/2006/relationships/image" Target="../media/image151.png"/><Relationship Id="rId306" Type="http://schemas.openxmlformats.org/officeDocument/2006/relationships/image" Target="../media/image158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60.png"/><Relationship Id="rId348" Type="http://schemas.openxmlformats.org/officeDocument/2006/relationships/image" Target="../media/image179.png"/><Relationship Id="rId152" Type="http://schemas.openxmlformats.org/officeDocument/2006/relationships/image" Target="../media/image81.png"/><Relationship Id="rId194" Type="http://schemas.openxmlformats.org/officeDocument/2006/relationships/image" Target="../media/image102.png"/><Relationship Id="rId208" Type="http://schemas.openxmlformats.org/officeDocument/2006/relationships/image" Target="../media/image109.png"/><Relationship Id="rId261" Type="http://schemas.openxmlformats.org/officeDocument/2006/relationships/customXml" Target="../ink/ink130.xml"/><Relationship Id="rId14" Type="http://schemas.openxmlformats.org/officeDocument/2006/relationships/image" Target="../media/image12.png"/><Relationship Id="rId56" Type="http://schemas.openxmlformats.org/officeDocument/2006/relationships/image" Target="../media/image33.png"/><Relationship Id="rId317" Type="http://schemas.openxmlformats.org/officeDocument/2006/relationships/customXml" Target="../ink/ink158.xml"/><Relationship Id="rId8" Type="http://schemas.openxmlformats.org/officeDocument/2006/relationships/image" Target="../media/image9.png"/><Relationship Id="rId98" Type="http://schemas.openxmlformats.org/officeDocument/2006/relationships/image" Target="../media/image54.png"/><Relationship Id="rId121" Type="http://schemas.openxmlformats.org/officeDocument/2006/relationships/customXml" Target="../ink/ink60.xml"/><Relationship Id="rId142" Type="http://schemas.openxmlformats.org/officeDocument/2006/relationships/image" Target="../media/image76.png"/><Relationship Id="rId163" Type="http://schemas.openxmlformats.org/officeDocument/2006/relationships/customXml" Target="../ink/ink81.xml"/><Relationship Id="rId184" Type="http://schemas.openxmlformats.org/officeDocument/2006/relationships/image" Target="../media/image97.png"/><Relationship Id="rId219" Type="http://schemas.openxmlformats.org/officeDocument/2006/relationships/customXml" Target="../ink/ink109.xml"/><Relationship Id="rId230" Type="http://schemas.openxmlformats.org/officeDocument/2006/relationships/image" Target="../media/image120.png"/><Relationship Id="rId251" Type="http://schemas.openxmlformats.org/officeDocument/2006/relationships/customXml" Target="../ink/ink125.xml"/><Relationship Id="rId25" Type="http://schemas.openxmlformats.org/officeDocument/2006/relationships/customXml" Target="../ink/ink12.xml"/><Relationship Id="rId46" Type="http://schemas.openxmlformats.org/officeDocument/2006/relationships/image" Target="../media/image28.png"/><Relationship Id="rId67" Type="http://schemas.openxmlformats.org/officeDocument/2006/relationships/customXml" Target="../ink/ink33.xml"/><Relationship Id="rId272" Type="http://schemas.openxmlformats.org/officeDocument/2006/relationships/image" Target="../media/image141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9.png"/><Relationship Id="rId349" Type="http://schemas.openxmlformats.org/officeDocument/2006/relationships/customXml" Target="../ink/ink174.xml"/><Relationship Id="rId88" Type="http://schemas.openxmlformats.org/officeDocument/2006/relationships/image" Target="../media/image49.png"/><Relationship Id="rId111" Type="http://schemas.openxmlformats.org/officeDocument/2006/relationships/customXml" Target="../ink/ink55.xml"/><Relationship Id="rId132" Type="http://schemas.openxmlformats.org/officeDocument/2006/relationships/image" Target="../media/image71.png"/><Relationship Id="rId153" Type="http://schemas.openxmlformats.org/officeDocument/2006/relationships/customXml" Target="../ink/ink76.xml"/><Relationship Id="rId174" Type="http://schemas.openxmlformats.org/officeDocument/2006/relationships/image" Target="../media/image92.png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../media/image115.png"/><Relationship Id="rId241" Type="http://schemas.openxmlformats.org/officeDocument/2006/relationships/customXml" Target="../ink/ink120.xml"/><Relationship Id="rId15" Type="http://schemas.openxmlformats.org/officeDocument/2006/relationships/customXml" Target="../ink/ink7.xml"/><Relationship Id="rId36" Type="http://schemas.openxmlformats.org/officeDocument/2006/relationships/image" Target="../media/image23.png"/><Relationship Id="rId57" Type="http://schemas.openxmlformats.org/officeDocument/2006/relationships/customXml" Target="../ink/ink28.xml"/><Relationship Id="rId262" Type="http://schemas.openxmlformats.org/officeDocument/2006/relationships/image" Target="../media/image136.png"/><Relationship Id="rId283" Type="http://schemas.openxmlformats.org/officeDocument/2006/relationships/customXml" Target="../ink/ink141.xml"/><Relationship Id="rId318" Type="http://schemas.openxmlformats.org/officeDocument/2006/relationships/image" Target="../media/image164.png"/><Relationship Id="rId339" Type="http://schemas.openxmlformats.org/officeDocument/2006/relationships/customXml" Target="../ink/ink169.xml"/><Relationship Id="rId78" Type="http://schemas.openxmlformats.org/officeDocument/2006/relationships/image" Target="../media/image44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6.png"/><Relationship Id="rId143" Type="http://schemas.openxmlformats.org/officeDocument/2006/relationships/customXml" Target="../ink/ink71.xml"/><Relationship Id="rId164" Type="http://schemas.openxmlformats.org/officeDocument/2006/relationships/image" Target="../media/image87.png"/><Relationship Id="rId185" Type="http://schemas.openxmlformats.org/officeDocument/2006/relationships/customXml" Target="../ink/ink92.xml"/><Relationship Id="rId350" Type="http://schemas.openxmlformats.org/officeDocument/2006/relationships/image" Target="../media/image180.png"/><Relationship Id="rId9" Type="http://schemas.openxmlformats.org/officeDocument/2006/relationships/customXml" Target="../ink/ink4.xml"/><Relationship Id="rId210" Type="http://schemas.openxmlformats.org/officeDocument/2006/relationships/image" Target="../media/image110.png"/><Relationship Id="rId26" Type="http://schemas.openxmlformats.org/officeDocument/2006/relationships/image" Target="../media/image18.png"/><Relationship Id="rId231" Type="http://schemas.openxmlformats.org/officeDocument/2006/relationships/customXml" Target="../ink/ink115.xml"/><Relationship Id="rId252" Type="http://schemas.openxmlformats.org/officeDocument/2006/relationships/image" Target="../media/image131.png"/><Relationship Id="rId273" Type="http://schemas.openxmlformats.org/officeDocument/2006/relationships/customXml" Target="../ink/ink136.xml"/><Relationship Id="rId294" Type="http://schemas.openxmlformats.org/officeDocument/2006/relationships/image" Target="../media/image152.png"/><Relationship Id="rId308" Type="http://schemas.openxmlformats.org/officeDocument/2006/relationships/image" Target="../media/image159.png"/><Relationship Id="rId329" Type="http://schemas.openxmlformats.org/officeDocument/2006/relationships/customXml" Target="../ink/ink164.xml"/><Relationship Id="rId47" Type="http://schemas.openxmlformats.org/officeDocument/2006/relationships/customXml" Target="../ink/ink23.xml"/><Relationship Id="rId68" Type="http://schemas.openxmlformats.org/officeDocument/2006/relationships/image" Target="../media/image39.png"/><Relationship Id="rId89" Type="http://schemas.openxmlformats.org/officeDocument/2006/relationships/customXml" Target="../ink/ink44.xml"/><Relationship Id="rId112" Type="http://schemas.openxmlformats.org/officeDocument/2006/relationships/image" Target="../media/image61.png"/><Relationship Id="rId133" Type="http://schemas.openxmlformats.org/officeDocument/2006/relationships/customXml" Target="../ink/ink66.xml"/><Relationship Id="rId154" Type="http://schemas.openxmlformats.org/officeDocument/2006/relationships/image" Target="../media/image82.png"/><Relationship Id="rId175" Type="http://schemas.openxmlformats.org/officeDocument/2006/relationships/customXml" Target="../ink/ink87.xml"/><Relationship Id="rId340" Type="http://schemas.openxmlformats.org/officeDocument/2006/relationships/image" Target="../media/image175.png"/><Relationship Id="rId196" Type="http://schemas.openxmlformats.org/officeDocument/2006/relationships/image" Target="../media/image103.png"/><Relationship Id="rId200" Type="http://schemas.openxmlformats.org/officeDocument/2006/relationships/image" Target="../media/image105.png"/><Relationship Id="rId16" Type="http://schemas.openxmlformats.org/officeDocument/2006/relationships/image" Target="../media/image13.png"/><Relationship Id="rId221" Type="http://schemas.openxmlformats.org/officeDocument/2006/relationships/customXml" Target="../ink/ink110.xml"/><Relationship Id="rId242" Type="http://schemas.openxmlformats.org/officeDocument/2006/relationships/image" Target="../media/image126.png"/><Relationship Id="rId263" Type="http://schemas.openxmlformats.org/officeDocument/2006/relationships/customXml" Target="../ink/ink131.xml"/><Relationship Id="rId284" Type="http://schemas.openxmlformats.org/officeDocument/2006/relationships/image" Target="../media/image147.png"/><Relationship Id="rId319" Type="http://schemas.openxmlformats.org/officeDocument/2006/relationships/customXml" Target="../ink/ink159.xml"/><Relationship Id="rId37" Type="http://schemas.openxmlformats.org/officeDocument/2006/relationships/customXml" Target="../ink/ink18.xml"/><Relationship Id="rId58" Type="http://schemas.openxmlformats.org/officeDocument/2006/relationships/image" Target="../media/image34.png"/><Relationship Id="rId79" Type="http://schemas.openxmlformats.org/officeDocument/2006/relationships/customXml" Target="../ink/ink39.xml"/><Relationship Id="rId102" Type="http://schemas.openxmlformats.org/officeDocument/2006/relationships/image" Target="../media/image56.png"/><Relationship Id="rId123" Type="http://schemas.openxmlformats.org/officeDocument/2006/relationships/customXml" Target="../ink/ink61.xml"/><Relationship Id="rId144" Type="http://schemas.openxmlformats.org/officeDocument/2006/relationships/image" Target="../media/image77.png"/><Relationship Id="rId330" Type="http://schemas.openxmlformats.org/officeDocument/2006/relationships/image" Target="../media/image170.png"/><Relationship Id="rId90" Type="http://schemas.openxmlformats.org/officeDocument/2006/relationships/image" Target="../media/image50.png"/><Relationship Id="rId165" Type="http://schemas.openxmlformats.org/officeDocument/2006/relationships/customXml" Target="../ink/ink82.xml"/><Relationship Id="rId186" Type="http://schemas.openxmlformats.org/officeDocument/2006/relationships/image" Target="../media/image98.png"/><Relationship Id="rId211" Type="http://schemas.openxmlformats.org/officeDocument/2006/relationships/customXml" Target="../ink/ink105.xml"/><Relationship Id="rId232" Type="http://schemas.openxmlformats.org/officeDocument/2006/relationships/image" Target="../media/image121.png"/><Relationship Id="rId253" Type="http://schemas.openxmlformats.org/officeDocument/2006/relationships/customXml" Target="../ink/ink126.xml"/><Relationship Id="rId274" Type="http://schemas.openxmlformats.org/officeDocument/2006/relationships/image" Target="../media/image142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29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72.png"/><Relationship Id="rId320" Type="http://schemas.openxmlformats.org/officeDocument/2006/relationships/image" Target="../media/image165.png"/><Relationship Id="rId80" Type="http://schemas.openxmlformats.org/officeDocument/2006/relationships/image" Target="../media/image45.png"/><Relationship Id="rId155" Type="http://schemas.openxmlformats.org/officeDocument/2006/relationships/customXml" Target="../ink/ink77.xml"/><Relationship Id="rId176" Type="http://schemas.openxmlformats.org/officeDocument/2006/relationships/image" Target="../media/image93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201" Type="http://schemas.openxmlformats.org/officeDocument/2006/relationships/customXml" Target="../ink/ink100.xml"/><Relationship Id="rId222" Type="http://schemas.openxmlformats.org/officeDocument/2006/relationships/image" Target="../media/image116.png"/><Relationship Id="rId243" Type="http://schemas.openxmlformats.org/officeDocument/2006/relationships/customXml" Target="../ink/ink121.xml"/><Relationship Id="rId264" Type="http://schemas.openxmlformats.org/officeDocument/2006/relationships/image" Target="../media/image137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24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7.png"/><Relationship Id="rId310" Type="http://schemas.openxmlformats.org/officeDocument/2006/relationships/image" Target="../media/image160.png"/><Relationship Id="rId70" Type="http://schemas.openxmlformats.org/officeDocument/2006/relationships/image" Target="../media/image40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8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1" Type="http://schemas.openxmlformats.org/officeDocument/2006/relationships/slideLayout" Target="../slideLayouts/slideLayout16.xml"/><Relationship Id="rId212" Type="http://schemas.openxmlformats.org/officeDocument/2006/relationships/image" Target="../media/image111.png"/><Relationship Id="rId233" Type="http://schemas.openxmlformats.org/officeDocument/2006/relationships/customXml" Target="../ink/ink116.xml"/><Relationship Id="rId254" Type="http://schemas.openxmlformats.org/officeDocument/2006/relationships/image" Target="../media/image132.png"/><Relationship Id="rId28" Type="http://schemas.openxmlformats.org/officeDocument/2006/relationships/image" Target="../media/image19.png"/><Relationship Id="rId49" Type="http://schemas.openxmlformats.org/officeDocument/2006/relationships/customXml" Target="../ink/ink24.xml"/><Relationship Id="rId114" Type="http://schemas.openxmlformats.org/officeDocument/2006/relationships/image" Target="../media/image62.png"/><Relationship Id="rId275" Type="http://schemas.openxmlformats.org/officeDocument/2006/relationships/customXml" Target="../ink/ink137.xml"/><Relationship Id="rId296" Type="http://schemas.openxmlformats.org/officeDocument/2006/relationships/image" Target="../media/image153.png"/><Relationship Id="rId300" Type="http://schemas.openxmlformats.org/officeDocument/2006/relationships/image" Target="../media/image155.png"/><Relationship Id="rId60" Type="http://schemas.openxmlformats.org/officeDocument/2006/relationships/image" Target="../media/image35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83.png"/><Relationship Id="rId177" Type="http://schemas.openxmlformats.org/officeDocument/2006/relationships/customXml" Target="../ink/ink88.xml"/><Relationship Id="rId198" Type="http://schemas.openxmlformats.org/officeDocument/2006/relationships/image" Target="../media/image104.png"/><Relationship Id="rId321" Type="http://schemas.openxmlformats.org/officeDocument/2006/relationships/customXml" Target="../ink/ink160.xml"/><Relationship Id="rId342" Type="http://schemas.openxmlformats.org/officeDocument/2006/relationships/image" Target="../media/image176.png"/><Relationship Id="rId202" Type="http://schemas.openxmlformats.org/officeDocument/2006/relationships/image" Target="../media/image106.png"/><Relationship Id="rId223" Type="http://schemas.openxmlformats.org/officeDocument/2006/relationships/customXml" Target="../ink/ink111.xml"/><Relationship Id="rId244" Type="http://schemas.openxmlformats.org/officeDocument/2006/relationships/image" Target="../media/image127.png"/><Relationship Id="rId18" Type="http://schemas.openxmlformats.org/officeDocument/2006/relationships/image" Target="../media/image14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8.png"/><Relationship Id="rId50" Type="http://schemas.openxmlformats.org/officeDocument/2006/relationships/image" Target="../media/image30.png"/><Relationship Id="rId104" Type="http://schemas.openxmlformats.org/officeDocument/2006/relationships/image" Target="../media/image57.png"/><Relationship Id="rId125" Type="http://schemas.openxmlformats.org/officeDocument/2006/relationships/customXml" Target="../ink/ink62.xml"/><Relationship Id="rId146" Type="http://schemas.openxmlformats.org/officeDocument/2006/relationships/image" Target="../media/image78.png"/><Relationship Id="rId167" Type="http://schemas.openxmlformats.org/officeDocument/2006/relationships/customXml" Target="../ink/ink83.xml"/><Relationship Id="rId188" Type="http://schemas.openxmlformats.org/officeDocument/2006/relationships/image" Target="../media/image99.png"/><Relationship Id="rId311" Type="http://schemas.openxmlformats.org/officeDocument/2006/relationships/customXml" Target="../ink/ink155.xml"/><Relationship Id="rId332" Type="http://schemas.openxmlformats.org/officeDocument/2006/relationships/image" Target="../media/image171.png"/><Relationship Id="rId71" Type="http://schemas.openxmlformats.org/officeDocument/2006/relationships/customXml" Target="../ink/ink35.xml"/><Relationship Id="rId92" Type="http://schemas.openxmlformats.org/officeDocument/2006/relationships/image" Target="../media/image51.png"/><Relationship Id="rId213" Type="http://schemas.openxmlformats.org/officeDocument/2006/relationships/customXml" Target="../ink/ink106.xml"/><Relationship Id="rId234" Type="http://schemas.openxmlformats.org/officeDocument/2006/relationships/image" Target="../media/image122.png"/><Relationship Id="rId2" Type="http://schemas.openxmlformats.org/officeDocument/2006/relationships/image" Target="../media/image6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43.png"/><Relationship Id="rId297" Type="http://schemas.openxmlformats.org/officeDocument/2006/relationships/customXml" Target="../ink/ink148.xml"/><Relationship Id="rId40" Type="http://schemas.openxmlformats.org/officeDocument/2006/relationships/image" Target="../media/image25.png"/><Relationship Id="rId115" Type="http://schemas.openxmlformats.org/officeDocument/2006/relationships/customXml" Target="../ink/ink57.xml"/><Relationship Id="rId136" Type="http://schemas.openxmlformats.org/officeDocument/2006/relationships/image" Target="../media/image73.png"/><Relationship Id="rId157" Type="http://schemas.openxmlformats.org/officeDocument/2006/relationships/customXml" Target="../ink/ink78.xml"/><Relationship Id="rId178" Type="http://schemas.openxmlformats.org/officeDocument/2006/relationships/image" Target="../media/image94.png"/><Relationship Id="rId301" Type="http://schemas.openxmlformats.org/officeDocument/2006/relationships/customXml" Target="../ink/ink150.xml"/><Relationship Id="rId322" Type="http://schemas.openxmlformats.org/officeDocument/2006/relationships/image" Target="../media/image166.png"/><Relationship Id="rId343" Type="http://schemas.openxmlformats.org/officeDocument/2006/relationships/customXml" Target="../ink/ink171.xml"/><Relationship Id="rId61" Type="http://schemas.openxmlformats.org/officeDocument/2006/relationships/customXml" Target="../ink/ink30.xml"/><Relationship Id="rId82" Type="http://schemas.openxmlformats.org/officeDocument/2006/relationships/image" Target="../media/image46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customXml" Target="../ink/ink9.xml"/><Relationship Id="rId224" Type="http://schemas.openxmlformats.org/officeDocument/2006/relationships/image" Target="../media/image117.png"/><Relationship Id="rId245" Type="http://schemas.openxmlformats.org/officeDocument/2006/relationships/customXml" Target="../ink/ink122.xml"/><Relationship Id="rId266" Type="http://schemas.openxmlformats.org/officeDocument/2006/relationships/image" Target="../media/image138.png"/><Relationship Id="rId287" Type="http://schemas.openxmlformats.org/officeDocument/2006/relationships/customXml" Target="../ink/ink143.xml"/><Relationship Id="rId30" Type="http://schemas.openxmlformats.org/officeDocument/2006/relationships/image" Target="../media/image20.png"/><Relationship Id="rId105" Type="http://schemas.openxmlformats.org/officeDocument/2006/relationships/customXml" Target="../ink/ink52.xml"/><Relationship Id="rId126" Type="http://schemas.openxmlformats.org/officeDocument/2006/relationships/image" Target="../media/image68.png"/><Relationship Id="rId147" Type="http://schemas.openxmlformats.org/officeDocument/2006/relationships/customXml" Target="../ink/ink73.xml"/><Relationship Id="rId168" Type="http://schemas.openxmlformats.org/officeDocument/2006/relationships/image" Target="../media/image89.png"/><Relationship Id="rId312" Type="http://schemas.openxmlformats.org/officeDocument/2006/relationships/image" Target="../media/image161.png"/><Relationship Id="rId333" Type="http://schemas.openxmlformats.org/officeDocument/2006/relationships/customXml" Target="../ink/ink166.xml"/><Relationship Id="rId51" Type="http://schemas.openxmlformats.org/officeDocument/2006/relationships/customXml" Target="../ink/ink25.xml"/><Relationship Id="rId72" Type="http://schemas.openxmlformats.org/officeDocument/2006/relationships/image" Target="../media/image41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" Type="http://schemas.openxmlformats.org/officeDocument/2006/relationships/customXml" Target="../ink/ink1.xml"/><Relationship Id="rId214" Type="http://schemas.openxmlformats.org/officeDocument/2006/relationships/image" Target="../media/image112.png"/><Relationship Id="rId235" Type="http://schemas.openxmlformats.org/officeDocument/2006/relationships/customXml" Target="../ink/ink117.xml"/><Relationship Id="rId256" Type="http://schemas.openxmlformats.org/officeDocument/2006/relationships/image" Target="../media/image133.png"/><Relationship Id="rId277" Type="http://schemas.openxmlformats.org/officeDocument/2006/relationships/customXml" Target="../ink/ink138.xml"/><Relationship Id="rId298" Type="http://schemas.openxmlformats.org/officeDocument/2006/relationships/image" Target="../media/image154.png"/><Relationship Id="rId116" Type="http://schemas.openxmlformats.org/officeDocument/2006/relationships/image" Target="../media/image63.png"/><Relationship Id="rId137" Type="http://schemas.openxmlformats.org/officeDocument/2006/relationships/customXml" Target="../ink/ink68.xml"/><Relationship Id="rId158" Type="http://schemas.openxmlformats.org/officeDocument/2006/relationships/image" Target="../media/image84.png"/><Relationship Id="rId302" Type="http://schemas.openxmlformats.org/officeDocument/2006/relationships/image" Target="../media/image156.png"/><Relationship Id="rId323" Type="http://schemas.openxmlformats.org/officeDocument/2006/relationships/customXml" Target="../ink/ink161.xml"/><Relationship Id="rId344" Type="http://schemas.openxmlformats.org/officeDocument/2006/relationships/image" Target="../media/image177.png"/><Relationship Id="rId20" Type="http://schemas.openxmlformats.org/officeDocument/2006/relationships/image" Target="../media/image15.png"/><Relationship Id="rId41" Type="http://schemas.openxmlformats.org/officeDocument/2006/relationships/customXml" Target="../ink/ink20.xml"/><Relationship Id="rId62" Type="http://schemas.openxmlformats.org/officeDocument/2006/relationships/image" Target="../media/image36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190" Type="http://schemas.openxmlformats.org/officeDocument/2006/relationships/image" Target="../media/image100.png"/><Relationship Id="rId204" Type="http://schemas.openxmlformats.org/officeDocument/2006/relationships/image" Target="../media/image107.png"/><Relationship Id="rId225" Type="http://schemas.openxmlformats.org/officeDocument/2006/relationships/customXml" Target="../ink/ink112.xml"/><Relationship Id="rId246" Type="http://schemas.openxmlformats.org/officeDocument/2006/relationships/image" Target="../media/image128.png"/><Relationship Id="rId267" Type="http://schemas.openxmlformats.org/officeDocument/2006/relationships/customXml" Target="../ink/ink133.xml"/><Relationship Id="rId288" Type="http://schemas.openxmlformats.org/officeDocument/2006/relationships/image" Target="../media/image149.png"/><Relationship Id="rId106" Type="http://schemas.openxmlformats.org/officeDocument/2006/relationships/image" Target="../media/image58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10.png"/><Relationship Id="rId31" Type="http://schemas.openxmlformats.org/officeDocument/2006/relationships/customXml" Target="../ink/ink15.xml"/><Relationship Id="rId52" Type="http://schemas.openxmlformats.org/officeDocument/2006/relationships/image" Target="../media/image31.png"/><Relationship Id="rId73" Type="http://schemas.openxmlformats.org/officeDocument/2006/relationships/customXml" Target="../ink/ink36.xml"/><Relationship Id="rId94" Type="http://schemas.openxmlformats.org/officeDocument/2006/relationships/image" Target="../media/image52.png"/><Relationship Id="rId148" Type="http://schemas.openxmlformats.org/officeDocument/2006/relationships/image" Target="../media/image79.png"/><Relationship Id="rId169" Type="http://schemas.openxmlformats.org/officeDocument/2006/relationships/customXml" Target="../ink/ink84.xml"/><Relationship Id="rId334" Type="http://schemas.openxmlformats.org/officeDocument/2006/relationships/image" Target="../media/image172.png"/><Relationship Id="rId4" Type="http://schemas.openxmlformats.org/officeDocument/2006/relationships/image" Target="../media/image7.png"/><Relationship Id="rId180" Type="http://schemas.openxmlformats.org/officeDocument/2006/relationships/image" Target="../media/image95.png"/><Relationship Id="rId215" Type="http://schemas.openxmlformats.org/officeDocument/2006/relationships/customXml" Target="../ink/ink107.xml"/><Relationship Id="rId236" Type="http://schemas.openxmlformats.org/officeDocument/2006/relationships/image" Target="../media/image123.png"/><Relationship Id="rId257" Type="http://schemas.openxmlformats.org/officeDocument/2006/relationships/customXml" Target="../ink/ink128.xml"/><Relationship Id="rId278" Type="http://schemas.openxmlformats.org/officeDocument/2006/relationships/image" Target="../media/image144.png"/><Relationship Id="rId303" Type="http://schemas.openxmlformats.org/officeDocument/2006/relationships/customXml" Target="../ink/ink151.xml"/><Relationship Id="rId42" Type="http://schemas.openxmlformats.org/officeDocument/2006/relationships/image" Target="../media/image26.png"/><Relationship Id="rId84" Type="http://schemas.openxmlformats.org/officeDocument/2006/relationships/image" Target="../media/image47.png"/><Relationship Id="rId138" Type="http://schemas.openxmlformats.org/officeDocument/2006/relationships/image" Target="../media/image74.png"/><Relationship Id="rId345" Type="http://schemas.openxmlformats.org/officeDocument/2006/relationships/customXml" Target="../ink/ink172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62.png"/><Relationship Id="rId95" Type="http://schemas.openxmlformats.org/officeDocument/2006/relationships/customXml" Target="../ink/ink47.xml"/><Relationship Id="rId160" Type="http://schemas.openxmlformats.org/officeDocument/2006/relationships/image" Target="../media/image85.png"/><Relationship Id="rId216" Type="http://schemas.openxmlformats.org/officeDocument/2006/relationships/image" Target="../media/image113.png"/><Relationship Id="rId258" Type="http://schemas.openxmlformats.org/officeDocument/2006/relationships/image" Target="../media/image134.png"/><Relationship Id="rId22" Type="http://schemas.openxmlformats.org/officeDocument/2006/relationships/image" Target="../media/image16.png"/><Relationship Id="rId64" Type="http://schemas.openxmlformats.org/officeDocument/2006/relationships/image" Target="../media/image37.png"/><Relationship Id="rId118" Type="http://schemas.openxmlformats.org/officeDocument/2006/relationships/image" Target="../media/image64.png"/><Relationship Id="rId325" Type="http://schemas.openxmlformats.org/officeDocument/2006/relationships/customXml" Target="../ink/ink162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5.png"/><Relationship Id="rId336" Type="http://schemas.openxmlformats.org/officeDocument/2006/relationships/image" Target="../media/image173.png"/><Relationship Id="rId75" Type="http://schemas.openxmlformats.org/officeDocument/2006/relationships/customXml" Target="../ink/ink37.xml"/><Relationship Id="rId140" Type="http://schemas.openxmlformats.org/officeDocument/2006/relationships/image" Target="../media/image75.png"/><Relationship Id="rId182" Type="http://schemas.openxmlformats.org/officeDocument/2006/relationships/image" Target="../media/image96.png"/><Relationship Id="rId6" Type="http://schemas.openxmlformats.org/officeDocument/2006/relationships/image" Target="../media/image8.png"/><Relationship Id="rId238" Type="http://schemas.openxmlformats.org/officeDocument/2006/relationships/image" Target="../media/image124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27.png"/><Relationship Id="rId86" Type="http://schemas.openxmlformats.org/officeDocument/2006/relationships/image" Target="../media/image48.png"/><Relationship Id="rId151" Type="http://schemas.openxmlformats.org/officeDocument/2006/relationships/customXml" Target="../ink/ink75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5.png"/><Relationship Id="rId316" Type="http://schemas.openxmlformats.org/officeDocument/2006/relationships/image" Target="../media/image163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5.png"/><Relationship Id="rId162" Type="http://schemas.openxmlformats.org/officeDocument/2006/relationships/image" Target="../media/image86.png"/><Relationship Id="rId218" Type="http://schemas.openxmlformats.org/officeDocument/2006/relationships/image" Target="../media/image114.png"/><Relationship Id="rId271" Type="http://schemas.openxmlformats.org/officeDocument/2006/relationships/customXml" Target="../ink/ink135.xml"/><Relationship Id="rId24" Type="http://schemas.openxmlformats.org/officeDocument/2006/relationships/image" Target="../media/image17.png"/><Relationship Id="rId66" Type="http://schemas.openxmlformats.org/officeDocument/2006/relationships/image" Target="../media/image38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240" Type="http://schemas.openxmlformats.org/officeDocument/2006/relationships/image" Target="../media/image125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5.png"/><Relationship Id="rId282" Type="http://schemas.openxmlformats.org/officeDocument/2006/relationships/image" Target="../media/image146.png"/><Relationship Id="rId338" Type="http://schemas.openxmlformats.org/officeDocument/2006/relationships/image" Target="../media/image17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.png"/><Relationship Id="rId299" Type="http://schemas.openxmlformats.org/officeDocument/2006/relationships/image" Target="../media/image329.png"/><Relationship Id="rId21" Type="http://schemas.openxmlformats.org/officeDocument/2006/relationships/image" Target="../media/image190.png"/><Relationship Id="rId63" Type="http://schemas.openxmlformats.org/officeDocument/2006/relationships/image" Target="../media/image211.png"/><Relationship Id="rId159" Type="http://schemas.openxmlformats.org/officeDocument/2006/relationships/image" Target="../media/image259.png"/><Relationship Id="rId324" Type="http://schemas.openxmlformats.org/officeDocument/2006/relationships/customXml" Target="../ink/ink336.xml"/><Relationship Id="rId170" Type="http://schemas.openxmlformats.org/officeDocument/2006/relationships/customXml" Target="../ink/ink259.xml"/><Relationship Id="rId226" Type="http://schemas.openxmlformats.org/officeDocument/2006/relationships/customXml" Target="../ink/ink287.xml"/><Relationship Id="rId268" Type="http://schemas.openxmlformats.org/officeDocument/2006/relationships/customXml" Target="../ink/ink308.xml"/><Relationship Id="rId32" Type="http://schemas.openxmlformats.org/officeDocument/2006/relationships/customXml" Target="../ink/ink190.xml"/><Relationship Id="rId74" Type="http://schemas.openxmlformats.org/officeDocument/2006/relationships/customXml" Target="../ink/ink211.xml"/><Relationship Id="rId128" Type="http://schemas.openxmlformats.org/officeDocument/2006/relationships/customXml" Target="../ink/ink238.xml"/><Relationship Id="rId5" Type="http://schemas.openxmlformats.org/officeDocument/2006/relationships/image" Target="../media/image182.png"/><Relationship Id="rId181" Type="http://schemas.openxmlformats.org/officeDocument/2006/relationships/image" Target="../media/image270.png"/><Relationship Id="rId237" Type="http://schemas.openxmlformats.org/officeDocument/2006/relationships/image" Target="../media/image298.png"/><Relationship Id="rId279" Type="http://schemas.openxmlformats.org/officeDocument/2006/relationships/image" Target="../media/image319.png"/><Relationship Id="rId43" Type="http://schemas.openxmlformats.org/officeDocument/2006/relationships/image" Target="../media/image201.png"/><Relationship Id="rId139" Type="http://schemas.openxmlformats.org/officeDocument/2006/relationships/image" Target="../media/image249.png"/><Relationship Id="rId290" Type="http://schemas.openxmlformats.org/officeDocument/2006/relationships/customXml" Target="../ink/ink319.xml"/><Relationship Id="rId304" Type="http://schemas.openxmlformats.org/officeDocument/2006/relationships/customXml" Target="../ink/ink326.xml"/><Relationship Id="rId85" Type="http://schemas.openxmlformats.org/officeDocument/2006/relationships/image" Target="../media/image222.png"/><Relationship Id="rId150" Type="http://schemas.openxmlformats.org/officeDocument/2006/relationships/customXml" Target="../ink/ink249.xml"/><Relationship Id="rId192" Type="http://schemas.openxmlformats.org/officeDocument/2006/relationships/customXml" Target="../ink/ink270.xml"/><Relationship Id="rId206" Type="http://schemas.openxmlformats.org/officeDocument/2006/relationships/customXml" Target="../ink/ink277.xml"/><Relationship Id="rId248" Type="http://schemas.openxmlformats.org/officeDocument/2006/relationships/customXml" Target="../ink/ink298.xml"/><Relationship Id="rId12" Type="http://schemas.openxmlformats.org/officeDocument/2006/relationships/customXml" Target="../ink/ink180.xml"/><Relationship Id="rId108" Type="http://schemas.openxmlformats.org/officeDocument/2006/relationships/customXml" Target="../ink/ink228.xml"/><Relationship Id="rId315" Type="http://schemas.openxmlformats.org/officeDocument/2006/relationships/image" Target="../media/image337.png"/><Relationship Id="rId54" Type="http://schemas.openxmlformats.org/officeDocument/2006/relationships/customXml" Target="../ink/ink201.xml"/><Relationship Id="rId96" Type="http://schemas.openxmlformats.org/officeDocument/2006/relationships/customXml" Target="../ink/ink222.xml"/><Relationship Id="rId161" Type="http://schemas.openxmlformats.org/officeDocument/2006/relationships/image" Target="../media/image260.png"/><Relationship Id="rId217" Type="http://schemas.openxmlformats.org/officeDocument/2006/relationships/image" Target="../media/image288.png"/><Relationship Id="rId259" Type="http://schemas.openxmlformats.org/officeDocument/2006/relationships/image" Target="../media/image309.png"/><Relationship Id="rId23" Type="http://schemas.openxmlformats.org/officeDocument/2006/relationships/image" Target="../media/image191.png"/><Relationship Id="rId119" Type="http://schemas.openxmlformats.org/officeDocument/2006/relationships/image" Target="../media/image239.png"/><Relationship Id="rId270" Type="http://schemas.openxmlformats.org/officeDocument/2006/relationships/customXml" Target="../ink/ink309.xml"/><Relationship Id="rId326" Type="http://schemas.openxmlformats.org/officeDocument/2006/relationships/customXml" Target="../ink/ink337.xml"/><Relationship Id="rId65" Type="http://schemas.openxmlformats.org/officeDocument/2006/relationships/image" Target="../media/image212.png"/><Relationship Id="rId130" Type="http://schemas.openxmlformats.org/officeDocument/2006/relationships/customXml" Target="../ink/ink239.xml"/><Relationship Id="rId172" Type="http://schemas.openxmlformats.org/officeDocument/2006/relationships/customXml" Target="../ink/ink260.xml"/><Relationship Id="rId228" Type="http://schemas.openxmlformats.org/officeDocument/2006/relationships/customXml" Target="../ink/ink288.xml"/><Relationship Id="rId281" Type="http://schemas.openxmlformats.org/officeDocument/2006/relationships/image" Target="../media/image320.png"/><Relationship Id="rId34" Type="http://schemas.openxmlformats.org/officeDocument/2006/relationships/customXml" Target="../ink/ink191.xml"/><Relationship Id="rId76" Type="http://schemas.openxmlformats.org/officeDocument/2006/relationships/customXml" Target="../ink/ink212.xml"/><Relationship Id="rId141" Type="http://schemas.openxmlformats.org/officeDocument/2006/relationships/image" Target="../media/image250.png"/><Relationship Id="rId7" Type="http://schemas.openxmlformats.org/officeDocument/2006/relationships/image" Target="../media/image183.png"/><Relationship Id="rId162" Type="http://schemas.openxmlformats.org/officeDocument/2006/relationships/customXml" Target="../ink/ink255.xml"/><Relationship Id="rId183" Type="http://schemas.openxmlformats.org/officeDocument/2006/relationships/image" Target="../media/image271.png"/><Relationship Id="rId218" Type="http://schemas.openxmlformats.org/officeDocument/2006/relationships/customXml" Target="../ink/ink283.xml"/><Relationship Id="rId239" Type="http://schemas.openxmlformats.org/officeDocument/2006/relationships/image" Target="../media/image299.png"/><Relationship Id="rId250" Type="http://schemas.openxmlformats.org/officeDocument/2006/relationships/customXml" Target="../ink/ink299.xml"/><Relationship Id="rId271" Type="http://schemas.openxmlformats.org/officeDocument/2006/relationships/image" Target="../media/image315.png"/><Relationship Id="rId292" Type="http://schemas.openxmlformats.org/officeDocument/2006/relationships/customXml" Target="../ink/ink320.xml"/><Relationship Id="rId306" Type="http://schemas.openxmlformats.org/officeDocument/2006/relationships/customXml" Target="../ink/ink327.xml"/><Relationship Id="rId24" Type="http://schemas.openxmlformats.org/officeDocument/2006/relationships/customXml" Target="../ink/ink186.xml"/><Relationship Id="rId45" Type="http://schemas.openxmlformats.org/officeDocument/2006/relationships/image" Target="../media/image202.png"/><Relationship Id="rId66" Type="http://schemas.openxmlformats.org/officeDocument/2006/relationships/customXml" Target="../ink/ink207.xml"/><Relationship Id="rId87" Type="http://schemas.openxmlformats.org/officeDocument/2006/relationships/image" Target="../media/image223.png"/><Relationship Id="rId110" Type="http://schemas.openxmlformats.org/officeDocument/2006/relationships/customXml" Target="../ink/ink229.xml"/><Relationship Id="rId131" Type="http://schemas.openxmlformats.org/officeDocument/2006/relationships/image" Target="../media/image245.png"/><Relationship Id="rId327" Type="http://schemas.openxmlformats.org/officeDocument/2006/relationships/image" Target="../media/image343.png"/><Relationship Id="rId152" Type="http://schemas.openxmlformats.org/officeDocument/2006/relationships/customXml" Target="../ink/ink250.xml"/><Relationship Id="rId173" Type="http://schemas.openxmlformats.org/officeDocument/2006/relationships/image" Target="../media/image266.png"/><Relationship Id="rId194" Type="http://schemas.openxmlformats.org/officeDocument/2006/relationships/customXml" Target="../ink/ink271.xml"/><Relationship Id="rId208" Type="http://schemas.openxmlformats.org/officeDocument/2006/relationships/customXml" Target="../ink/ink278.xml"/><Relationship Id="rId229" Type="http://schemas.openxmlformats.org/officeDocument/2006/relationships/image" Target="../media/image294.png"/><Relationship Id="rId240" Type="http://schemas.openxmlformats.org/officeDocument/2006/relationships/customXml" Target="../ink/ink294.xml"/><Relationship Id="rId261" Type="http://schemas.openxmlformats.org/officeDocument/2006/relationships/image" Target="../media/image310.png"/><Relationship Id="rId14" Type="http://schemas.openxmlformats.org/officeDocument/2006/relationships/customXml" Target="../ink/ink181.xml"/><Relationship Id="rId35" Type="http://schemas.openxmlformats.org/officeDocument/2006/relationships/image" Target="../media/image197.png"/><Relationship Id="rId56" Type="http://schemas.openxmlformats.org/officeDocument/2006/relationships/customXml" Target="../ink/ink202.xml"/><Relationship Id="rId77" Type="http://schemas.openxmlformats.org/officeDocument/2006/relationships/image" Target="../media/image218.png"/><Relationship Id="rId100" Type="http://schemas.openxmlformats.org/officeDocument/2006/relationships/customXml" Target="../ink/ink224.xml"/><Relationship Id="rId282" Type="http://schemas.openxmlformats.org/officeDocument/2006/relationships/customXml" Target="../ink/ink315.xml"/><Relationship Id="rId317" Type="http://schemas.openxmlformats.org/officeDocument/2006/relationships/image" Target="../media/image338.png"/><Relationship Id="rId8" Type="http://schemas.openxmlformats.org/officeDocument/2006/relationships/customXml" Target="../ink/ink178.xml"/><Relationship Id="rId98" Type="http://schemas.openxmlformats.org/officeDocument/2006/relationships/customXml" Target="../ink/ink223.xml"/><Relationship Id="rId121" Type="http://schemas.openxmlformats.org/officeDocument/2006/relationships/image" Target="../media/image240.png"/><Relationship Id="rId142" Type="http://schemas.openxmlformats.org/officeDocument/2006/relationships/customXml" Target="../ink/ink245.xml"/><Relationship Id="rId163" Type="http://schemas.openxmlformats.org/officeDocument/2006/relationships/image" Target="../media/image261.png"/><Relationship Id="rId184" Type="http://schemas.openxmlformats.org/officeDocument/2006/relationships/customXml" Target="../ink/ink266.xml"/><Relationship Id="rId219" Type="http://schemas.openxmlformats.org/officeDocument/2006/relationships/image" Target="../media/image289.png"/><Relationship Id="rId230" Type="http://schemas.openxmlformats.org/officeDocument/2006/relationships/customXml" Target="../ink/ink289.xml"/><Relationship Id="rId251" Type="http://schemas.openxmlformats.org/officeDocument/2006/relationships/image" Target="../media/image305.png"/><Relationship Id="rId25" Type="http://schemas.openxmlformats.org/officeDocument/2006/relationships/image" Target="../media/image192.png"/><Relationship Id="rId46" Type="http://schemas.openxmlformats.org/officeDocument/2006/relationships/customXml" Target="../ink/ink197.xml"/><Relationship Id="rId67" Type="http://schemas.openxmlformats.org/officeDocument/2006/relationships/image" Target="../media/image213.png"/><Relationship Id="rId272" Type="http://schemas.openxmlformats.org/officeDocument/2006/relationships/customXml" Target="../ink/ink310.xml"/><Relationship Id="rId293" Type="http://schemas.openxmlformats.org/officeDocument/2006/relationships/image" Target="../media/image326.png"/><Relationship Id="rId307" Type="http://schemas.openxmlformats.org/officeDocument/2006/relationships/image" Target="../media/image333.png"/><Relationship Id="rId88" Type="http://schemas.openxmlformats.org/officeDocument/2006/relationships/customXml" Target="../ink/ink218.xml"/><Relationship Id="rId111" Type="http://schemas.openxmlformats.org/officeDocument/2006/relationships/image" Target="../media/image235.png"/><Relationship Id="rId132" Type="http://schemas.openxmlformats.org/officeDocument/2006/relationships/customXml" Target="../ink/ink240.xml"/><Relationship Id="rId153" Type="http://schemas.openxmlformats.org/officeDocument/2006/relationships/image" Target="../media/image256.png"/><Relationship Id="rId174" Type="http://schemas.openxmlformats.org/officeDocument/2006/relationships/customXml" Target="../ink/ink261.xml"/><Relationship Id="rId195" Type="http://schemas.openxmlformats.org/officeDocument/2006/relationships/image" Target="../media/image277.png"/><Relationship Id="rId209" Type="http://schemas.openxmlformats.org/officeDocument/2006/relationships/image" Target="../media/image284.png"/><Relationship Id="rId220" Type="http://schemas.openxmlformats.org/officeDocument/2006/relationships/customXml" Target="../ink/ink284.xml"/><Relationship Id="rId241" Type="http://schemas.openxmlformats.org/officeDocument/2006/relationships/image" Target="../media/image300.png"/><Relationship Id="rId15" Type="http://schemas.openxmlformats.org/officeDocument/2006/relationships/image" Target="../media/image187.png"/><Relationship Id="rId36" Type="http://schemas.openxmlformats.org/officeDocument/2006/relationships/customXml" Target="../ink/ink192.xml"/><Relationship Id="rId57" Type="http://schemas.openxmlformats.org/officeDocument/2006/relationships/image" Target="../media/image208.png"/><Relationship Id="rId262" Type="http://schemas.openxmlformats.org/officeDocument/2006/relationships/customXml" Target="../ink/ink305.xml"/><Relationship Id="rId283" Type="http://schemas.openxmlformats.org/officeDocument/2006/relationships/image" Target="../media/image321.png"/><Relationship Id="rId318" Type="http://schemas.openxmlformats.org/officeDocument/2006/relationships/customXml" Target="../ink/ink333.xml"/><Relationship Id="rId78" Type="http://schemas.openxmlformats.org/officeDocument/2006/relationships/customXml" Target="../ink/ink213.xml"/><Relationship Id="rId99" Type="http://schemas.openxmlformats.org/officeDocument/2006/relationships/image" Target="../media/image229.png"/><Relationship Id="rId101" Type="http://schemas.openxmlformats.org/officeDocument/2006/relationships/image" Target="../media/image230.png"/><Relationship Id="rId122" Type="http://schemas.openxmlformats.org/officeDocument/2006/relationships/customXml" Target="../ink/ink235.xml"/><Relationship Id="rId143" Type="http://schemas.openxmlformats.org/officeDocument/2006/relationships/image" Target="../media/image251.png"/><Relationship Id="rId164" Type="http://schemas.openxmlformats.org/officeDocument/2006/relationships/customXml" Target="../ink/ink256.xml"/><Relationship Id="rId185" Type="http://schemas.openxmlformats.org/officeDocument/2006/relationships/image" Target="../media/image272.png"/><Relationship Id="rId9" Type="http://schemas.openxmlformats.org/officeDocument/2006/relationships/image" Target="../media/image184.png"/><Relationship Id="rId210" Type="http://schemas.openxmlformats.org/officeDocument/2006/relationships/customXml" Target="../ink/ink279.xml"/><Relationship Id="rId26" Type="http://schemas.openxmlformats.org/officeDocument/2006/relationships/customXml" Target="../ink/ink187.xml"/><Relationship Id="rId231" Type="http://schemas.openxmlformats.org/officeDocument/2006/relationships/image" Target="../media/image295.png"/><Relationship Id="rId252" Type="http://schemas.openxmlformats.org/officeDocument/2006/relationships/customXml" Target="../ink/ink300.xml"/><Relationship Id="rId273" Type="http://schemas.openxmlformats.org/officeDocument/2006/relationships/image" Target="../media/image316.png"/><Relationship Id="rId294" Type="http://schemas.openxmlformats.org/officeDocument/2006/relationships/customXml" Target="../ink/ink321.xml"/><Relationship Id="rId308" Type="http://schemas.openxmlformats.org/officeDocument/2006/relationships/customXml" Target="../ink/ink328.xml"/><Relationship Id="rId47" Type="http://schemas.openxmlformats.org/officeDocument/2006/relationships/image" Target="../media/image203.png"/><Relationship Id="rId68" Type="http://schemas.openxmlformats.org/officeDocument/2006/relationships/customXml" Target="../ink/ink208.xml"/><Relationship Id="rId89" Type="http://schemas.openxmlformats.org/officeDocument/2006/relationships/image" Target="../media/image224.png"/><Relationship Id="rId112" Type="http://schemas.openxmlformats.org/officeDocument/2006/relationships/customXml" Target="../ink/ink230.xml"/><Relationship Id="rId133" Type="http://schemas.openxmlformats.org/officeDocument/2006/relationships/image" Target="../media/image246.png"/><Relationship Id="rId154" Type="http://schemas.openxmlformats.org/officeDocument/2006/relationships/customXml" Target="../ink/ink251.xml"/><Relationship Id="rId175" Type="http://schemas.openxmlformats.org/officeDocument/2006/relationships/image" Target="../media/image267.png"/><Relationship Id="rId196" Type="http://schemas.openxmlformats.org/officeDocument/2006/relationships/customXml" Target="../ink/ink272.xml"/><Relationship Id="rId200" Type="http://schemas.openxmlformats.org/officeDocument/2006/relationships/customXml" Target="../ink/ink274.xml"/><Relationship Id="rId16" Type="http://schemas.openxmlformats.org/officeDocument/2006/relationships/customXml" Target="../ink/ink182.xml"/><Relationship Id="rId221" Type="http://schemas.openxmlformats.org/officeDocument/2006/relationships/image" Target="../media/image290.png"/><Relationship Id="rId242" Type="http://schemas.openxmlformats.org/officeDocument/2006/relationships/customXml" Target="../ink/ink295.xml"/><Relationship Id="rId263" Type="http://schemas.openxmlformats.org/officeDocument/2006/relationships/image" Target="../media/image311.png"/><Relationship Id="rId284" Type="http://schemas.openxmlformats.org/officeDocument/2006/relationships/customXml" Target="../ink/ink316.xml"/><Relationship Id="rId319" Type="http://schemas.openxmlformats.org/officeDocument/2006/relationships/image" Target="../media/image339.png"/><Relationship Id="rId37" Type="http://schemas.openxmlformats.org/officeDocument/2006/relationships/image" Target="../media/image198.png"/><Relationship Id="rId58" Type="http://schemas.openxmlformats.org/officeDocument/2006/relationships/customXml" Target="../ink/ink203.xml"/><Relationship Id="rId79" Type="http://schemas.openxmlformats.org/officeDocument/2006/relationships/image" Target="../media/image219.png"/><Relationship Id="rId102" Type="http://schemas.openxmlformats.org/officeDocument/2006/relationships/customXml" Target="../ink/ink225.xml"/><Relationship Id="rId123" Type="http://schemas.openxmlformats.org/officeDocument/2006/relationships/image" Target="../media/image241.png"/><Relationship Id="rId144" Type="http://schemas.openxmlformats.org/officeDocument/2006/relationships/customXml" Target="../ink/ink246.xml"/><Relationship Id="rId90" Type="http://schemas.openxmlformats.org/officeDocument/2006/relationships/customXml" Target="../ink/ink219.xml"/><Relationship Id="rId165" Type="http://schemas.openxmlformats.org/officeDocument/2006/relationships/image" Target="../media/image262.png"/><Relationship Id="rId186" Type="http://schemas.openxmlformats.org/officeDocument/2006/relationships/customXml" Target="../ink/ink267.xml"/><Relationship Id="rId211" Type="http://schemas.openxmlformats.org/officeDocument/2006/relationships/image" Target="../media/image285.png"/><Relationship Id="rId232" Type="http://schemas.openxmlformats.org/officeDocument/2006/relationships/customXml" Target="../ink/ink290.xml"/><Relationship Id="rId253" Type="http://schemas.openxmlformats.org/officeDocument/2006/relationships/image" Target="../media/image306.png"/><Relationship Id="rId274" Type="http://schemas.openxmlformats.org/officeDocument/2006/relationships/customXml" Target="../ink/ink311.xml"/><Relationship Id="rId295" Type="http://schemas.openxmlformats.org/officeDocument/2006/relationships/image" Target="../media/image327.png"/><Relationship Id="rId309" Type="http://schemas.openxmlformats.org/officeDocument/2006/relationships/image" Target="../media/image334.png"/><Relationship Id="rId27" Type="http://schemas.openxmlformats.org/officeDocument/2006/relationships/image" Target="../media/image193.png"/><Relationship Id="rId48" Type="http://schemas.openxmlformats.org/officeDocument/2006/relationships/customXml" Target="../ink/ink198.xml"/><Relationship Id="rId69" Type="http://schemas.openxmlformats.org/officeDocument/2006/relationships/image" Target="../media/image214.png"/><Relationship Id="rId113" Type="http://schemas.openxmlformats.org/officeDocument/2006/relationships/image" Target="../media/image236.png"/><Relationship Id="rId134" Type="http://schemas.openxmlformats.org/officeDocument/2006/relationships/customXml" Target="../ink/ink241.xml"/><Relationship Id="rId320" Type="http://schemas.openxmlformats.org/officeDocument/2006/relationships/customXml" Target="../ink/ink334.xml"/><Relationship Id="rId80" Type="http://schemas.openxmlformats.org/officeDocument/2006/relationships/customXml" Target="../ink/ink214.xml"/><Relationship Id="rId155" Type="http://schemas.openxmlformats.org/officeDocument/2006/relationships/image" Target="../media/image257.png"/><Relationship Id="rId176" Type="http://schemas.openxmlformats.org/officeDocument/2006/relationships/customXml" Target="../ink/ink262.xml"/><Relationship Id="rId197" Type="http://schemas.openxmlformats.org/officeDocument/2006/relationships/image" Target="../media/image278.png"/><Relationship Id="rId201" Type="http://schemas.openxmlformats.org/officeDocument/2006/relationships/image" Target="../media/image280.png"/><Relationship Id="rId222" Type="http://schemas.openxmlformats.org/officeDocument/2006/relationships/customXml" Target="../ink/ink285.xml"/><Relationship Id="rId243" Type="http://schemas.openxmlformats.org/officeDocument/2006/relationships/image" Target="../media/image301.png"/><Relationship Id="rId264" Type="http://schemas.openxmlformats.org/officeDocument/2006/relationships/customXml" Target="../ink/ink306.xml"/><Relationship Id="rId285" Type="http://schemas.openxmlformats.org/officeDocument/2006/relationships/image" Target="../media/image322.png"/><Relationship Id="rId17" Type="http://schemas.openxmlformats.org/officeDocument/2006/relationships/image" Target="../media/image188.png"/><Relationship Id="rId38" Type="http://schemas.openxmlformats.org/officeDocument/2006/relationships/customXml" Target="../ink/ink193.xml"/><Relationship Id="rId59" Type="http://schemas.openxmlformats.org/officeDocument/2006/relationships/image" Target="../media/image209.png"/><Relationship Id="rId103" Type="http://schemas.openxmlformats.org/officeDocument/2006/relationships/image" Target="../media/image231.png"/><Relationship Id="rId124" Type="http://schemas.openxmlformats.org/officeDocument/2006/relationships/customXml" Target="../ink/ink236.xml"/><Relationship Id="rId310" Type="http://schemas.openxmlformats.org/officeDocument/2006/relationships/customXml" Target="../ink/ink329.xml"/><Relationship Id="rId70" Type="http://schemas.openxmlformats.org/officeDocument/2006/relationships/customXml" Target="../ink/ink209.xml"/><Relationship Id="rId91" Type="http://schemas.openxmlformats.org/officeDocument/2006/relationships/image" Target="../media/image225.png"/><Relationship Id="rId145" Type="http://schemas.openxmlformats.org/officeDocument/2006/relationships/image" Target="../media/image252.png"/><Relationship Id="rId166" Type="http://schemas.openxmlformats.org/officeDocument/2006/relationships/customXml" Target="../ink/ink257.xml"/><Relationship Id="rId187" Type="http://schemas.openxmlformats.org/officeDocument/2006/relationships/image" Target="../media/image273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280.xml"/><Relationship Id="rId233" Type="http://schemas.openxmlformats.org/officeDocument/2006/relationships/image" Target="../media/image296.png"/><Relationship Id="rId254" Type="http://schemas.openxmlformats.org/officeDocument/2006/relationships/customXml" Target="../ink/ink301.xml"/><Relationship Id="rId28" Type="http://schemas.openxmlformats.org/officeDocument/2006/relationships/customXml" Target="../ink/ink188.xml"/><Relationship Id="rId49" Type="http://schemas.openxmlformats.org/officeDocument/2006/relationships/image" Target="../media/image204.png"/><Relationship Id="rId114" Type="http://schemas.openxmlformats.org/officeDocument/2006/relationships/customXml" Target="../ink/ink231.xml"/><Relationship Id="rId275" Type="http://schemas.openxmlformats.org/officeDocument/2006/relationships/image" Target="../media/image317.png"/><Relationship Id="rId296" Type="http://schemas.openxmlformats.org/officeDocument/2006/relationships/customXml" Target="../ink/ink322.xml"/><Relationship Id="rId300" Type="http://schemas.openxmlformats.org/officeDocument/2006/relationships/customXml" Target="../ink/ink324.xml"/><Relationship Id="rId60" Type="http://schemas.openxmlformats.org/officeDocument/2006/relationships/customXml" Target="../ink/ink204.xml"/><Relationship Id="rId81" Type="http://schemas.openxmlformats.org/officeDocument/2006/relationships/image" Target="../media/image220.png"/><Relationship Id="rId135" Type="http://schemas.openxmlformats.org/officeDocument/2006/relationships/image" Target="../media/image247.png"/><Relationship Id="rId156" Type="http://schemas.openxmlformats.org/officeDocument/2006/relationships/customXml" Target="../ink/ink252.xml"/><Relationship Id="rId177" Type="http://schemas.openxmlformats.org/officeDocument/2006/relationships/image" Target="../media/image268.png"/><Relationship Id="rId198" Type="http://schemas.openxmlformats.org/officeDocument/2006/relationships/customXml" Target="../ink/ink273.xml"/><Relationship Id="rId321" Type="http://schemas.openxmlformats.org/officeDocument/2006/relationships/image" Target="../media/image340.png"/><Relationship Id="rId202" Type="http://schemas.openxmlformats.org/officeDocument/2006/relationships/customXml" Target="../ink/ink275.xml"/><Relationship Id="rId223" Type="http://schemas.openxmlformats.org/officeDocument/2006/relationships/image" Target="../media/image291.png"/><Relationship Id="rId244" Type="http://schemas.openxmlformats.org/officeDocument/2006/relationships/customXml" Target="../ink/ink296.xml"/><Relationship Id="rId18" Type="http://schemas.openxmlformats.org/officeDocument/2006/relationships/customXml" Target="../ink/ink183.xml"/><Relationship Id="rId39" Type="http://schemas.openxmlformats.org/officeDocument/2006/relationships/image" Target="../media/image199.png"/><Relationship Id="rId265" Type="http://schemas.openxmlformats.org/officeDocument/2006/relationships/image" Target="../media/image312.png"/><Relationship Id="rId286" Type="http://schemas.openxmlformats.org/officeDocument/2006/relationships/customXml" Target="../ink/ink317.xml"/><Relationship Id="rId50" Type="http://schemas.openxmlformats.org/officeDocument/2006/relationships/customXml" Target="../ink/ink199.xml"/><Relationship Id="rId104" Type="http://schemas.openxmlformats.org/officeDocument/2006/relationships/customXml" Target="../ink/ink226.xml"/><Relationship Id="rId125" Type="http://schemas.openxmlformats.org/officeDocument/2006/relationships/image" Target="../media/image242.png"/><Relationship Id="rId146" Type="http://schemas.openxmlformats.org/officeDocument/2006/relationships/customXml" Target="../ink/ink247.xml"/><Relationship Id="rId167" Type="http://schemas.openxmlformats.org/officeDocument/2006/relationships/image" Target="../media/image263.png"/><Relationship Id="rId188" Type="http://schemas.openxmlformats.org/officeDocument/2006/relationships/customXml" Target="../ink/ink268.xml"/><Relationship Id="rId311" Type="http://schemas.openxmlformats.org/officeDocument/2006/relationships/image" Target="../media/image335.png"/><Relationship Id="rId71" Type="http://schemas.openxmlformats.org/officeDocument/2006/relationships/image" Target="../media/image215.png"/><Relationship Id="rId92" Type="http://schemas.openxmlformats.org/officeDocument/2006/relationships/customXml" Target="../ink/ink220.xml"/><Relationship Id="rId213" Type="http://schemas.openxmlformats.org/officeDocument/2006/relationships/image" Target="../media/image286.png"/><Relationship Id="rId234" Type="http://schemas.openxmlformats.org/officeDocument/2006/relationships/customXml" Target="../ink/ink291.xml"/><Relationship Id="rId2" Type="http://schemas.openxmlformats.org/officeDocument/2006/relationships/customXml" Target="../ink/ink175.xml"/><Relationship Id="rId29" Type="http://schemas.openxmlformats.org/officeDocument/2006/relationships/image" Target="../media/image194.png"/><Relationship Id="rId255" Type="http://schemas.openxmlformats.org/officeDocument/2006/relationships/image" Target="../media/image307.png"/><Relationship Id="rId276" Type="http://schemas.openxmlformats.org/officeDocument/2006/relationships/customXml" Target="../ink/ink312.xml"/><Relationship Id="rId297" Type="http://schemas.openxmlformats.org/officeDocument/2006/relationships/image" Target="../media/image328.png"/><Relationship Id="rId40" Type="http://schemas.openxmlformats.org/officeDocument/2006/relationships/customXml" Target="../ink/ink194.xml"/><Relationship Id="rId115" Type="http://schemas.openxmlformats.org/officeDocument/2006/relationships/image" Target="../media/image237.png"/><Relationship Id="rId136" Type="http://schemas.openxmlformats.org/officeDocument/2006/relationships/customXml" Target="../ink/ink242.xml"/><Relationship Id="rId157" Type="http://schemas.openxmlformats.org/officeDocument/2006/relationships/image" Target="../media/image258.png"/><Relationship Id="rId178" Type="http://schemas.openxmlformats.org/officeDocument/2006/relationships/customXml" Target="../ink/ink263.xml"/><Relationship Id="rId301" Type="http://schemas.openxmlformats.org/officeDocument/2006/relationships/image" Target="../media/image330.png"/><Relationship Id="rId322" Type="http://schemas.openxmlformats.org/officeDocument/2006/relationships/customXml" Target="../ink/ink335.xml"/><Relationship Id="rId61" Type="http://schemas.openxmlformats.org/officeDocument/2006/relationships/image" Target="../media/image210.png"/><Relationship Id="rId82" Type="http://schemas.openxmlformats.org/officeDocument/2006/relationships/customXml" Target="../ink/ink215.xml"/><Relationship Id="rId199" Type="http://schemas.openxmlformats.org/officeDocument/2006/relationships/image" Target="../media/image279.png"/><Relationship Id="rId203" Type="http://schemas.openxmlformats.org/officeDocument/2006/relationships/image" Target="../media/image281.png"/><Relationship Id="rId19" Type="http://schemas.openxmlformats.org/officeDocument/2006/relationships/image" Target="../media/image189.png"/><Relationship Id="rId224" Type="http://schemas.openxmlformats.org/officeDocument/2006/relationships/customXml" Target="../ink/ink286.xml"/><Relationship Id="rId245" Type="http://schemas.openxmlformats.org/officeDocument/2006/relationships/image" Target="../media/image302.png"/><Relationship Id="rId266" Type="http://schemas.openxmlformats.org/officeDocument/2006/relationships/customXml" Target="../ink/ink307.xml"/><Relationship Id="rId287" Type="http://schemas.openxmlformats.org/officeDocument/2006/relationships/image" Target="../media/image323.png"/><Relationship Id="rId30" Type="http://schemas.openxmlformats.org/officeDocument/2006/relationships/customXml" Target="../ink/ink189.xml"/><Relationship Id="rId105" Type="http://schemas.openxmlformats.org/officeDocument/2006/relationships/image" Target="../media/image232.png"/><Relationship Id="rId126" Type="http://schemas.openxmlformats.org/officeDocument/2006/relationships/customXml" Target="../ink/ink237.xml"/><Relationship Id="rId147" Type="http://schemas.openxmlformats.org/officeDocument/2006/relationships/image" Target="../media/image253.png"/><Relationship Id="rId168" Type="http://schemas.openxmlformats.org/officeDocument/2006/relationships/customXml" Target="../ink/ink258.xml"/><Relationship Id="rId312" Type="http://schemas.openxmlformats.org/officeDocument/2006/relationships/customXml" Target="../ink/ink330.xml"/><Relationship Id="rId51" Type="http://schemas.openxmlformats.org/officeDocument/2006/relationships/image" Target="../media/image205.png"/><Relationship Id="rId72" Type="http://schemas.openxmlformats.org/officeDocument/2006/relationships/customXml" Target="../ink/ink210.xml"/><Relationship Id="rId93" Type="http://schemas.openxmlformats.org/officeDocument/2006/relationships/image" Target="../media/image226.png"/><Relationship Id="rId189" Type="http://schemas.openxmlformats.org/officeDocument/2006/relationships/image" Target="../media/image274.png"/><Relationship Id="rId3" Type="http://schemas.openxmlformats.org/officeDocument/2006/relationships/image" Target="../media/image181.png"/><Relationship Id="rId214" Type="http://schemas.openxmlformats.org/officeDocument/2006/relationships/customXml" Target="../ink/ink281.xml"/><Relationship Id="rId235" Type="http://schemas.openxmlformats.org/officeDocument/2006/relationships/image" Target="../media/image297.png"/><Relationship Id="rId256" Type="http://schemas.openxmlformats.org/officeDocument/2006/relationships/customXml" Target="../ink/ink302.xml"/><Relationship Id="rId277" Type="http://schemas.openxmlformats.org/officeDocument/2006/relationships/image" Target="../media/image318.png"/><Relationship Id="rId298" Type="http://schemas.openxmlformats.org/officeDocument/2006/relationships/customXml" Target="../ink/ink323.xml"/><Relationship Id="rId116" Type="http://schemas.openxmlformats.org/officeDocument/2006/relationships/customXml" Target="../ink/ink232.xml"/><Relationship Id="rId137" Type="http://schemas.openxmlformats.org/officeDocument/2006/relationships/image" Target="../media/image248.png"/><Relationship Id="rId158" Type="http://schemas.openxmlformats.org/officeDocument/2006/relationships/customXml" Target="../ink/ink253.xml"/><Relationship Id="rId302" Type="http://schemas.openxmlformats.org/officeDocument/2006/relationships/customXml" Target="../ink/ink325.xml"/><Relationship Id="rId323" Type="http://schemas.openxmlformats.org/officeDocument/2006/relationships/image" Target="../media/image341.png"/><Relationship Id="rId20" Type="http://schemas.openxmlformats.org/officeDocument/2006/relationships/customXml" Target="../ink/ink184.xml"/><Relationship Id="rId41" Type="http://schemas.openxmlformats.org/officeDocument/2006/relationships/image" Target="../media/image200.png"/><Relationship Id="rId62" Type="http://schemas.openxmlformats.org/officeDocument/2006/relationships/customXml" Target="../ink/ink205.xml"/><Relationship Id="rId83" Type="http://schemas.openxmlformats.org/officeDocument/2006/relationships/image" Target="../media/image221.png"/><Relationship Id="rId179" Type="http://schemas.openxmlformats.org/officeDocument/2006/relationships/image" Target="../media/image269.png"/><Relationship Id="rId190" Type="http://schemas.openxmlformats.org/officeDocument/2006/relationships/customXml" Target="../ink/ink269.xml"/><Relationship Id="rId204" Type="http://schemas.openxmlformats.org/officeDocument/2006/relationships/customXml" Target="../ink/ink276.xml"/><Relationship Id="rId225" Type="http://schemas.openxmlformats.org/officeDocument/2006/relationships/image" Target="../media/image292.png"/><Relationship Id="rId246" Type="http://schemas.openxmlformats.org/officeDocument/2006/relationships/customXml" Target="../ink/ink297.xml"/><Relationship Id="rId267" Type="http://schemas.openxmlformats.org/officeDocument/2006/relationships/image" Target="../media/image313.png"/><Relationship Id="rId288" Type="http://schemas.openxmlformats.org/officeDocument/2006/relationships/customXml" Target="../ink/ink318.xml"/><Relationship Id="rId106" Type="http://schemas.openxmlformats.org/officeDocument/2006/relationships/customXml" Target="../ink/ink227.xml"/><Relationship Id="rId127" Type="http://schemas.openxmlformats.org/officeDocument/2006/relationships/image" Target="../media/image243.png"/><Relationship Id="rId313" Type="http://schemas.openxmlformats.org/officeDocument/2006/relationships/image" Target="../media/image336.png"/><Relationship Id="rId10" Type="http://schemas.openxmlformats.org/officeDocument/2006/relationships/customXml" Target="../ink/ink179.xml"/><Relationship Id="rId31" Type="http://schemas.openxmlformats.org/officeDocument/2006/relationships/image" Target="../media/image195.png"/><Relationship Id="rId52" Type="http://schemas.openxmlformats.org/officeDocument/2006/relationships/customXml" Target="../ink/ink200.xml"/><Relationship Id="rId73" Type="http://schemas.openxmlformats.org/officeDocument/2006/relationships/image" Target="../media/image216.png"/><Relationship Id="rId94" Type="http://schemas.openxmlformats.org/officeDocument/2006/relationships/customXml" Target="../ink/ink221.xml"/><Relationship Id="rId148" Type="http://schemas.openxmlformats.org/officeDocument/2006/relationships/customXml" Target="../ink/ink248.xml"/><Relationship Id="rId169" Type="http://schemas.openxmlformats.org/officeDocument/2006/relationships/image" Target="../media/image264.png"/><Relationship Id="rId4" Type="http://schemas.openxmlformats.org/officeDocument/2006/relationships/customXml" Target="../ink/ink176.xml"/><Relationship Id="rId180" Type="http://schemas.openxmlformats.org/officeDocument/2006/relationships/customXml" Target="../ink/ink264.xml"/><Relationship Id="rId215" Type="http://schemas.openxmlformats.org/officeDocument/2006/relationships/image" Target="../media/image287.png"/><Relationship Id="rId236" Type="http://schemas.openxmlformats.org/officeDocument/2006/relationships/customXml" Target="../ink/ink292.xml"/><Relationship Id="rId257" Type="http://schemas.openxmlformats.org/officeDocument/2006/relationships/image" Target="../media/image308.png"/><Relationship Id="rId278" Type="http://schemas.openxmlformats.org/officeDocument/2006/relationships/customXml" Target="../ink/ink313.xml"/><Relationship Id="rId303" Type="http://schemas.openxmlformats.org/officeDocument/2006/relationships/image" Target="../media/image331.png"/><Relationship Id="rId42" Type="http://schemas.openxmlformats.org/officeDocument/2006/relationships/customXml" Target="../ink/ink195.xml"/><Relationship Id="rId84" Type="http://schemas.openxmlformats.org/officeDocument/2006/relationships/customXml" Target="../ink/ink216.xml"/><Relationship Id="rId138" Type="http://schemas.openxmlformats.org/officeDocument/2006/relationships/customXml" Target="../ink/ink243.xml"/><Relationship Id="rId191" Type="http://schemas.openxmlformats.org/officeDocument/2006/relationships/image" Target="../media/image275.png"/><Relationship Id="rId205" Type="http://schemas.openxmlformats.org/officeDocument/2006/relationships/image" Target="../media/image282.png"/><Relationship Id="rId247" Type="http://schemas.openxmlformats.org/officeDocument/2006/relationships/image" Target="../media/image303.png"/><Relationship Id="rId107" Type="http://schemas.openxmlformats.org/officeDocument/2006/relationships/image" Target="../media/image233.png"/><Relationship Id="rId289" Type="http://schemas.openxmlformats.org/officeDocument/2006/relationships/image" Target="../media/image324.png"/><Relationship Id="rId11" Type="http://schemas.openxmlformats.org/officeDocument/2006/relationships/image" Target="../media/image185.png"/><Relationship Id="rId53" Type="http://schemas.openxmlformats.org/officeDocument/2006/relationships/image" Target="../media/image206.png"/><Relationship Id="rId149" Type="http://schemas.openxmlformats.org/officeDocument/2006/relationships/image" Target="../media/image254.png"/><Relationship Id="rId314" Type="http://schemas.openxmlformats.org/officeDocument/2006/relationships/customXml" Target="../ink/ink331.xml"/><Relationship Id="rId95" Type="http://schemas.openxmlformats.org/officeDocument/2006/relationships/image" Target="../media/image227.png"/><Relationship Id="rId160" Type="http://schemas.openxmlformats.org/officeDocument/2006/relationships/customXml" Target="../ink/ink254.xml"/><Relationship Id="rId216" Type="http://schemas.openxmlformats.org/officeDocument/2006/relationships/customXml" Target="../ink/ink282.xml"/><Relationship Id="rId258" Type="http://schemas.openxmlformats.org/officeDocument/2006/relationships/customXml" Target="../ink/ink303.xml"/><Relationship Id="rId22" Type="http://schemas.openxmlformats.org/officeDocument/2006/relationships/customXml" Target="../ink/ink185.xml"/><Relationship Id="rId64" Type="http://schemas.openxmlformats.org/officeDocument/2006/relationships/customXml" Target="../ink/ink206.xml"/><Relationship Id="rId118" Type="http://schemas.openxmlformats.org/officeDocument/2006/relationships/customXml" Target="../ink/ink233.xml"/><Relationship Id="rId325" Type="http://schemas.openxmlformats.org/officeDocument/2006/relationships/image" Target="../media/image342.png"/><Relationship Id="rId171" Type="http://schemas.openxmlformats.org/officeDocument/2006/relationships/image" Target="../media/image265.png"/><Relationship Id="rId227" Type="http://schemas.openxmlformats.org/officeDocument/2006/relationships/image" Target="../media/image293.png"/><Relationship Id="rId269" Type="http://schemas.openxmlformats.org/officeDocument/2006/relationships/image" Target="../media/image314.png"/><Relationship Id="rId33" Type="http://schemas.openxmlformats.org/officeDocument/2006/relationships/image" Target="../media/image196.png"/><Relationship Id="rId129" Type="http://schemas.openxmlformats.org/officeDocument/2006/relationships/image" Target="../media/image244.png"/><Relationship Id="rId280" Type="http://schemas.openxmlformats.org/officeDocument/2006/relationships/customXml" Target="../ink/ink314.xml"/><Relationship Id="rId75" Type="http://schemas.openxmlformats.org/officeDocument/2006/relationships/image" Target="../media/image217.png"/><Relationship Id="rId140" Type="http://schemas.openxmlformats.org/officeDocument/2006/relationships/customXml" Target="../ink/ink244.xml"/><Relationship Id="rId182" Type="http://schemas.openxmlformats.org/officeDocument/2006/relationships/customXml" Target="../ink/ink265.xml"/><Relationship Id="rId6" Type="http://schemas.openxmlformats.org/officeDocument/2006/relationships/customXml" Target="../ink/ink177.xml"/><Relationship Id="rId238" Type="http://schemas.openxmlformats.org/officeDocument/2006/relationships/customXml" Target="../ink/ink293.xml"/><Relationship Id="rId291" Type="http://schemas.openxmlformats.org/officeDocument/2006/relationships/image" Target="../media/image325.png"/><Relationship Id="rId305" Type="http://schemas.openxmlformats.org/officeDocument/2006/relationships/image" Target="../media/image332.png"/><Relationship Id="rId44" Type="http://schemas.openxmlformats.org/officeDocument/2006/relationships/customXml" Target="../ink/ink196.xml"/><Relationship Id="rId86" Type="http://schemas.openxmlformats.org/officeDocument/2006/relationships/customXml" Target="../ink/ink217.xml"/><Relationship Id="rId151" Type="http://schemas.openxmlformats.org/officeDocument/2006/relationships/image" Target="../media/image255.png"/><Relationship Id="rId193" Type="http://schemas.openxmlformats.org/officeDocument/2006/relationships/image" Target="../media/image276.png"/><Relationship Id="rId207" Type="http://schemas.openxmlformats.org/officeDocument/2006/relationships/image" Target="../media/image283.png"/><Relationship Id="rId249" Type="http://schemas.openxmlformats.org/officeDocument/2006/relationships/image" Target="../media/image304.png"/><Relationship Id="rId13" Type="http://schemas.openxmlformats.org/officeDocument/2006/relationships/image" Target="../media/image186.png"/><Relationship Id="rId109" Type="http://schemas.openxmlformats.org/officeDocument/2006/relationships/image" Target="../media/image234.png"/><Relationship Id="rId260" Type="http://schemas.openxmlformats.org/officeDocument/2006/relationships/customXml" Target="../ink/ink304.xml"/><Relationship Id="rId316" Type="http://schemas.openxmlformats.org/officeDocument/2006/relationships/customXml" Target="../ink/ink332.xml"/><Relationship Id="rId55" Type="http://schemas.openxmlformats.org/officeDocument/2006/relationships/image" Target="../media/image207.png"/><Relationship Id="rId97" Type="http://schemas.openxmlformats.org/officeDocument/2006/relationships/image" Target="../media/image228.png"/><Relationship Id="rId120" Type="http://schemas.openxmlformats.org/officeDocument/2006/relationships/customXml" Target="../ink/ink23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1.png"/><Relationship Id="rId21" Type="http://schemas.openxmlformats.org/officeDocument/2006/relationships/image" Target="../media/image353.png"/><Relationship Id="rId42" Type="http://schemas.openxmlformats.org/officeDocument/2006/relationships/customXml" Target="../ink/ink358.xml"/><Relationship Id="rId63" Type="http://schemas.openxmlformats.org/officeDocument/2006/relationships/image" Target="../media/image374.png"/><Relationship Id="rId84" Type="http://schemas.openxmlformats.org/officeDocument/2006/relationships/customXml" Target="../ink/ink379.xml"/><Relationship Id="rId138" Type="http://schemas.openxmlformats.org/officeDocument/2006/relationships/customXml" Target="../ink/ink406.xml"/><Relationship Id="rId159" Type="http://schemas.openxmlformats.org/officeDocument/2006/relationships/image" Target="../media/image422.png"/><Relationship Id="rId170" Type="http://schemas.openxmlformats.org/officeDocument/2006/relationships/customXml" Target="../ink/ink422.xml"/><Relationship Id="rId191" Type="http://schemas.openxmlformats.org/officeDocument/2006/relationships/image" Target="../media/image438.png"/><Relationship Id="rId205" Type="http://schemas.openxmlformats.org/officeDocument/2006/relationships/image" Target="../media/image445.png"/><Relationship Id="rId107" Type="http://schemas.openxmlformats.org/officeDocument/2006/relationships/image" Target="../media/image396.png"/><Relationship Id="rId11" Type="http://schemas.openxmlformats.org/officeDocument/2006/relationships/image" Target="../media/image348.png"/><Relationship Id="rId32" Type="http://schemas.openxmlformats.org/officeDocument/2006/relationships/customXml" Target="../ink/ink353.xml"/><Relationship Id="rId53" Type="http://schemas.openxmlformats.org/officeDocument/2006/relationships/image" Target="../media/image369.png"/><Relationship Id="rId74" Type="http://schemas.openxmlformats.org/officeDocument/2006/relationships/customXml" Target="../ink/ink374.xml"/><Relationship Id="rId128" Type="http://schemas.openxmlformats.org/officeDocument/2006/relationships/customXml" Target="../ink/ink401.xml"/><Relationship Id="rId149" Type="http://schemas.openxmlformats.org/officeDocument/2006/relationships/image" Target="../media/image417.png"/><Relationship Id="rId5" Type="http://schemas.openxmlformats.org/officeDocument/2006/relationships/image" Target="../media/image345.png"/><Relationship Id="rId95" Type="http://schemas.openxmlformats.org/officeDocument/2006/relationships/image" Target="../media/image390.png"/><Relationship Id="rId160" Type="http://schemas.openxmlformats.org/officeDocument/2006/relationships/customXml" Target="../ink/ink417.xml"/><Relationship Id="rId181" Type="http://schemas.openxmlformats.org/officeDocument/2006/relationships/image" Target="../media/image433.png"/><Relationship Id="rId216" Type="http://schemas.openxmlformats.org/officeDocument/2006/relationships/customXml" Target="../ink/ink445.xml"/><Relationship Id="rId22" Type="http://schemas.openxmlformats.org/officeDocument/2006/relationships/customXml" Target="../ink/ink348.xml"/><Relationship Id="rId43" Type="http://schemas.openxmlformats.org/officeDocument/2006/relationships/image" Target="../media/image364.png"/><Relationship Id="rId64" Type="http://schemas.openxmlformats.org/officeDocument/2006/relationships/customXml" Target="../ink/ink369.xml"/><Relationship Id="rId118" Type="http://schemas.openxmlformats.org/officeDocument/2006/relationships/customXml" Target="../ink/ink396.xml"/><Relationship Id="rId139" Type="http://schemas.openxmlformats.org/officeDocument/2006/relationships/image" Target="../media/image412.png"/><Relationship Id="rId85" Type="http://schemas.openxmlformats.org/officeDocument/2006/relationships/image" Target="../media/image385.png"/><Relationship Id="rId150" Type="http://schemas.openxmlformats.org/officeDocument/2006/relationships/customXml" Target="../ink/ink412.xml"/><Relationship Id="rId171" Type="http://schemas.openxmlformats.org/officeDocument/2006/relationships/image" Target="../media/image428.png"/><Relationship Id="rId192" Type="http://schemas.openxmlformats.org/officeDocument/2006/relationships/customXml" Target="../ink/ink433.xml"/><Relationship Id="rId206" Type="http://schemas.openxmlformats.org/officeDocument/2006/relationships/customXml" Target="../ink/ink440.xml"/><Relationship Id="rId12" Type="http://schemas.openxmlformats.org/officeDocument/2006/relationships/customXml" Target="../ink/ink343.xml"/><Relationship Id="rId33" Type="http://schemas.openxmlformats.org/officeDocument/2006/relationships/image" Target="../media/image359.png"/><Relationship Id="rId108" Type="http://schemas.openxmlformats.org/officeDocument/2006/relationships/customXml" Target="../ink/ink391.xml"/><Relationship Id="rId129" Type="http://schemas.openxmlformats.org/officeDocument/2006/relationships/image" Target="../media/image407.png"/><Relationship Id="rId54" Type="http://schemas.openxmlformats.org/officeDocument/2006/relationships/customXml" Target="../ink/ink364.xml"/><Relationship Id="rId75" Type="http://schemas.openxmlformats.org/officeDocument/2006/relationships/image" Target="../media/image380.png"/><Relationship Id="rId96" Type="http://schemas.openxmlformats.org/officeDocument/2006/relationships/customXml" Target="../ink/ink385.xml"/><Relationship Id="rId140" Type="http://schemas.openxmlformats.org/officeDocument/2006/relationships/customXml" Target="../ink/ink407.xml"/><Relationship Id="rId161" Type="http://schemas.openxmlformats.org/officeDocument/2006/relationships/image" Target="../media/image423.png"/><Relationship Id="rId182" Type="http://schemas.openxmlformats.org/officeDocument/2006/relationships/customXml" Target="../ink/ink428.xml"/><Relationship Id="rId217" Type="http://schemas.openxmlformats.org/officeDocument/2006/relationships/image" Target="../media/image451.png"/><Relationship Id="rId6" Type="http://schemas.openxmlformats.org/officeDocument/2006/relationships/customXml" Target="../ink/ink340.xml"/><Relationship Id="rId23" Type="http://schemas.openxmlformats.org/officeDocument/2006/relationships/image" Target="../media/image354.png"/><Relationship Id="rId119" Type="http://schemas.openxmlformats.org/officeDocument/2006/relationships/image" Target="../media/image402.png"/><Relationship Id="rId44" Type="http://schemas.openxmlformats.org/officeDocument/2006/relationships/customXml" Target="../ink/ink359.xml"/><Relationship Id="rId65" Type="http://schemas.openxmlformats.org/officeDocument/2006/relationships/image" Target="../media/image375.png"/><Relationship Id="rId86" Type="http://schemas.openxmlformats.org/officeDocument/2006/relationships/customXml" Target="../ink/ink380.xml"/><Relationship Id="rId130" Type="http://schemas.openxmlformats.org/officeDocument/2006/relationships/customXml" Target="../ink/ink402.xml"/><Relationship Id="rId151" Type="http://schemas.openxmlformats.org/officeDocument/2006/relationships/image" Target="../media/image418.png"/><Relationship Id="rId172" Type="http://schemas.openxmlformats.org/officeDocument/2006/relationships/customXml" Target="../ink/ink423.xml"/><Relationship Id="rId193" Type="http://schemas.openxmlformats.org/officeDocument/2006/relationships/image" Target="../media/image439.png"/><Relationship Id="rId207" Type="http://schemas.openxmlformats.org/officeDocument/2006/relationships/image" Target="../media/image446.png"/><Relationship Id="rId13" Type="http://schemas.openxmlformats.org/officeDocument/2006/relationships/image" Target="../media/image349.png"/><Relationship Id="rId109" Type="http://schemas.openxmlformats.org/officeDocument/2006/relationships/image" Target="../media/image397.png"/><Relationship Id="rId34" Type="http://schemas.openxmlformats.org/officeDocument/2006/relationships/customXml" Target="../ink/ink354.xml"/><Relationship Id="rId55" Type="http://schemas.openxmlformats.org/officeDocument/2006/relationships/image" Target="../media/image370.png"/><Relationship Id="rId76" Type="http://schemas.openxmlformats.org/officeDocument/2006/relationships/customXml" Target="../ink/ink375.xml"/><Relationship Id="rId97" Type="http://schemas.openxmlformats.org/officeDocument/2006/relationships/image" Target="../media/image391.png"/><Relationship Id="rId120" Type="http://schemas.openxmlformats.org/officeDocument/2006/relationships/customXml" Target="../ink/ink397.xml"/><Relationship Id="rId141" Type="http://schemas.openxmlformats.org/officeDocument/2006/relationships/image" Target="../media/image413.png"/><Relationship Id="rId7" Type="http://schemas.openxmlformats.org/officeDocument/2006/relationships/image" Target="../media/image346.png"/><Relationship Id="rId162" Type="http://schemas.openxmlformats.org/officeDocument/2006/relationships/customXml" Target="../ink/ink418.xml"/><Relationship Id="rId183" Type="http://schemas.openxmlformats.org/officeDocument/2006/relationships/image" Target="../media/image434.png"/><Relationship Id="rId218" Type="http://schemas.openxmlformats.org/officeDocument/2006/relationships/customXml" Target="../ink/ink446.xml"/><Relationship Id="rId24" Type="http://schemas.openxmlformats.org/officeDocument/2006/relationships/customXml" Target="../ink/ink349.xml"/><Relationship Id="rId45" Type="http://schemas.openxmlformats.org/officeDocument/2006/relationships/image" Target="../media/image365.png"/><Relationship Id="rId66" Type="http://schemas.openxmlformats.org/officeDocument/2006/relationships/customXml" Target="../ink/ink370.xml"/><Relationship Id="rId87" Type="http://schemas.openxmlformats.org/officeDocument/2006/relationships/image" Target="../media/image386.png"/><Relationship Id="rId110" Type="http://schemas.openxmlformats.org/officeDocument/2006/relationships/customXml" Target="../ink/ink392.xml"/><Relationship Id="rId131" Type="http://schemas.openxmlformats.org/officeDocument/2006/relationships/image" Target="../media/image408.png"/><Relationship Id="rId152" Type="http://schemas.openxmlformats.org/officeDocument/2006/relationships/customXml" Target="../ink/ink413.xml"/><Relationship Id="rId173" Type="http://schemas.openxmlformats.org/officeDocument/2006/relationships/image" Target="../media/image429.png"/><Relationship Id="rId194" Type="http://schemas.openxmlformats.org/officeDocument/2006/relationships/customXml" Target="../ink/ink434.xml"/><Relationship Id="rId208" Type="http://schemas.openxmlformats.org/officeDocument/2006/relationships/customXml" Target="../ink/ink441.xml"/><Relationship Id="rId14" Type="http://schemas.openxmlformats.org/officeDocument/2006/relationships/customXml" Target="../ink/ink344.xml"/><Relationship Id="rId35" Type="http://schemas.openxmlformats.org/officeDocument/2006/relationships/image" Target="../media/image360.png"/><Relationship Id="rId56" Type="http://schemas.openxmlformats.org/officeDocument/2006/relationships/customXml" Target="../ink/ink365.xml"/><Relationship Id="rId77" Type="http://schemas.openxmlformats.org/officeDocument/2006/relationships/image" Target="../media/image381.png"/><Relationship Id="rId100" Type="http://schemas.openxmlformats.org/officeDocument/2006/relationships/customXml" Target="../ink/ink387.xml"/><Relationship Id="rId8" Type="http://schemas.openxmlformats.org/officeDocument/2006/relationships/customXml" Target="../ink/ink341.xml"/><Relationship Id="rId51" Type="http://schemas.openxmlformats.org/officeDocument/2006/relationships/image" Target="../media/image368.png"/><Relationship Id="rId72" Type="http://schemas.openxmlformats.org/officeDocument/2006/relationships/customXml" Target="../ink/ink373.xml"/><Relationship Id="rId93" Type="http://schemas.openxmlformats.org/officeDocument/2006/relationships/image" Target="../media/image389.png"/><Relationship Id="rId98" Type="http://schemas.openxmlformats.org/officeDocument/2006/relationships/customXml" Target="../ink/ink386.xml"/><Relationship Id="rId121" Type="http://schemas.openxmlformats.org/officeDocument/2006/relationships/image" Target="../media/image403.png"/><Relationship Id="rId142" Type="http://schemas.openxmlformats.org/officeDocument/2006/relationships/customXml" Target="../ink/ink408.xml"/><Relationship Id="rId163" Type="http://schemas.openxmlformats.org/officeDocument/2006/relationships/image" Target="../media/image424.png"/><Relationship Id="rId184" Type="http://schemas.openxmlformats.org/officeDocument/2006/relationships/customXml" Target="../ink/ink429.xml"/><Relationship Id="rId189" Type="http://schemas.openxmlformats.org/officeDocument/2006/relationships/image" Target="../media/image437.png"/><Relationship Id="rId219" Type="http://schemas.openxmlformats.org/officeDocument/2006/relationships/image" Target="../media/image452.png"/><Relationship Id="rId3" Type="http://schemas.openxmlformats.org/officeDocument/2006/relationships/image" Target="../media/image344.png"/><Relationship Id="rId214" Type="http://schemas.openxmlformats.org/officeDocument/2006/relationships/customXml" Target="../ink/ink444.xml"/><Relationship Id="rId25" Type="http://schemas.openxmlformats.org/officeDocument/2006/relationships/image" Target="../media/image355.png"/><Relationship Id="rId46" Type="http://schemas.openxmlformats.org/officeDocument/2006/relationships/customXml" Target="../ink/ink360.xml"/><Relationship Id="rId67" Type="http://schemas.openxmlformats.org/officeDocument/2006/relationships/image" Target="../media/image376.png"/><Relationship Id="rId116" Type="http://schemas.openxmlformats.org/officeDocument/2006/relationships/customXml" Target="../ink/ink395.xml"/><Relationship Id="rId137" Type="http://schemas.openxmlformats.org/officeDocument/2006/relationships/image" Target="../media/image411.png"/><Relationship Id="rId158" Type="http://schemas.openxmlformats.org/officeDocument/2006/relationships/customXml" Target="../ink/ink416.xml"/><Relationship Id="rId20" Type="http://schemas.openxmlformats.org/officeDocument/2006/relationships/customXml" Target="../ink/ink347.xml"/><Relationship Id="rId41" Type="http://schemas.openxmlformats.org/officeDocument/2006/relationships/image" Target="../media/image363.png"/><Relationship Id="rId62" Type="http://schemas.openxmlformats.org/officeDocument/2006/relationships/customXml" Target="../ink/ink368.xml"/><Relationship Id="rId83" Type="http://schemas.openxmlformats.org/officeDocument/2006/relationships/image" Target="../media/image384.png"/><Relationship Id="rId88" Type="http://schemas.openxmlformats.org/officeDocument/2006/relationships/customXml" Target="../ink/ink381.xml"/><Relationship Id="rId111" Type="http://schemas.openxmlformats.org/officeDocument/2006/relationships/image" Target="../media/image398.png"/><Relationship Id="rId132" Type="http://schemas.openxmlformats.org/officeDocument/2006/relationships/customXml" Target="../ink/ink403.xml"/><Relationship Id="rId153" Type="http://schemas.openxmlformats.org/officeDocument/2006/relationships/image" Target="../media/image419.png"/><Relationship Id="rId174" Type="http://schemas.openxmlformats.org/officeDocument/2006/relationships/customXml" Target="../ink/ink424.xml"/><Relationship Id="rId179" Type="http://schemas.openxmlformats.org/officeDocument/2006/relationships/image" Target="../media/image432.png"/><Relationship Id="rId195" Type="http://schemas.openxmlformats.org/officeDocument/2006/relationships/image" Target="../media/image440.png"/><Relationship Id="rId209" Type="http://schemas.openxmlformats.org/officeDocument/2006/relationships/image" Target="../media/image447.png"/><Relationship Id="rId190" Type="http://schemas.openxmlformats.org/officeDocument/2006/relationships/customXml" Target="../ink/ink432.xml"/><Relationship Id="rId204" Type="http://schemas.openxmlformats.org/officeDocument/2006/relationships/customXml" Target="../ink/ink439.xml"/><Relationship Id="rId220" Type="http://schemas.openxmlformats.org/officeDocument/2006/relationships/customXml" Target="../ink/ink447.xml"/><Relationship Id="rId15" Type="http://schemas.openxmlformats.org/officeDocument/2006/relationships/image" Target="../media/image350.png"/><Relationship Id="rId36" Type="http://schemas.openxmlformats.org/officeDocument/2006/relationships/customXml" Target="../ink/ink355.xml"/><Relationship Id="rId57" Type="http://schemas.openxmlformats.org/officeDocument/2006/relationships/image" Target="../media/image371.png"/><Relationship Id="rId106" Type="http://schemas.openxmlformats.org/officeDocument/2006/relationships/customXml" Target="../ink/ink390.xml"/><Relationship Id="rId127" Type="http://schemas.openxmlformats.org/officeDocument/2006/relationships/image" Target="../media/image406.png"/><Relationship Id="rId10" Type="http://schemas.openxmlformats.org/officeDocument/2006/relationships/customXml" Target="../ink/ink342.xml"/><Relationship Id="rId31" Type="http://schemas.openxmlformats.org/officeDocument/2006/relationships/image" Target="../media/image358.png"/><Relationship Id="rId52" Type="http://schemas.openxmlformats.org/officeDocument/2006/relationships/customXml" Target="../ink/ink363.xml"/><Relationship Id="rId73" Type="http://schemas.openxmlformats.org/officeDocument/2006/relationships/image" Target="../media/image379.png"/><Relationship Id="rId78" Type="http://schemas.openxmlformats.org/officeDocument/2006/relationships/customXml" Target="../ink/ink376.xml"/><Relationship Id="rId94" Type="http://schemas.openxmlformats.org/officeDocument/2006/relationships/customXml" Target="../ink/ink384.xml"/><Relationship Id="rId99" Type="http://schemas.openxmlformats.org/officeDocument/2006/relationships/image" Target="../media/image392.png"/><Relationship Id="rId101" Type="http://schemas.openxmlformats.org/officeDocument/2006/relationships/image" Target="../media/image393.png"/><Relationship Id="rId122" Type="http://schemas.openxmlformats.org/officeDocument/2006/relationships/customXml" Target="../ink/ink398.xml"/><Relationship Id="rId143" Type="http://schemas.openxmlformats.org/officeDocument/2006/relationships/image" Target="../media/image414.png"/><Relationship Id="rId148" Type="http://schemas.openxmlformats.org/officeDocument/2006/relationships/customXml" Target="../ink/ink411.xml"/><Relationship Id="rId164" Type="http://schemas.openxmlformats.org/officeDocument/2006/relationships/customXml" Target="../ink/ink419.xml"/><Relationship Id="rId169" Type="http://schemas.openxmlformats.org/officeDocument/2006/relationships/image" Target="../media/image427.png"/><Relationship Id="rId185" Type="http://schemas.openxmlformats.org/officeDocument/2006/relationships/image" Target="../media/image435.png"/><Relationship Id="rId4" Type="http://schemas.openxmlformats.org/officeDocument/2006/relationships/customXml" Target="../ink/ink339.xml"/><Relationship Id="rId9" Type="http://schemas.openxmlformats.org/officeDocument/2006/relationships/image" Target="../media/image347.png"/><Relationship Id="rId180" Type="http://schemas.openxmlformats.org/officeDocument/2006/relationships/customXml" Target="../ink/ink427.xml"/><Relationship Id="rId210" Type="http://schemas.openxmlformats.org/officeDocument/2006/relationships/customXml" Target="../ink/ink442.xml"/><Relationship Id="rId215" Type="http://schemas.openxmlformats.org/officeDocument/2006/relationships/image" Target="../media/image450.png"/><Relationship Id="rId26" Type="http://schemas.openxmlformats.org/officeDocument/2006/relationships/customXml" Target="../ink/ink350.xml"/><Relationship Id="rId47" Type="http://schemas.openxmlformats.org/officeDocument/2006/relationships/image" Target="../media/image366.png"/><Relationship Id="rId68" Type="http://schemas.openxmlformats.org/officeDocument/2006/relationships/customXml" Target="../ink/ink371.xml"/><Relationship Id="rId89" Type="http://schemas.openxmlformats.org/officeDocument/2006/relationships/image" Target="../media/image387.png"/><Relationship Id="rId112" Type="http://schemas.openxmlformats.org/officeDocument/2006/relationships/customXml" Target="../ink/ink393.xml"/><Relationship Id="rId133" Type="http://schemas.openxmlformats.org/officeDocument/2006/relationships/image" Target="../media/image409.png"/><Relationship Id="rId154" Type="http://schemas.openxmlformats.org/officeDocument/2006/relationships/customXml" Target="../ink/ink414.xml"/><Relationship Id="rId175" Type="http://schemas.openxmlformats.org/officeDocument/2006/relationships/image" Target="../media/image430.png"/><Relationship Id="rId196" Type="http://schemas.openxmlformats.org/officeDocument/2006/relationships/customXml" Target="../ink/ink435.xml"/><Relationship Id="rId200" Type="http://schemas.openxmlformats.org/officeDocument/2006/relationships/customXml" Target="../ink/ink437.xml"/><Relationship Id="rId16" Type="http://schemas.openxmlformats.org/officeDocument/2006/relationships/customXml" Target="../ink/ink345.xml"/><Relationship Id="rId221" Type="http://schemas.openxmlformats.org/officeDocument/2006/relationships/image" Target="../media/image453.png"/><Relationship Id="rId37" Type="http://schemas.openxmlformats.org/officeDocument/2006/relationships/image" Target="../media/image361.png"/><Relationship Id="rId58" Type="http://schemas.openxmlformats.org/officeDocument/2006/relationships/customXml" Target="../ink/ink366.xml"/><Relationship Id="rId79" Type="http://schemas.openxmlformats.org/officeDocument/2006/relationships/image" Target="../media/image382.png"/><Relationship Id="rId102" Type="http://schemas.openxmlformats.org/officeDocument/2006/relationships/customXml" Target="../ink/ink388.xml"/><Relationship Id="rId123" Type="http://schemas.openxmlformats.org/officeDocument/2006/relationships/image" Target="../media/image404.png"/><Relationship Id="rId144" Type="http://schemas.openxmlformats.org/officeDocument/2006/relationships/customXml" Target="../ink/ink409.xml"/><Relationship Id="rId90" Type="http://schemas.openxmlformats.org/officeDocument/2006/relationships/customXml" Target="../ink/ink382.xml"/><Relationship Id="rId165" Type="http://schemas.openxmlformats.org/officeDocument/2006/relationships/image" Target="../media/image425.png"/><Relationship Id="rId186" Type="http://schemas.openxmlformats.org/officeDocument/2006/relationships/customXml" Target="../ink/ink430.xml"/><Relationship Id="rId211" Type="http://schemas.openxmlformats.org/officeDocument/2006/relationships/image" Target="../media/image448.png"/><Relationship Id="rId27" Type="http://schemas.openxmlformats.org/officeDocument/2006/relationships/image" Target="../media/image356.png"/><Relationship Id="rId48" Type="http://schemas.openxmlformats.org/officeDocument/2006/relationships/customXml" Target="../ink/ink361.xml"/><Relationship Id="rId69" Type="http://schemas.openxmlformats.org/officeDocument/2006/relationships/image" Target="../media/image377.png"/><Relationship Id="rId113" Type="http://schemas.openxmlformats.org/officeDocument/2006/relationships/image" Target="../media/image399.png"/><Relationship Id="rId134" Type="http://schemas.openxmlformats.org/officeDocument/2006/relationships/customXml" Target="../ink/ink404.xml"/><Relationship Id="rId80" Type="http://schemas.openxmlformats.org/officeDocument/2006/relationships/customXml" Target="../ink/ink377.xml"/><Relationship Id="rId155" Type="http://schemas.openxmlformats.org/officeDocument/2006/relationships/image" Target="../media/image420.png"/><Relationship Id="rId176" Type="http://schemas.openxmlformats.org/officeDocument/2006/relationships/customXml" Target="../ink/ink425.xml"/><Relationship Id="rId197" Type="http://schemas.openxmlformats.org/officeDocument/2006/relationships/image" Target="../media/image441.png"/><Relationship Id="rId201" Type="http://schemas.openxmlformats.org/officeDocument/2006/relationships/image" Target="../media/image443.png"/><Relationship Id="rId17" Type="http://schemas.openxmlformats.org/officeDocument/2006/relationships/image" Target="../media/image351.png"/><Relationship Id="rId38" Type="http://schemas.openxmlformats.org/officeDocument/2006/relationships/customXml" Target="../ink/ink356.xml"/><Relationship Id="rId59" Type="http://schemas.openxmlformats.org/officeDocument/2006/relationships/image" Target="../media/image372.png"/><Relationship Id="rId103" Type="http://schemas.openxmlformats.org/officeDocument/2006/relationships/image" Target="../media/image394.png"/><Relationship Id="rId124" Type="http://schemas.openxmlformats.org/officeDocument/2006/relationships/customXml" Target="../ink/ink399.xml"/><Relationship Id="rId70" Type="http://schemas.openxmlformats.org/officeDocument/2006/relationships/customXml" Target="../ink/ink372.xml"/><Relationship Id="rId91" Type="http://schemas.openxmlformats.org/officeDocument/2006/relationships/image" Target="../media/image388.png"/><Relationship Id="rId145" Type="http://schemas.openxmlformats.org/officeDocument/2006/relationships/image" Target="../media/image415.png"/><Relationship Id="rId166" Type="http://schemas.openxmlformats.org/officeDocument/2006/relationships/customXml" Target="../ink/ink420.xml"/><Relationship Id="rId187" Type="http://schemas.openxmlformats.org/officeDocument/2006/relationships/image" Target="../media/image436.png"/><Relationship Id="rId1" Type="http://schemas.openxmlformats.org/officeDocument/2006/relationships/slideLayout" Target="../slideLayouts/slideLayout16.xml"/><Relationship Id="rId212" Type="http://schemas.openxmlformats.org/officeDocument/2006/relationships/customXml" Target="../ink/ink443.xml"/><Relationship Id="rId28" Type="http://schemas.openxmlformats.org/officeDocument/2006/relationships/customXml" Target="../ink/ink351.xml"/><Relationship Id="rId49" Type="http://schemas.openxmlformats.org/officeDocument/2006/relationships/image" Target="../media/image367.png"/><Relationship Id="rId114" Type="http://schemas.openxmlformats.org/officeDocument/2006/relationships/customXml" Target="../ink/ink394.xml"/><Relationship Id="rId60" Type="http://schemas.openxmlformats.org/officeDocument/2006/relationships/customXml" Target="../ink/ink367.xml"/><Relationship Id="rId81" Type="http://schemas.openxmlformats.org/officeDocument/2006/relationships/image" Target="../media/image383.png"/><Relationship Id="rId135" Type="http://schemas.openxmlformats.org/officeDocument/2006/relationships/image" Target="../media/image410.png"/><Relationship Id="rId156" Type="http://schemas.openxmlformats.org/officeDocument/2006/relationships/customXml" Target="../ink/ink415.xml"/><Relationship Id="rId177" Type="http://schemas.openxmlformats.org/officeDocument/2006/relationships/image" Target="../media/image431.png"/><Relationship Id="rId198" Type="http://schemas.openxmlformats.org/officeDocument/2006/relationships/customXml" Target="../ink/ink436.xml"/><Relationship Id="rId202" Type="http://schemas.openxmlformats.org/officeDocument/2006/relationships/customXml" Target="../ink/ink438.xml"/><Relationship Id="rId18" Type="http://schemas.openxmlformats.org/officeDocument/2006/relationships/customXml" Target="../ink/ink346.xml"/><Relationship Id="rId39" Type="http://schemas.openxmlformats.org/officeDocument/2006/relationships/image" Target="../media/image362.png"/><Relationship Id="rId50" Type="http://schemas.openxmlformats.org/officeDocument/2006/relationships/customXml" Target="../ink/ink362.xml"/><Relationship Id="rId104" Type="http://schemas.openxmlformats.org/officeDocument/2006/relationships/customXml" Target="../ink/ink389.xml"/><Relationship Id="rId125" Type="http://schemas.openxmlformats.org/officeDocument/2006/relationships/image" Target="../media/image405.png"/><Relationship Id="rId146" Type="http://schemas.openxmlformats.org/officeDocument/2006/relationships/customXml" Target="../ink/ink410.xml"/><Relationship Id="rId167" Type="http://schemas.openxmlformats.org/officeDocument/2006/relationships/image" Target="../media/image426.png"/><Relationship Id="rId188" Type="http://schemas.openxmlformats.org/officeDocument/2006/relationships/customXml" Target="../ink/ink431.xml"/><Relationship Id="rId71" Type="http://schemas.openxmlformats.org/officeDocument/2006/relationships/image" Target="../media/image378.png"/><Relationship Id="rId92" Type="http://schemas.openxmlformats.org/officeDocument/2006/relationships/customXml" Target="../ink/ink383.xml"/><Relationship Id="rId213" Type="http://schemas.openxmlformats.org/officeDocument/2006/relationships/image" Target="../media/image449.png"/><Relationship Id="rId2" Type="http://schemas.openxmlformats.org/officeDocument/2006/relationships/customXml" Target="../ink/ink338.xml"/><Relationship Id="rId29" Type="http://schemas.openxmlformats.org/officeDocument/2006/relationships/image" Target="../media/image357.png"/><Relationship Id="rId40" Type="http://schemas.openxmlformats.org/officeDocument/2006/relationships/customXml" Target="../ink/ink357.xml"/><Relationship Id="rId115" Type="http://schemas.openxmlformats.org/officeDocument/2006/relationships/image" Target="../media/image400.png"/><Relationship Id="rId136" Type="http://schemas.openxmlformats.org/officeDocument/2006/relationships/customXml" Target="../ink/ink405.xml"/><Relationship Id="rId157" Type="http://schemas.openxmlformats.org/officeDocument/2006/relationships/image" Target="../media/image421.png"/><Relationship Id="rId178" Type="http://schemas.openxmlformats.org/officeDocument/2006/relationships/customXml" Target="../ink/ink426.xml"/><Relationship Id="rId61" Type="http://schemas.openxmlformats.org/officeDocument/2006/relationships/image" Target="../media/image373.png"/><Relationship Id="rId82" Type="http://schemas.openxmlformats.org/officeDocument/2006/relationships/customXml" Target="../ink/ink378.xml"/><Relationship Id="rId199" Type="http://schemas.openxmlformats.org/officeDocument/2006/relationships/image" Target="../media/image442.png"/><Relationship Id="rId203" Type="http://schemas.openxmlformats.org/officeDocument/2006/relationships/image" Target="../media/image444.png"/><Relationship Id="rId19" Type="http://schemas.openxmlformats.org/officeDocument/2006/relationships/image" Target="../media/image352.png"/><Relationship Id="rId30" Type="http://schemas.openxmlformats.org/officeDocument/2006/relationships/customXml" Target="../ink/ink352.xml"/><Relationship Id="rId105" Type="http://schemas.openxmlformats.org/officeDocument/2006/relationships/image" Target="../media/image395.png"/><Relationship Id="rId126" Type="http://schemas.openxmlformats.org/officeDocument/2006/relationships/customXml" Target="../ink/ink400.xml"/><Relationship Id="rId147" Type="http://schemas.openxmlformats.org/officeDocument/2006/relationships/image" Target="../media/image416.png"/><Relationship Id="rId168" Type="http://schemas.openxmlformats.org/officeDocument/2006/relationships/customXml" Target="../ink/ink42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1.png"/><Relationship Id="rId21" Type="http://schemas.openxmlformats.org/officeDocument/2006/relationships/image" Target="../media/image463.png"/><Relationship Id="rId42" Type="http://schemas.openxmlformats.org/officeDocument/2006/relationships/customXml" Target="../ink/ink468.xml"/><Relationship Id="rId63" Type="http://schemas.openxmlformats.org/officeDocument/2006/relationships/image" Target="../media/image484.png"/><Relationship Id="rId84" Type="http://schemas.openxmlformats.org/officeDocument/2006/relationships/customXml" Target="../ink/ink489.xml"/><Relationship Id="rId138" Type="http://schemas.openxmlformats.org/officeDocument/2006/relationships/customXml" Target="../ink/ink516.xml"/><Relationship Id="rId159" Type="http://schemas.openxmlformats.org/officeDocument/2006/relationships/image" Target="../media/image532.png"/><Relationship Id="rId170" Type="http://schemas.openxmlformats.org/officeDocument/2006/relationships/customXml" Target="../ink/ink532.xml"/><Relationship Id="rId107" Type="http://schemas.openxmlformats.org/officeDocument/2006/relationships/image" Target="../media/image506.png"/><Relationship Id="rId11" Type="http://schemas.openxmlformats.org/officeDocument/2006/relationships/image" Target="../media/image458.png"/><Relationship Id="rId32" Type="http://schemas.openxmlformats.org/officeDocument/2006/relationships/customXml" Target="../ink/ink463.xml"/><Relationship Id="rId53" Type="http://schemas.openxmlformats.org/officeDocument/2006/relationships/image" Target="../media/image479.png"/><Relationship Id="rId74" Type="http://schemas.openxmlformats.org/officeDocument/2006/relationships/customXml" Target="../ink/ink484.xml"/><Relationship Id="rId128" Type="http://schemas.openxmlformats.org/officeDocument/2006/relationships/customXml" Target="../ink/ink511.xml"/><Relationship Id="rId149" Type="http://schemas.openxmlformats.org/officeDocument/2006/relationships/image" Target="../media/image527.png"/><Relationship Id="rId5" Type="http://schemas.openxmlformats.org/officeDocument/2006/relationships/image" Target="../media/image455.png"/><Relationship Id="rId95" Type="http://schemas.openxmlformats.org/officeDocument/2006/relationships/image" Target="../media/image500.png"/><Relationship Id="rId160" Type="http://schemas.openxmlformats.org/officeDocument/2006/relationships/customXml" Target="../ink/ink527.xml"/><Relationship Id="rId22" Type="http://schemas.openxmlformats.org/officeDocument/2006/relationships/customXml" Target="../ink/ink458.xml"/><Relationship Id="rId43" Type="http://schemas.openxmlformats.org/officeDocument/2006/relationships/image" Target="../media/image474.png"/><Relationship Id="rId64" Type="http://schemas.openxmlformats.org/officeDocument/2006/relationships/customXml" Target="../ink/ink479.xml"/><Relationship Id="rId118" Type="http://schemas.openxmlformats.org/officeDocument/2006/relationships/customXml" Target="../ink/ink506.xml"/><Relationship Id="rId139" Type="http://schemas.openxmlformats.org/officeDocument/2006/relationships/image" Target="../media/image522.png"/><Relationship Id="rId85" Type="http://schemas.openxmlformats.org/officeDocument/2006/relationships/image" Target="../media/image495.png"/><Relationship Id="rId150" Type="http://schemas.openxmlformats.org/officeDocument/2006/relationships/customXml" Target="../ink/ink522.xml"/><Relationship Id="rId171" Type="http://schemas.openxmlformats.org/officeDocument/2006/relationships/image" Target="../media/image538.png"/><Relationship Id="rId12" Type="http://schemas.openxmlformats.org/officeDocument/2006/relationships/customXml" Target="../ink/ink453.xml"/><Relationship Id="rId33" Type="http://schemas.openxmlformats.org/officeDocument/2006/relationships/image" Target="../media/image469.png"/><Relationship Id="rId108" Type="http://schemas.openxmlformats.org/officeDocument/2006/relationships/customXml" Target="../ink/ink501.xml"/><Relationship Id="rId129" Type="http://schemas.openxmlformats.org/officeDocument/2006/relationships/image" Target="../media/image517.png"/><Relationship Id="rId54" Type="http://schemas.openxmlformats.org/officeDocument/2006/relationships/customXml" Target="../ink/ink474.xml"/><Relationship Id="rId75" Type="http://schemas.openxmlformats.org/officeDocument/2006/relationships/image" Target="../media/image490.png"/><Relationship Id="rId96" Type="http://schemas.openxmlformats.org/officeDocument/2006/relationships/customXml" Target="../ink/ink495.xml"/><Relationship Id="rId140" Type="http://schemas.openxmlformats.org/officeDocument/2006/relationships/customXml" Target="../ink/ink517.xml"/><Relationship Id="rId161" Type="http://schemas.openxmlformats.org/officeDocument/2006/relationships/image" Target="../media/image533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50.xml"/><Relationship Id="rId23" Type="http://schemas.openxmlformats.org/officeDocument/2006/relationships/image" Target="../media/image464.png"/><Relationship Id="rId28" Type="http://schemas.openxmlformats.org/officeDocument/2006/relationships/customXml" Target="../ink/ink461.xml"/><Relationship Id="rId49" Type="http://schemas.openxmlformats.org/officeDocument/2006/relationships/image" Target="../media/image477.png"/><Relationship Id="rId114" Type="http://schemas.openxmlformats.org/officeDocument/2006/relationships/customXml" Target="../ink/ink504.xml"/><Relationship Id="rId119" Type="http://schemas.openxmlformats.org/officeDocument/2006/relationships/image" Target="../media/image512.png"/><Relationship Id="rId44" Type="http://schemas.openxmlformats.org/officeDocument/2006/relationships/customXml" Target="../ink/ink469.xml"/><Relationship Id="rId60" Type="http://schemas.openxmlformats.org/officeDocument/2006/relationships/customXml" Target="../ink/ink477.xml"/><Relationship Id="rId65" Type="http://schemas.openxmlformats.org/officeDocument/2006/relationships/image" Target="../media/image485.png"/><Relationship Id="rId81" Type="http://schemas.openxmlformats.org/officeDocument/2006/relationships/image" Target="../media/image493.png"/><Relationship Id="rId86" Type="http://schemas.openxmlformats.org/officeDocument/2006/relationships/customXml" Target="../ink/ink490.xml"/><Relationship Id="rId130" Type="http://schemas.openxmlformats.org/officeDocument/2006/relationships/customXml" Target="../ink/ink512.xml"/><Relationship Id="rId135" Type="http://schemas.openxmlformats.org/officeDocument/2006/relationships/image" Target="../media/image520.png"/><Relationship Id="rId151" Type="http://schemas.openxmlformats.org/officeDocument/2006/relationships/image" Target="../media/image528.png"/><Relationship Id="rId156" Type="http://schemas.openxmlformats.org/officeDocument/2006/relationships/customXml" Target="../ink/ink525.xml"/><Relationship Id="rId172" Type="http://schemas.openxmlformats.org/officeDocument/2006/relationships/customXml" Target="../ink/ink533.xml"/><Relationship Id="rId13" Type="http://schemas.openxmlformats.org/officeDocument/2006/relationships/image" Target="../media/image459.png"/><Relationship Id="rId18" Type="http://schemas.openxmlformats.org/officeDocument/2006/relationships/customXml" Target="../ink/ink456.xml"/><Relationship Id="rId39" Type="http://schemas.openxmlformats.org/officeDocument/2006/relationships/image" Target="../media/image472.png"/><Relationship Id="rId109" Type="http://schemas.openxmlformats.org/officeDocument/2006/relationships/image" Target="../media/image507.png"/><Relationship Id="rId34" Type="http://schemas.openxmlformats.org/officeDocument/2006/relationships/customXml" Target="../ink/ink464.xml"/><Relationship Id="rId50" Type="http://schemas.openxmlformats.org/officeDocument/2006/relationships/customXml" Target="../ink/ink472.xml"/><Relationship Id="rId55" Type="http://schemas.openxmlformats.org/officeDocument/2006/relationships/image" Target="../media/image480.png"/><Relationship Id="rId76" Type="http://schemas.openxmlformats.org/officeDocument/2006/relationships/customXml" Target="../ink/ink485.xml"/><Relationship Id="rId97" Type="http://schemas.openxmlformats.org/officeDocument/2006/relationships/image" Target="../media/image501.png"/><Relationship Id="rId104" Type="http://schemas.openxmlformats.org/officeDocument/2006/relationships/customXml" Target="../ink/ink499.xml"/><Relationship Id="rId120" Type="http://schemas.openxmlformats.org/officeDocument/2006/relationships/customXml" Target="../ink/ink507.xml"/><Relationship Id="rId125" Type="http://schemas.openxmlformats.org/officeDocument/2006/relationships/image" Target="../media/image515.png"/><Relationship Id="rId141" Type="http://schemas.openxmlformats.org/officeDocument/2006/relationships/image" Target="../media/image523.png"/><Relationship Id="rId146" Type="http://schemas.openxmlformats.org/officeDocument/2006/relationships/customXml" Target="../ink/ink520.xml"/><Relationship Id="rId167" Type="http://schemas.openxmlformats.org/officeDocument/2006/relationships/image" Target="../media/image536.png"/><Relationship Id="rId7" Type="http://schemas.openxmlformats.org/officeDocument/2006/relationships/image" Target="../media/image456.png"/><Relationship Id="rId71" Type="http://schemas.openxmlformats.org/officeDocument/2006/relationships/image" Target="../media/image488.png"/><Relationship Id="rId92" Type="http://schemas.openxmlformats.org/officeDocument/2006/relationships/customXml" Target="../ink/ink493.xml"/><Relationship Id="rId162" Type="http://schemas.openxmlformats.org/officeDocument/2006/relationships/customXml" Target="../ink/ink528.xml"/><Relationship Id="rId2" Type="http://schemas.openxmlformats.org/officeDocument/2006/relationships/customXml" Target="../ink/ink448.xml"/><Relationship Id="rId29" Type="http://schemas.openxmlformats.org/officeDocument/2006/relationships/image" Target="../media/image467.png"/><Relationship Id="rId24" Type="http://schemas.openxmlformats.org/officeDocument/2006/relationships/customXml" Target="../ink/ink459.xml"/><Relationship Id="rId40" Type="http://schemas.openxmlformats.org/officeDocument/2006/relationships/customXml" Target="../ink/ink467.xml"/><Relationship Id="rId45" Type="http://schemas.openxmlformats.org/officeDocument/2006/relationships/image" Target="../media/image475.png"/><Relationship Id="rId66" Type="http://schemas.openxmlformats.org/officeDocument/2006/relationships/customXml" Target="../ink/ink480.xml"/><Relationship Id="rId87" Type="http://schemas.openxmlformats.org/officeDocument/2006/relationships/image" Target="../media/image496.png"/><Relationship Id="rId110" Type="http://schemas.openxmlformats.org/officeDocument/2006/relationships/customXml" Target="../ink/ink502.xml"/><Relationship Id="rId115" Type="http://schemas.openxmlformats.org/officeDocument/2006/relationships/image" Target="../media/image510.png"/><Relationship Id="rId131" Type="http://schemas.openxmlformats.org/officeDocument/2006/relationships/image" Target="../media/image518.png"/><Relationship Id="rId136" Type="http://schemas.openxmlformats.org/officeDocument/2006/relationships/customXml" Target="../ink/ink515.xml"/><Relationship Id="rId157" Type="http://schemas.openxmlformats.org/officeDocument/2006/relationships/image" Target="../media/image531.png"/><Relationship Id="rId61" Type="http://schemas.openxmlformats.org/officeDocument/2006/relationships/image" Target="../media/image483.png"/><Relationship Id="rId82" Type="http://schemas.openxmlformats.org/officeDocument/2006/relationships/customXml" Target="../ink/ink488.xml"/><Relationship Id="rId152" Type="http://schemas.openxmlformats.org/officeDocument/2006/relationships/customXml" Target="../ink/ink523.xml"/><Relationship Id="rId173" Type="http://schemas.openxmlformats.org/officeDocument/2006/relationships/image" Target="../media/image539.png"/><Relationship Id="rId19" Type="http://schemas.openxmlformats.org/officeDocument/2006/relationships/image" Target="../media/image462.png"/><Relationship Id="rId14" Type="http://schemas.openxmlformats.org/officeDocument/2006/relationships/customXml" Target="../ink/ink454.xml"/><Relationship Id="rId30" Type="http://schemas.openxmlformats.org/officeDocument/2006/relationships/customXml" Target="../ink/ink462.xml"/><Relationship Id="rId35" Type="http://schemas.openxmlformats.org/officeDocument/2006/relationships/image" Target="../media/image470.png"/><Relationship Id="rId56" Type="http://schemas.openxmlformats.org/officeDocument/2006/relationships/customXml" Target="../ink/ink475.xml"/><Relationship Id="rId77" Type="http://schemas.openxmlformats.org/officeDocument/2006/relationships/image" Target="../media/image491.png"/><Relationship Id="rId100" Type="http://schemas.openxmlformats.org/officeDocument/2006/relationships/customXml" Target="../ink/ink497.xml"/><Relationship Id="rId105" Type="http://schemas.openxmlformats.org/officeDocument/2006/relationships/image" Target="../media/image505.png"/><Relationship Id="rId126" Type="http://schemas.openxmlformats.org/officeDocument/2006/relationships/customXml" Target="../ink/ink510.xml"/><Relationship Id="rId147" Type="http://schemas.openxmlformats.org/officeDocument/2006/relationships/image" Target="../media/image526.png"/><Relationship Id="rId168" Type="http://schemas.openxmlformats.org/officeDocument/2006/relationships/customXml" Target="../ink/ink531.xml"/><Relationship Id="rId8" Type="http://schemas.openxmlformats.org/officeDocument/2006/relationships/customXml" Target="../ink/ink451.xml"/><Relationship Id="rId51" Type="http://schemas.openxmlformats.org/officeDocument/2006/relationships/image" Target="../media/image478.png"/><Relationship Id="rId72" Type="http://schemas.openxmlformats.org/officeDocument/2006/relationships/customXml" Target="../ink/ink483.xml"/><Relationship Id="rId93" Type="http://schemas.openxmlformats.org/officeDocument/2006/relationships/image" Target="../media/image499.png"/><Relationship Id="rId98" Type="http://schemas.openxmlformats.org/officeDocument/2006/relationships/customXml" Target="../ink/ink496.xml"/><Relationship Id="rId121" Type="http://schemas.openxmlformats.org/officeDocument/2006/relationships/image" Target="../media/image513.png"/><Relationship Id="rId142" Type="http://schemas.openxmlformats.org/officeDocument/2006/relationships/customXml" Target="../ink/ink518.xml"/><Relationship Id="rId163" Type="http://schemas.openxmlformats.org/officeDocument/2006/relationships/image" Target="../media/image534.png"/><Relationship Id="rId3" Type="http://schemas.openxmlformats.org/officeDocument/2006/relationships/image" Target="../media/image454.png"/><Relationship Id="rId25" Type="http://schemas.openxmlformats.org/officeDocument/2006/relationships/image" Target="../media/image465.png"/><Relationship Id="rId46" Type="http://schemas.openxmlformats.org/officeDocument/2006/relationships/customXml" Target="../ink/ink470.xml"/><Relationship Id="rId67" Type="http://schemas.openxmlformats.org/officeDocument/2006/relationships/image" Target="../media/image486.png"/><Relationship Id="rId116" Type="http://schemas.openxmlformats.org/officeDocument/2006/relationships/customXml" Target="../ink/ink505.xml"/><Relationship Id="rId137" Type="http://schemas.openxmlformats.org/officeDocument/2006/relationships/image" Target="../media/image521.png"/><Relationship Id="rId158" Type="http://schemas.openxmlformats.org/officeDocument/2006/relationships/customXml" Target="../ink/ink526.xml"/><Relationship Id="rId20" Type="http://schemas.openxmlformats.org/officeDocument/2006/relationships/customXml" Target="../ink/ink457.xml"/><Relationship Id="rId41" Type="http://schemas.openxmlformats.org/officeDocument/2006/relationships/image" Target="../media/image473.png"/><Relationship Id="rId62" Type="http://schemas.openxmlformats.org/officeDocument/2006/relationships/customXml" Target="../ink/ink478.xml"/><Relationship Id="rId83" Type="http://schemas.openxmlformats.org/officeDocument/2006/relationships/image" Target="../media/image494.png"/><Relationship Id="rId88" Type="http://schemas.openxmlformats.org/officeDocument/2006/relationships/customXml" Target="../ink/ink491.xml"/><Relationship Id="rId111" Type="http://schemas.openxmlformats.org/officeDocument/2006/relationships/image" Target="../media/image508.png"/><Relationship Id="rId132" Type="http://schemas.openxmlformats.org/officeDocument/2006/relationships/customXml" Target="../ink/ink513.xml"/><Relationship Id="rId153" Type="http://schemas.openxmlformats.org/officeDocument/2006/relationships/image" Target="../media/image529.png"/><Relationship Id="rId174" Type="http://schemas.openxmlformats.org/officeDocument/2006/relationships/customXml" Target="../ink/ink534.xml"/><Relationship Id="rId15" Type="http://schemas.openxmlformats.org/officeDocument/2006/relationships/image" Target="../media/image460.png"/><Relationship Id="rId36" Type="http://schemas.openxmlformats.org/officeDocument/2006/relationships/customXml" Target="../ink/ink465.xml"/><Relationship Id="rId57" Type="http://schemas.openxmlformats.org/officeDocument/2006/relationships/image" Target="../media/image481.png"/><Relationship Id="rId106" Type="http://schemas.openxmlformats.org/officeDocument/2006/relationships/customXml" Target="../ink/ink500.xml"/><Relationship Id="rId127" Type="http://schemas.openxmlformats.org/officeDocument/2006/relationships/image" Target="../media/image516.png"/><Relationship Id="rId10" Type="http://schemas.openxmlformats.org/officeDocument/2006/relationships/customXml" Target="../ink/ink452.xml"/><Relationship Id="rId31" Type="http://schemas.openxmlformats.org/officeDocument/2006/relationships/image" Target="../media/image468.png"/><Relationship Id="rId52" Type="http://schemas.openxmlformats.org/officeDocument/2006/relationships/customXml" Target="../ink/ink473.xml"/><Relationship Id="rId73" Type="http://schemas.openxmlformats.org/officeDocument/2006/relationships/image" Target="../media/image489.png"/><Relationship Id="rId78" Type="http://schemas.openxmlformats.org/officeDocument/2006/relationships/customXml" Target="../ink/ink486.xml"/><Relationship Id="rId94" Type="http://schemas.openxmlformats.org/officeDocument/2006/relationships/customXml" Target="../ink/ink494.xml"/><Relationship Id="rId99" Type="http://schemas.openxmlformats.org/officeDocument/2006/relationships/image" Target="../media/image502.png"/><Relationship Id="rId101" Type="http://schemas.openxmlformats.org/officeDocument/2006/relationships/image" Target="../media/image503.png"/><Relationship Id="rId122" Type="http://schemas.openxmlformats.org/officeDocument/2006/relationships/customXml" Target="../ink/ink508.xml"/><Relationship Id="rId143" Type="http://schemas.openxmlformats.org/officeDocument/2006/relationships/image" Target="../media/image524.png"/><Relationship Id="rId148" Type="http://schemas.openxmlformats.org/officeDocument/2006/relationships/customXml" Target="../ink/ink521.xml"/><Relationship Id="rId164" Type="http://schemas.openxmlformats.org/officeDocument/2006/relationships/customXml" Target="../ink/ink529.xml"/><Relationship Id="rId169" Type="http://schemas.openxmlformats.org/officeDocument/2006/relationships/image" Target="../media/image537.png"/><Relationship Id="rId4" Type="http://schemas.openxmlformats.org/officeDocument/2006/relationships/customXml" Target="../ink/ink449.xml"/><Relationship Id="rId9" Type="http://schemas.openxmlformats.org/officeDocument/2006/relationships/image" Target="../media/image457.png"/><Relationship Id="rId26" Type="http://schemas.openxmlformats.org/officeDocument/2006/relationships/customXml" Target="../ink/ink460.xml"/><Relationship Id="rId47" Type="http://schemas.openxmlformats.org/officeDocument/2006/relationships/image" Target="../media/image476.png"/><Relationship Id="rId68" Type="http://schemas.openxmlformats.org/officeDocument/2006/relationships/customXml" Target="../ink/ink481.xml"/><Relationship Id="rId89" Type="http://schemas.openxmlformats.org/officeDocument/2006/relationships/image" Target="../media/image497.png"/><Relationship Id="rId112" Type="http://schemas.openxmlformats.org/officeDocument/2006/relationships/customXml" Target="../ink/ink503.xml"/><Relationship Id="rId133" Type="http://schemas.openxmlformats.org/officeDocument/2006/relationships/image" Target="../media/image519.png"/><Relationship Id="rId154" Type="http://schemas.openxmlformats.org/officeDocument/2006/relationships/customXml" Target="../ink/ink524.xml"/><Relationship Id="rId175" Type="http://schemas.openxmlformats.org/officeDocument/2006/relationships/image" Target="../media/image540.png"/><Relationship Id="rId16" Type="http://schemas.openxmlformats.org/officeDocument/2006/relationships/customXml" Target="../ink/ink455.xml"/><Relationship Id="rId37" Type="http://schemas.openxmlformats.org/officeDocument/2006/relationships/image" Target="../media/image471.png"/><Relationship Id="rId58" Type="http://schemas.openxmlformats.org/officeDocument/2006/relationships/customXml" Target="../ink/ink476.xml"/><Relationship Id="rId79" Type="http://schemas.openxmlformats.org/officeDocument/2006/relationships/image" Target="../media/image492.png"/><Relationship Id="rId102" Type="http://schemas.openxmlformats.org/officeDocument/2006/relationships/customXml" Target="../ink/ink498.xml"/><Relationship Id="rId123" Type="http://schemas.openxmlformats.org/officeDocument/2006/relationships/image" Target="../media/image514.png"/><Relationship Id="rId144" Type="http://schemas.openxmlformats.org/officeDocument/2006/relationships/customXml" Target="../ink/ink519.xml"/><Relationship Id="rId90" Type="http://schemas.openxmlformats.org/officeDocument/2006/relationships/customXml" Target="../ink/ink492.xml"/><Relationship Id="rId165" Type="http://schemas.openxmlformats.org/officeDocument/2006/relationships/image" Target="../media/image535.png"/><Relationship Id="rId27" Type="http://schemas.openxmlformats.org/officeDocument/2006/relationships/image" Target="../media/image466.png"/><Relationship Id="rId48" Type="http://schemas.openxmlformats.org/officeDocument/2006/relationships/customXml" Target="../ink/ink471.xml"/><Relationship Id="rId69" Type="http://schemas.openxmlformats.org/officeDocument/2006/relationships/image" Target="../media/image487.png"/><Relationship Id="rId113" Type="http://schemas.openxmlformats.org/officeDocument/2006/relationships/image" Target="../media/image509.png"/><Relationship Id="rId134" Type="http://schemas.openxmlformats.org/officeDocument/2006/relationships/customXml" Target="../ink/ink514.xml"/><Relationship Id="rId80" Type="http://schemas.openxmlformats.org/officeDocument/2006/relationships/customXml" Target="../ink/ink487.xml"/><Relationship Id="rId155" Type="http://schemas.openxmlformats.org/officeDocument/2006/relationships/image" Target="../media/image530.png"/><Relationship Id="rId17" Type="http://schemas.openxmlformats.org/officeDocument/2006/relationships/image" Target="../media/image461.png"/><Relationship Id="rId38" Type="http://schemas.openxmlformats.org/officeDocument/2006/relationships/customXml" Target="../ink/ink466.xml"/><Relationship Id="rId59" Type="http://schemas.openxmlformats.org/officeDocument/2006/relationships/image" Target="../media/image482.png"/><Relationship Id="rId103" Type="http://schemas.openxmlformats.org/officeDocument/2006/relationships/image" Target="../media/image504.png"/><Relationship Id="rId124" Type="http://schemas.openxmlformats.org/officeDocument/2006/relationships/customXml" Target="../ink/ink509.xml"/><Relationship Id="rId70" Type="http://schemas.openxmlformats.org/officeDocument/2006/relationships/customXml" Target="../ink/ink482.xml"/><Relationship Id="rId91" Type="http://schemas.openxmlformats.org/officeDocument/2006/relationships/image" Target="../media/image498.png"/><Relationship Id="rId145" Type="http://schemas.openxmlformats.org/officeDocument/2006/relationships/image" Target="../media/image525.png"/><Relationship Id="rId166" Type="http://schemas.openxmlformats.org/officeDocument/2006/relationships/customXml" Target="../ink/ink5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Down Automata (PDA)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3C737-88BD-45B8-80B3-B1D36FBA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" y="980729"/>
            <a:ext cx="9128556" cy="45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00D5CD-9EF3-4E2F-92B0-EE4724B6F161}"/>
              </a:ext>
            </a:extLst>
          </p:cNvPr>
          <p:cNvGrpSpPr/>
          <p:nvPr/>
        </p:nvGrpSpPr>
        <p:grpSpPr>
          <a:xfrm>
            <a:off x="566460" y="1030260"/>
            <a:ext cx="4375080" cy="2239920"/>
            <a:chOff x="566460" y="1030260"/>
            <a:chExt cx="437508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85C970-AA8A-4E69-BE8F-A142429047C7}"/>
                    </a:ext>
                  </a:extLst>
                </p14:cNvPr>
                <p14:cNvContentPartPr/>
                <p14:nvPr/>
              </p14:nvContentPartPr>
              <p14:xfrm>
                <a:off x="566460" y="1134660"/>
                <a:ext cx="1099440" cy="2135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85C970-AA8A-4E69-BE8F-A142429047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7460" y="1126020"/>
                  <a:ext cx="1117080" cy="21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F932BF-D1E4-4338-A37A-BA16FB8C90DE}"/>
                    </a:ext>
                  </a:extLst>
                </p14:cNvPr>
                <p14:cNvContentPartPr/>
                <p14:nvPr/>
              </p14:nvContentPartPr>
              <p14:xfrm>
                <a:off x="1524420" y="1377300"/>
                <a:ext cx="230040" cy="1768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F932BF-D1E4-4338-A37A-BA16FB8C9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5780" y="1368660"/>
                  <a:ext cx="247680" cy="17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43FDFC-6309-41A6-856E-4B26B3F94A0A}"/>
                    </a:ext>
                  </a:extLst>
                </p14:cNvPr>
                <p14:cNvContentPartPr/>
                <p14:nvPr/>
              </p14:nvContentPartPr>
              <p14:xfrm>
                <a:off x="710820" y="2764740"/>
                <a:ext cx="1028520" cy="3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43FDFC-6309-41A6-856E-4B26B3F94A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820" y="2756100"/>
                  <a:ext cx="1046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A5E1B7-4817-4BB7-9298-C4041B31A819}"/>
                    </a:ext>
                  </a:extLst>
                </p14:cNvPr>
                <p14:cNvContentPartPr/>
                <p14:nvPr/>
              </p14:nvContentPartPr>
              <p14:xfrm>
                <a:off x="953820" y="2929980"/>
                <a:ext cx="300240" cy="172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A5E1B7-4817-4BB7-9298-C4041B31A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5180" y="2920980"/>
                  <a:ext cx="317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D0E606-56A5-440A-9048-9B1AFBEC5269}"/>
                    </a:ext>
                  </a:extLst>
                </p14:cNvPr>
                <p14:cNvContentPartPr/>
                <p14:nvPr/>
              </p14:nvContentPartPr>
              <p14:xfrm>
                <a:off x="896580" y="3018540"/>
                <a:ext cx="347040" cy="34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D0E606-56A5-440A-9048-9B1AFBEC52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580" y="3009540"/>
                  <a:ext cx="364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DD3927-936B-4796-807B-5C4EDAF6A6C4}"/>
                    </a:ext>
                  </a:extLst>
                </p14:cNvPr>
                <p14:cNvContentPartPr/>
                <p14:nvPr/>
              </p14:nvContentPartPr>
              <p14:xfrm>
                <a:off x="680580" y="2486100"/>
                <a:ext cx="894240" cy="5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DD3927-936B-4796-807B-5C4EDAF6A6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1580" y="2477100"/>
                  <a:ext cx="911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4D8B4C-1D43-4BBC-90D7-5C30EF49DFA6}"/>
                    </a:ext>
                  </a:extLst>
                </p14:cNvPr>
                <p14:cNvContentPartPr/>
                <p14:nvPr/>
              </p14:nvContentPartPr>
              <p14:xfrm>
                <a:off x="1035180" y="2584380"/>
                <a:ext cx="39636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4D8B4C-1D43-4BBC-90D7-5C30EF49DF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6180" y="2575380"/>
                  <a:ext cx="41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726F2A-72CA-497E-9AF3-1D01CDB73028}"/>
                    </a:ext>
                  </a:extLst>
                </p14:cNvPr>
                <p14:cNvContentPartPr/>
                <p14:nvPr/>
              </p14:nvContentPartPr>
              <p14:xfrm>
                <a:off x="844380" y="2109180"/>
                <a:ext cx="829080" cy="142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726F2A-72CA-497E-9AF3-1D01CDB730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5740" y="2100540"/>
                  <a:ext cx="84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AD55E5-CE70-4A9D-98F3-4AE4EE4B1819}"/>
                    </a:ext>
                  </a:extLst>
                </p14:cNvPr>
                <p14:cNvContentPartPr/>
                <p14:nvPr/>
              </p14:nvContentPartPr>
              <p14:xfrm>
                <a:off x="593460" y="2221860"/>
                <a:ext cx="521640" cy="5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AD55E5-CE70-4A9D-98F3-4AE4EE4B18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820" y="2212860"/>
                  <a:ext cx="539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1F99B2E-0E23-48C7-A212-83ADC9E4B51D}"/>
                    </a:ext>
                  </a:extLst>
                </p14:cNvPr>
                <p14:cNvContentPartPr/>
                <p14:nvPr/>
              </p14:nvContentPartPr>
              <p14:xfrm>
                <a:off x="1034460" y="2285940"/>
                <a:ext cx="308160" cy="11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1F99B2E-0E23-48C7-A212-83ADC9E4B5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5820" y="2277300"/>
                  <a:ext cx="32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459001-6337-4740-B2D0-BDC983CA45C4}"/>
                    </a:ext>
                  </a:extLst>
                </p14:cNvPr>
                <p14:cNvContentPartPr/>
                <p14:nvPr/>
              </p14:nvContentPartPr>
              <p14:xfrm>
                <a:off x="608220" y="1780500"/>
                <a:ext cx="1004760" cy="134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459001-6337-4740-B2D0-BDC983CA45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9580" y="1771860"/>
                  <a:ext cx="102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6AF4C9-C8B5-4F15-B393-D2D64BE37D96}"/>
                    </a:ext>
                  </a:extLst>
                </p14:cNvPr>
                <p14:cNvContentPartPr/>
                <p14:nvPr/>
              </p14:nvContentPartPr>
              <p14:xfrm>
                <a:off x="967140" y="1934580"/>
                <a:ext cx="348840" cy="13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6AF4C9-C8B5-4F15-B393-D2D64BE37D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8500" y="1925580"/>
                  <a:ext cx="36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A90635-A473-4043-A674-6803C1A09897}"/>
                    </a:ext>
                  </a:extLst>
                </p14:cNvPr>
                <p14:cNvContentPartPr/>
                <p14:nvPr/>
              </p14:nvContentPartPr>
              <p14:xfrm>
                <a:off x="2812860" y="1322580"/>
                <a:ext cx="267480" cy="5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A90635-A473-4043-A674-6803C1A098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3860" y="1313940"/>
                  <a:ext cx="285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E282E4-6CB4-40EC-B2E3-5BBAD54EDF58}"/>
                    </a:ext>
                  </a:extLst>
                </p14:cNvPr>
                <p14:cNvContentPartPr/>
                <p14:nvPr/>
              </p14:nvContentPartPr>
              <p14:xfrm>
                <a:off x="2736180" y="1230420"/>
                <a:ext cx="337320" cy="133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E282E4-6CB4-40EC-B2E3-5BBAD54EDF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7540" y="1221780"/>
                  <a:ext cx="354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971918-DC40-4AF4-8408-8C0BF497FB50}"/>
                    </a:ext>
                  </a:extLst>
                </p14:cNvPr>
                <p14:cNvContentPartPr/>
                <p14:nvPr/>
              </p14:nvContentPartPr>
              <p14:xfrm>
                <a:off x="3142260" y="1190100"/>
                <a:ext cx="254160" cy="15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971918-DC40-4AF4-8408-8C0BF497FB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33620" y="1181100"/>
                  <a:ext cx="271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C19959-0E2B-45A6-9F2B-38EB0B491FAA}"/>
                    </a:ext>
                  </a:extLst>
                </p14:cNvPr>
                <p14:cNvContentPartPr/>
                <p14:nvPr/>
              </p14:nvContentPartPr>
              <p14:xfrm>
                <a:off x="3439980" y="1131420"/>
                <a:ext cx="316080" cy="165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C19959-0E2B-45A6-9F2B-38EB0B491F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30980" y="1122420"/>
                  <a:ext cx="333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A1D969-0443-4BAD-80F7-32EE840594B1}"/>
                    </a:ext>
                  </a:extLst>
                </p14:cNvPr>
                <p14:cNvContentPartPr/>
                <p14:nvPr/>
              </p14:nvContentPartPr>
              <p14:xfrm>
                <a:off x="3849300" y="1064460"/>
                <a:ext cx="63000" cy="23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A1D969-0443-4BAD-80F7-32EE840594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0300" y="1055820"/>
                  <a:ext cx="806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EDA191-221A-4DBF-ADBF-CFF90D194305}"/>
                    </a:ext>
                  </a:extLst>
                </p14:cNvPr>
                <p14:cNvContentPartPr/>
                <p14:nvPr/>
              </p14:nvContentPartPr>
              <p14:xfrm>
                <a:off x="3826620" y="1184340"/>
                <a:ext cx="187920" cy="12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EDA191-221A-4DBF-ADBF-CFF90D1943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7980" y="1175340"/>
                  <a:ext cx="205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240C0B-4115-4EE7-A580-C8B6ED38260E}"/>
                    </a:ext>
                  </a:extLst>
                </p14:cNvPr>
                <p14:cNvContentPartPr/>
                <p14:nvPr/>
              </p14:nvContentPartPr>
              <p14:xfrm>
                <a:off x="4057740" y="1030260"/>
                <a:ext cx="171360" cy="254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240C0B-4115-4EE7-A580-C8B6ED3826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9100" y="1021260"/>
                  <a:ext cx="189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56A7A4-55A7-4086-84E6-6DC6143CA9E2}"/>
                    </a:ext>
                  </a:extLst>
                </p14:cNvPr>
                <p14:cNvContentPartPr/>
                <p14:nvPr/>
              </p14:nvContentPartPr>
              <p14:xfrm>
                <a:off x="4223700" y="1042860"/>
                <a:ext cx="207000" cy="27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56A7A4-55A7-4086-84E6-6DC6143CA9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14700" y="1034220"/>
                  <a:ext cx="224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0D2D8F-3DFE-4480-9302-1758C8B72C09}"/>
                    </a:ext>
                  </a:extLst>
                </p14:cNvPr>
                <p14:cNvContentPartPr/>
                <p14:nvPr/>
              </p14:nvContentPartPr>
              <p14:xfrm>
                <a:off x="3909420" y="1443900"/>
                <a:ext cx="82080" cy="505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0D2D8F-3DFE-4480-9302-1758C8B72C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0780" y="1435260"/>
                  <a:ext cx="997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AD5ED4-C00F-400F-BB4F-B4954E823441}"/>
                    </a:ext>
                  </a:extLst>
                </p14:cNvPr>
                <p14:cNvContentPartPr/>
                <p14:nvPr/>
              </p14:nvContentPartPr>
              <p14:xfrm>
                <a:off x="3731220" y="1463700"/>
                <a:ext cx="159120" cy="13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AD5ED4-C00F-400F-BB4F-B4954E8234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22580" y="1454700"/>
                  <a:ext cx="17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64A0680-6721-451F-9CE2-11950D105D84}"/>
                    </a:ext>
                  </a:extLst>
                </p14:cNvPr>
                <p14:cNvContentPartPr/>
                <p14:nvPr/>
              </p14:nvContentPartPr>
              <p14:xfrm>
                <a:off x="3889980" y="1469100"/>
                <a:ext cx="27648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64A0680-6721-451F-9CE2-11950D105D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81340" y="1460460"/>
                  <a:ext cx="29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D99862-E317-48A1-A71C-7DE624E10007}"/>
                    </a:ext>
                  </a:extLst>
                </p14:cNvPr>
                <p14:cNvContentPartPr/>
                <p14:nvPr/>
              </p14:nvContentPartPr>
              <p14:xfrm>
                <a:off x="1462500" y="1942860"/>
                <a:ext cx="500040" cy="11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D99862-E317-48A1-A71C-7DE624E100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53500" y="1933860"/>
                  <a:ext cx="517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CA05F5E-49EC-46C0-BBF1-DF975163E3B9}"/>
                    </a:ext>
                  </a:extLst>
                </p14:cNvPr>
                <p14:cNvContentPartPr/>
                <p14:nvPr/>
              </p14:nvContentPartPr>
              <p14:xfrm>
                <a:off x="1763460" y="1826220"/>
                <a:ext cx="162000" cy="11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CA05F5E-49EC-46C0-BBF1-DF975163E3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4820" y="1817580"/>
                  <a:ext cx="179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C04E2E-42CD-4949-B034-C7672D874EC4}"/>
                    </a:ext>
                  </a:extLst>
                </p14:cNvPr>
                <p14:cNvContentPartPr/>
                <p14:nvPr/>
              </p14:nvContentPartPr>
              <p14:xfrm>
                <a:off x="2034540" y="1791660"/>
                <a:ext cx="972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C04E2E-42CD-4949-B034-C7672D874E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25900" y="1783020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0B1A80-FAC5-4CA5-B8D5-54232C43702A}"/>
                    </a:ext>
                  </a:extLst>
                </p14:cNvPr>
                <p14:cNvContentPartPr/>
                <p14:nvPr/>
              </p14:nvContentPartPr>
              <p14:xfrm>
                <a:off x="1988460" y="1787700"/>
                <a:ext cx="216360" cy="243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0B1A80-FAC5-4CA5-B8D5-54232C4370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79820" y="1778700"/>
                  <a:ext cx="234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746E50-7F62-4669-927A-1A5D0D94B818}"/>
                    </a:ext>
                  </a:extLst>
                </p14:cNvPr>
                <p14:cNvContentPartPr/>
                <p14:nvPr/>
              </p14:nvContentPartPr>
              <p14:xfrm>
                <a:off x="2162340" y="1858980"/>
                <a:ext cx="162720" cy="135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746E50-7F62-4669-927A-1A5D0D94B81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3700" y="1850340"/>
                  <a:ext cx="180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24DD1A-5A0F-4FB3-B30D-FCD1BE7BE3BF}"/>
                    </a:ext>
                  </a:extLst>
                </p14:cNvPr>
                <p14:cNvContentPartPr/>
                <p14:nvPr/>
              </p14:nvContentPartPr>
              <p14:xfrm>
                <a:off x="2360700" y="1852500"/>
                <a:ext cx="54720" cy="17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24DD1A-5A0F-4FB3-B30D-FCD1BE7BE3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2060" y="1843500"/>
                  <a:ext cx="72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B6ADB7-D9C8-441A-933E-DC79E75329D3}"/>
                    </a:ext>
                  </a:extLst>
                </p14:cNvPr>
                <p14:cNvContentPartPr/>
                <p14:nvPr/>
              </p14:nvContentPartPr>
              <p14:xfrm>
                <a:off x="2332980" y="1821180"/>
                <a:ext cx="141840" cy="11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B6ADB7-D9C8-441A-933E-DC79E75329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23980" y="1812540"/>
                  <a:ext cx="159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6B2E9D-473E-4AE0-990E-364E6CC74888}"/>
                    </a:ext>
                  </a:extLst>
                </p14:cNvPr>
                <p14:cNvContentPartPr/>
                <p14:nvPr/>
              </p14:nvContentPartPr>
              <p14:xfrm>
                <a:off x="3774060" y="2045100"/>
                <a:ext cx="188640" cy="19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6B2E9D-473E-4AE0-990E-364E6CC748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5060" y="2036100"/>
                  <a:ext cx="206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4C931DB-B5F1-4A33-8A49-AE5559584F75}"/>
                    </a:ext>
                  </a:extLst>
                </p14:cNvPr>
                <p14:cNvContentPartPr/>
                <p14:nvPr/>
              </p14:nvContentPartPr>
              <p14:xfrm>
                <a:off x="3958740" y="2055900"/>
                <a:ext cx="207720" cy="251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4C931DB-B5F1-4A33-8A49-AE5559584F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9740" y="2046900"/>
                  <a:ext cx="225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637E5D-11D2-4003-8348-ADFC5FC025C5}"/>
                    </a:ext>
                  </a:extLst>
                </p14:cNvPr>
                <p14:cNvContentPartPr/>
                <p14:nvPr/>
              </p14:nvContentPartPr>
              <p14:xfrm>
                <a:off x="4186260" y="2068140"/>
                <a:ext cx="339840" cy="9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637E5D-11D2-4003-8348-ADFC5FC025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77260" y="2059140"/>
                  <a:ext cx="35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A4A1B6-E77A-4FE1-B51B-4D3E68125EEB}"/>
                    </a:ext>
                  </a:extLst>
                </p14:cNvPr>
                <p14:cNvContentPartPr/>
                <p14:nvPr/>
              </p14:nvContentPartPr>
              <p14:xfrm>
                <a:off x="4464900" y="1873740"/>
                <a:ext cx="183600" cy="257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A4A1B6-E77A-4FE1-B51B-4D3E68125E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56260" y="1865100"/>
                  <a:ext cx="201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099BD5-B601-4C66-BE8F-CB90157FD0E9}"/>
                    </a:ext>
                  </a:extLst>
                </p14:cNvPr>
                <p14:cNvContentPartPr/>
                <p14:nvPr/>
              </p14:nvContentPartPr>
              <p14:xfrm>
                <a:off x="4702500" y="2002260"/>
                <a:ext cx="157680" cy="67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099BD5-B601-4C66-BE8F-CB90157FD0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3860" y="1993260"/>
                  <a:ext cx="17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AC1B23-9DEB-4457-B1D0-D7BCC7043BB1}"/>
                    </a:ext>
                  </a:extLst>
                </p14:cNvPr>
                <p14:cNvContentPartPr/>
                <p14:nvPr/>
              </p14:nvContentPartPr>
              <p14:xfrm>
                <a:off x="4712220" y="1771140"/>
                <a:ext cx="229320" cy="26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AC1B23-9DEB-4457-B1D0-D7BCC7043B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03220" y="1762140"/>
                  <a:ext cx="2469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45C89FB-6070-4D5D-9D9D-C81CFD6B641A}"/>
              </a:ext>
            </a:extLst>
          </p:cNvPr>
          <p:cNvGrpSpPr/>
          <p:nvPr/>
        </p:nvGrpSpPr>
        <p:grpSpPr>
          <a:xfrm>
            <a:off x="5156100" y="1875900"/>
            <a:ext cx="222120" cy="107640"/>
            <a:chOff x="5156100" y="1875900"/>
            <a:chExt cx="22212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030AC6-7FB8-418B-8DE0-281200F410E3}"/>
                    </a:ext>
                  </a:extLst>
                </p14:cNvPr>
                <p14:cNvContentPartPr/>
                <p14:nvPr/>
              </p14:nvContentPartPr>
              <p14:xfrm>
                <a:off x="5224500" y="1875900"/>
                <a:ext cx="137520" cy="1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030AC6-7FB8-418B-8DE0-281200F410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5860" y="1867260"/>
                  <a:ext cx="155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6D8021-1BAD-4EDD-B5DA-5215210DF581}"/>
                    </a:ext>
                  </a:extLst>
                </p14:cNvPr>
                <p14:cNvContentPartPr/>
                <p14:nvPr/>
              </p14:nvContentPartPr>
              <p14:xfrm>
                <a:off x="5156100" y="1968060"/>
                <a:ext cx="22212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6D8021-1BAD-4EDD-B5DA-5215210DF5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47100" y="1959420"/>
                  <a:ext cx="239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C26087-020C-4342-833B-616F75835DD1}"/>
              </a:ext>
            </a:extLst>
          </p:cNvPr>
          <p:cNvGrpSpPr/>
          <p:nvPr/>
        </p:nvGrpSpPr>
        <p:grpSpPr>
          <a:xfrm>
            <a:off x="5650020" y="1661700"/>
            <a:ext cx="271440" cy="274320"/>
            <a:chOff x="5650020" y="1661700"/>
            <a:chExt cx="27144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7241B9-C13A-4C38-A807-BF32BBD493E3}"/>
                    </a:ext>
                  </a:extLst>
                </p14:cNvPr>
                <p14:cNvContentPartPr/>
                <p14:nvPr/>
              </p14:nvContentPartPr>
              <p14:xfrm>
                <a:off x="5693220" y="1661700"/>
                <a:ext cx="84960" cy="273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7241B9-C13A-4C38-A807-BF32BBD493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84580" y="1652700"/>
                  <a:ext cx="102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64992F-E268-4689-8408-9D6600FA65D9}"/>
                    </a:ext>
                  </a:extLst>
                </p14:cNvPr>
                <p14:cNvContentPartPr/>
                <p14:nvPr/>
              </p14:nvContentPartPr>
              <p14:xfrm>
                <a:off x="5650020" y="1815780"/>
                <a:ext cx="271440" cy="12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64992F-E268-4689-8408-9D6600FA65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41380" y="1807140"/>
                  <a:ext cx="28908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952C29-07B7-432F-82F7-E24BD3EA619B}"/>
              </a:ext>
            </a:extLst>
          </p:cNvPr>
          <p:cNvGrpSpPr/>
          <p:nvPr/>
        </p:nvGrpSpPr>
        <p:grpSpPr>
          <a:xfrm>
            <a:off x="2751660" y="2411220"/>
            <a:ext cx="2169360" cy="564840"/>
            <a:chOff x="2751660" y="2411220"/>
            <a:chExt cx="216936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467C14-D3F3-4322-9A8F-3F3CF374990F}"/>
                    </a:ext>
                  </a:extLst>
                </p14:cNvPr>
                <p14:cNvContentPartPr/>
                <p14:nvPr/>
              </p14:nvContentPartPr>
              <p14:xfrm>
                <a:off x="2751660" y="2519940"/>
                <a:ext cx="218880" cy="32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467C14-D3F3-4322-9A8F-3F3CF37499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43020" y="2510940"/>
                  <a:ext cx="236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82D3B8-10A3-4C21-8A75-5605A5C8A907}"/>
                    </a:ext>
                  </a:extLst>
                </p14:cNvPr>
                <p14:cNvContentPartPr/>
                <p14:nvPr/>
              </p14:nvContentPartPr>
              <p14:xfrm>
                <a:off x="3140820" y="2487180"/>
                <a:ext cx="122400" cy="27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82D3B8-10A3-4C21-8A75-5605A5C8A9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1820" y="2478540"/>
                  <a:ext cx="140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57F85E-A90E-46C8-A79E-FF4410619169}"/>
                    </a:ext>
                  </a:extLst>
                </p14:cNvPr>
                <p14:cNvContentPartPr/>
                <p14:nvPr/>
              </p14:nvContentPartPr>
              <p14:xfrm>
                <a:off x="3236220" y="2589780"/>
                <a:ext cx="19908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57F85E-A90E-46C8-A79E-FF44106191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27580" y="2581140"/>
                  <a:ext cx="216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BE30AF-8614-40B0-98B5-74B799299A90}"/>
                    </a:ext>
                  </a:extLst>
                </p14:cNvPr>
                <p14:cNvContentPartPr/>
                <p14:nvPr/>
              </p14:nvContentPartPr>
              <p14:xfrm>
                <a:off x="3345300" y="2578260"/>
                <a:ext cx="254160" cy="39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BE30AF-8614-40B0-98B5-74B799299A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36660" y="2569620"/>
                  <a:ext cx="27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C3F6C03-1615-4CA1-8461-C4A9CDD6F747}"/>
                    </a:ext>
                  </a:extLst>
                </p14:cNvPr>
                <p14:cNvContentPartPr/>
                <p14:nvPr/>
              </p14:nvContentPartPr>
              <p14:xfrm>
                <a:off x="3582900" y="2643420"/>
                <a:ext cx="33480" cy="11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C3F6C03-1615-4CA1-8461-C4A9CDD6F7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74260" y="2634420"/>
                  <a:ext cx="51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97E8CA-63A5-43ED-837A-4AF3E2CCFD22}"/>
                    </a:ext>
                  </a:extLst>
                </p14:cNvPr>
                <p14:cNvContentPartPr/>
                <p14:nvPr/>
              </p14:nvContentPartPr>
              <p14:xfrm>
                <a:off x="3547260" y="2542620"/>
                <a:ext cx="9360" cy="1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97E8CA-63A5-43ED-837A-4AF3E2CCFD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38260" y="2533980"/>
                  <a:ext cx="2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7AE6C6-5296-48E9-AB7A-109C1A4FE338}"/>
                    </a:ext>
                  </a:extLst>
                </p14:cNvPr>
                <p14:cNvContentPartPr/>
                <p14:nvPr/>
              </p14:nvContentPartPr>
              <p14:xfrm>
                <a:off x="3622500" y="2560620"/>
                <a:ext cx="180360" cy="145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7AE6C6-5296-48E9-AB7A-109C1A4FE3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3500" y="2551620"/>
                  <a:ext cx="198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88B6FC5-2D2B-4312-8158-75AE87E9C73D}"/>
                    </a:ext>
                  </a:extLst>
                </p14:cNvPr>
                <p14:cNvContentPartPr/>
                <p14:nvPr/>
              </p14:nvContentPartPr>
              <p14:xfrm>
                <a:off x="4024620" y="2526060"/>
                <a:ext cx="4860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88B6FC5-2D2B-4312-8158-75AE87E9C7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15620" y="2517420"/>
                  <a:ext cx="66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800A1D-AC7E-48DD-92D4-9155D3DAEEA3}"/>
                    </a:ext>
                  </a:extLst>
                </p14:cNvPr>
                <p14:cNvContentPartPr/>
                <p14:nvPr/>
              </p14:nvContentPartPr>
              <p14:xfrm>
                <a:off x="4110300" y="2675460"/>
                <a:ext cx="39600" cy="4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800A1D-AC7E-48DD-92D4-9155D3DAEE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1300" y="2666460"/>
                  <a:ext cx="57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DB563A-63E4-4E41-8E9A-707617298DF5}"/>
                    </a:ext>
                  </a:extLst>
                </p14:cNvPr>
                <p14:cNvContentPartPr/>
                <p14:nvPr/>
              </p14:nvContentPartPr>
              <p14:xfrm>
                <a:off x="4447620" y="2411220"/>
                <a:ext cx="152640" cy="363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DB563A-63E4-4E41-8E9A-707617298D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38620" y="2402220"/>
                  <a:ext cx="1702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A42A78-F862-4C0D-9336-66C81C3F45B5}"/>
                    </a:ext>
                  </a:extLst>
                </p14:cNvPr>
                <p14:cNvContentPartPr/>
                <p14:nvPr/>
              </p14:nvContentPartPr>
              <p14:xfrm>
                <a:off x="4399740" y="2589780"/>
                <a:ext cx="163800" cy="5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A42A78-F862-4C0D-9336-66C81C3F45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90740" y="2580780"/>
                  <a:ext cx="181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CD1D19-5751-4709-8C2C-BC504B4800D9}"/>
                    </a:ext>
                  </a:extLst>
                </p14:cNvPr>
                <p14:cNvContentPartPr/>
                <p14:nvPr/>
              </p14:nvContentPartPr>
              <p14:xfrm>
                <a:off x="4603500" y="2521740"/>
                <a:ext cx="177120" cy="10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CD1D19-5751-4709-8C2C-BC504B4800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94500" y="2512740"/>
                  <a:ext cx="194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37B494-1749-4E57-98FE-B342EA3FAD21}"/>
                    </a:ext>
                  </a:extLst>
                </p14:cNvPr>
                <p14:cNvContentPartPr/>
                <p14:nvPr/>
              </p14:nvContentPartPr>
              <p14:xfrm>
                <a:off x="4723740" y="2459460"/>
                <a:ext cx="197280" cy="14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37B494-1749-4E57-98FE-B342EA3FAD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15100" y="2450820"/>
                  <a:ext cx="2149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6254AC8-88E1-45FA-85E8-E3547E19E94D}"/>
              </a:ext>
            </a:extLst>
          </p:cNvPr>
          <p:cNvGrpSpPr/>
          <p:nvPr/>
        </p:nvGrpSpPr>
        <p:grpSpPr>
          <a:xfrm>
            <a:off x="5283180" y="2296380"/>
            <a:ext cx="1000800" cy="367920"/>
            <a:chOff x="5283180" y="2296380"/>
            <a:chExt cx="100080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FF4711-958B-41A2-B920-4D8B014F5BB9}"/>
                    </a:ext>
                  </a:extLst>
                </p14:cNvPr>
                <p14:cNvContentPartPr/>
                <p14:nvPr/>
              </p14:nvContentPartPr>
              <p14:xfrm>
                <a:off x="5283180" y="2412660"/>
                <a:ext cx="240480" cy="14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FF4711-958B-41A2-B920-4D8B014F5B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74540" y="2403660"/>
                  <a:ext cx="258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E318C57-76A9-4771-BC2C-11CA087590CB}"/>
                    </a:ext>
                  </a:extLst>
                </p14:cNvPr>
                <p14:cNvContentPartPr/>
                <p14:nvPr/>
              </p14:nvContentPartPr>
              <p14:xfrm>
                <a:off x="5528340" y="2444700"/>
                <a:ext cx="212760" cy="72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E318C57-76A9-4771-BC2C-11CA087590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9340" y="2435700"/>
                  <a:ext cx="230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EB5FB3A-9A9C-4472-BDC8-9F42E6758D99}"/>
                    </a:ext>
                  </a:extLst>
                </p14:cNvPr>
                <p14:cNvContentPartPr/>
                <p14:nvPr/>
              </p14:nvContentPartPr>
              <p14:xfrm>
                <a:off x="5666220" y="2382060"/>
                <a:ext cx="102600" cy="16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EB5FB3A-9A9C-4472-BDC8-9F42E6758D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57580" y="2373420"/>
                  <a:ext cx="120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9466BAD-B341-40C6-88A3-B0FB6D19CEFF}"/>
                    </a:ext>
                  </a:extLst>
                </p14:cNvPr>
                <p14:cNvContentPartPr/>
                <p14:nvPr/>
              </p14:nvContentPartPr>
              <p14:xfrm>
                <a:off x="5728860" y="2334540"/>
                <a:ext cx="199800" cy="18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9466BAD-B341-40C6-88A3-B0FB6D19CE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0220" y="2325900"/>
                  <a:ext cx="217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501440-5547-4BC9-B01A-995A3AC27559}"/>
                    </a:ext>
                  </a:extLst>
                </p14:cNvPr>
                <p14:cNvContentPartPr/>
                <p14:nvPr/>
              </p14:nvContentPartPr>
              <p14:xfrm>
                <a:off x="5886900" y="2328060"/>
                <a:ext cx="123480" cy="129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501440-5547-4BC9-B01A-995A3AC275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77900" y="2319420"/>
                  <a:ext cx="141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226C2E-10FD-4CB1-8E75-C116C9212C4C}"/>
                    </a:ext>
                  </a:extLst>
                </p14:cNvPr>
                <p14:cNvContentPartPr/>
                <p14:nvPr/>
              </p14:nvContentPartPr>
              <p14:xfrm>
                <a:off x="6075180" y="2296380"/>
                <a:ext cx="208800" cy="367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226C2E-10FD-4CB1-8E75-C116C9212C4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66180" y="2287740"/>
                  <a:ext cx="22644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0089C7D-2A4A-401D-8F9F-020BAA8CE3C4}"/>
              </a:ext>
            </a:extLst>
          </p:cNvPr>
          <p:cNvGrpSpPr/>
          <p:nvPr/>
        </p:nvGrpSpPr>
        <p:grpSpPr>
          <a:xfrm>
            <a:off x="6585660" y="2034300"/>
            <a:ext cx="942840" cy="508320"/>
            <a:chOff x="6585660" y="2034300"/>
            <a:chExt cx="94284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AF0C30-3818-4FBD-8B91-56BFABAE15E7}"/>
                    </a:ext>
                  </a:extLst>
                </p14:cNvPr>
                <p14:cNvContentPartPr/>
                <p14:nvPr/>
              </p14:nvContentPartPr>
              <p14:xfrm>
                <a:off x="6585660" y="2185860"/>
                <a:ext cx="160920" cy="163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AF0C30-3818-4FBD-8B91-56BFABAE15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77020" y="2177220"/>
                  <a:ext cx="178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4D6D43-207A-4284-A336-E1B278586D2A}"/>
                    </a:ext>
                  </a:extLst>
                </p14:cNvPr>
                <p14:cNvContentPartPr/>
                <p14:nvPr/>
              </p14:nvContentPartPr>
              <p14:xfrm>
                <a:off x="6828660" y="2266140"/>
                <a:ext cx="26640" cy="80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4D6D43-207A-4284-A336-E1B278586D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19660" y="2257500"/>
                  <a:ext cx="44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09AADC-3AAB-41B0-A3EC-04567538C720}"/>
                    </a:ext>
                  </a:extLst>
                </p14:cNvPr>
                <p14:cNvContentPartPr/>
                <p14:nvPr/>
              </p14:nvContentPartPr>
              <p14:xfrm>
                <a:off x="6794100" y="2166420"/>
                <a:ext cx="7920" cy="64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09AADC-3AAB-41B0-A3EC-04567538C72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85460" y="2157420"/>
                  <a:ext cx="25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C1116FC-6E88-4149-8F0F-E04378BECA2C}"/>
                    </a:ext>
                  </a:extLst>
                </p14:cNvPr>
                <p14:cNvContentPartPr/>
                <p14:nvPr/>
              </p14:nvContentPartPr>
              <p14:xfrm>
                <a:off x="6851700" y="2231940"/>
                <a:ext cx="299160" cy="11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C1116FC-6E88-4149-8F0F-E04378BECA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42700" y="2222940"/>
                  <a:ext cx="316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098FCD-4D62-4E00-86D6-CA68DE992352}"/>
                    </a:ext>
                  </a:extLst>
                </p14:cNvPr>
                <p14:cNvContentPartPr/>
                <p14:nvPr/>
              </p14:nvContentPartPr>
              <p14:xfrm>
                <a:off x="7077060" y="2189460"/>
                <a:ext cx="248040" cy="353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098FCD-4D62-4E00-86D6-CA68DE99235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68060" y="2180820"/>
                  <a:ext cx="265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16F7B8-DB07-43BF-AA59-4C6C66E9BE56}"/>
                    </a:ext>
                  </a:extLst>
                </p14:cNvPr>
                <p14:cNvContentPartPr/>
                <p14:nvPr/>
              </p14:nvContentPartPr>
              <p14:xfrm>
                <a:off x="7265700" y="2034300"/>
                <a:ext cx="117720" cy="29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16F7B8-DB07-43BF-AA59-4C6C66E9BE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57060" y="2025660"/>
                  <a:ext cx="135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E8B4B2-7027-44B2-913E-0B6BED78D004}"/>
                    </a:ext>
                  </a:extLst>
                </p14:cNvPr>
                <p14:cNvContentPartPr/>
                <p14:nvPr/>
              </p14:nvContentPartPr>
              <p14:xfrm>
                <a:off x="7353900" y="2101620"/>
                <a:ext cx="174600" cy="160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E8B4B2-7027-44B2-913E-0B6BED78D0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4900" y="2092980"/>
                  <a:ext cx="1922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9CBF8B2-139F-42B8-90BA-1A05FAE39E48}"/>
              </a:ext>
            </a:extLst>
          </p:cNvPr>
          <p:cNvGrpSpPr/>
          <p:nvPr/>
        </p:nvGrpSpPr>
        <p:grpSpPr>
          <a:xfrm>
            <a:off x="7847100" y="1923420"/>
            <a:ext cx="376920" cy="356400"/>
            <a:chOff x="7847100" y="1923420"/>
            <a:chExt cx="3769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D7609C-BB82-4B9A-A5CC-CC4007A179C0}"/>
                    </a:ext>
                  </a:extLst>
                </p14:cNvPr>
                <p14:cNvContentPartPr/>
                <p14:nvPr/>
              </p14:nvContentPartPr>
              <p14:xfrm>
                <a:off x="7872660" y="1923420"/>
                <a:ext cx="96480" cy="25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D7609C-BB82-4B9A-A5CC-CC4007A179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4020" y="1914780"/>
                  <a:ext cx="114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9CBAA1-1BE9-4DAC-BD0F-CC6AA15E10A9}"/>
                    </a:ext>
                  </a:extLst>
                </p14:cNvPr>
                <p14:cNvContentPartPr/>
                <p14:nvPr/>
              </p14:nvContentPartPr>
              <p14:xfrm>
                <a:off x="7847100" y="2063820"/>
                <a:ext cx="239760" cy="11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9CBAA1-1BE9-4DAC-BD0F-CC6AA15E10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38100" y="2055180"/>
                  <a:ext cx="257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67119F-7610-4063-9D48-9D3850528B5E}"/>
                    </a:ext>
                  </a:extLst>
                </p14:cNvPr>
                <p14:cNvContentPartPr/>
                <p14:nvPr/>
              </p14:nvContentPartPr>
              <p14:xfrm>
                <a:off x="8119260" y="2165340"/>
                <a:ext cx="104760" cy="11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67119F-7610-4063-9D48-9D3850528B5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0260" y="2156340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9D0AC07-9F7E-4D41-8BC3-4B37059AF2B5}"/>
              </a:ext>
            </a:extLst>
          </p:cNvPr>
          <p:cNvGrpSpPr/>
          <p:nvPr/>
        </p:nvGrpSpPr>
        <p:grpSpPr>
          <a:xfrm>
            <a:off x="4107060" y="3053820"/>
            <a:ext cx="478800" cy="182520"/>
            <a:chOff x="4107060" y="3053820"/>
            <a:chExt cx="4788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F027077-EF5F-4668-B050-9A12BA5B02E6}"/>
                    </a:ext>
                  </a:extLst>
                </p14:cNvPr>
                <p14:cNvContentPartPr/>
                <p14:nvPr/>
              </p14:nvContentPartPr>
              <p14:xfrm>
                <a:off x="4107060" y="3142740"/>
                <a:ext cx="250200" cy="81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F027077-EF5F-4668-B050-9A12BA5B02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8420" y="3133740"/>
                  <a:ext cx="26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6EB17B-413A-4A25-BCAA-779FED5B9A90}"/>
                    </a:ext>
                  </a:extLst>
                </p14:cNvPr>
                <p14:cNvContentPartPr/>
                <p14:nvPr/>
              </p14:nvContentPartPr>
              <p14:xfrm>
                <a:off x="4274460" y="3053820"/>
                <a:ext cx="86040" cy="182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6EB17B-413A-4A25-BCAA-779FED5B9A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65460" y="3045180"/>
                  <a:ext cx="10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DDF1D6-941D-4136-8104-1502BA46BCF3}"/>
                    </a:ext>
                  </a:extLst>
                </p14:cNvPr>
                <p14:cNvContentPartPr/>
                <p14:nvPr/>
              </p14:nvContentPartPr>
              <p14:xfrm>
                <a:off x="4379580" y="3055980"/>
                <a:ext cx="206280" cy="168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DDF1D6-941D-4136-8104-1502BA46BC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70580" y="3047340"/>
                  <a:ext cx="2239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C6BACF3-B7D1-4194-87D2-1165D1EA797C}"/>
              </a:ext>
            </a:extLst>
          </p:cNvPr>
          <p:cNvGrpSpPr/>
          <p:nvPr/>
        </p:nvGrpSpPr>
        <p:grpSpPr>
          <a:xfrm>
            <a:off x="4908420" y="2814060"/>
            <a:ext cx="1370160" cy="302400"/>
            <a:chOff x="4908420" y="2814060"/>
            <a:chExt cx="13701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377F27-6361-4F02-9DA7-01AA614414FD}"/>
                    </a:ext>
                  </a:extLst>
                </p14:cNvPr>
                <p14:cNvContentPartPr/>
                <p14:nvPr/>
              </p14:nvContentPartPr>
              <p14:xfrm>
                <a:off x="4908420" y="2973900"/>
                <a:ext cx="230760" cy="14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377F27-6361-4F02-9DA7-01AA614414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99420" y="2964900"/>
                  <a:ext cx="248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14D8F9-4627-4A00-9E22-464F4DE3D916}"/>
                    </a:ext>
                  </a:extLst>
                </p14:cNvPr>
                <p14:cNvContentPartPr/>
                <p14:nvPr/>
              </p14:nvContentPartPr>
              <p14:xfrm>
                <a:off x="5140980" y="2955540"/>
                <a:ext cx="229680" cy="138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14D8F9-4627-4A00-9E22-464F4DE3D9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32340" y="2946540"/>
                  <a:ext cx="247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428D02-788A-49FE-B38A-FCF5594D5018}"/>
                    </a:ext>
                  </a:extLst>
                </p14:cNvPr>
                <p14:cNvContentPartPr/>
                <p14:nvPr/>
              </p14:nvContentPartPr>
              <p14:xfrm>
                <a:off x="5322780" y="2962380"/>
                <a:ext cx="411840" cy="95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428D02-788A-49FE-B38A-FCF5594D501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14140" y="2953740"/>
                  <a:ext cx="429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95B0E0A-7442-4052-93F2-9E09567559BF}"/>
                    </a:ext>
                  </a:extLst>
                </p14:cNvPr>
                <p14:cNvContentPartPr/>
                <p14:nvPr/>
              </p14:nvContentPartPr>
              <p14:xfrm>
                <a:off x="5691780" y="2918460"/>
                <a:ext cx="155520" cy="86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95B0E0A-7442-4052-93F2-9E09567559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82780" y="2909820"/>
                  <a:ext cx="17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222337-1F01-4EE6-95D7-291AE353C77C}"/>
                    </a:ext>
                  </a:extLst>
                </p14:cNvPr>
                <p14:cNvContentPartPr/>
                <p14:nvPr/>
              </p14:nvContentPartPr>
              <p14:xfrm>
                <a:off x="5851260" y="2896140"/>
                <a:ext cx="213840" cy="74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222337-1F01-4EE6-95D7-291AE353C7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42620" y="2887140"/>
                  <a:ext cx="231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057A655-B4CC-456E-8EC8-94AA980B1610}"/>
                    </a:ext>
                  </a:extLst>
                </p14:cNvPr>
                <p14:cNvContentPartPr/>
                <p14:nvPr/>
              </p14:nvContentPartPr>
              <p14:xfrm>
                <a:off x="5992740" y="2814060"/>
                <a:ext cx="74880" cy="173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057A655-B4CC-456E-8EC8-94AA980B161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83740" y="2805060"/>
                  <a:ext cx="92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2DF5B2-8856-4C26-A92A-65DFE2907991}"/>
                    </a:ext>
                  </a:extLst>
                </p14:cNvPr>
                <p14:cNvContentPartPr/>
                <p14:nvPr/>
              </p14:nvContentPartPr>
              <p14:xfrm>
                <a:off x="6064020" y="2825940"/>
                <a:ext cx="214560" cy="153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2DF5B2-8856-4C26-A92A-65DFE29079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55380" y="2816940"/>
                  <a:ext cx="2322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D079E2D-6E44-4B5E-B89D-AD554E782FD2}"/>
              </a:ext>
            </a:extLst>
          </p:cNvPr>
          <p:cNvGrpSpPr/>
          <p:nvPr/>
        </p:nvGrpSpPr>
        <p:grpSpPr>
          <a:xfrm>
            <a:off x="6485940" y="2568180"/>
            <a:ext cx="1141920" cy="436320"/>
            <a:chOff x="6485940" y="2568180"/>
            <a:chExt cx="114192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160596-1B13-402F-9518-6B67C982A542}"/>
                    </a:ext>
                  </a:extLst>
                </p14:cNvPr>
                <p14:cNvContentPartPr/>
                <p14:nvPr/>
              </p14:nvContentPartPr>
              <p14:xfrm>
                <a:off x="6485940" y="2732340"/>
                <a:ext cx="212040" cy="183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160596-1B13-402F-9518-6B67C982A5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76940" y="2723700"/>
                  <a:ext cx="229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4987B7-3DD1-431B-B5FC-1BB0606D9EBB}"/>
                    </a:ext>
                  </a:extLst>
                </p14:cNvPr>
                <p14:cNvContentPartPr/>
                <p14:nvPr/>
              </p14:nvContentPartPr>
              <p14:xfrm>
                <a:off x="6739380" y="2773380"/>
                <a:ext cx="54720" cy="9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4987B7-3DD1-431B-B5FC-1BB0606D9E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730380" y="2764740"/>
                  <a:ext cx="72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81ECC0D-7644-4778-8DCD-3C29BD9D5C7D}"/>
                    </a:ext>
                  </a:extLst>
                </p14:cNvPr>
                <p14:cNvContentPartPr/>
                <p14:nvPr/>
              </p14:nvContentPartPr>
              <p14:xfrm>
                <a:off x="6703740" y="2727660"/>
                <a:ext cx="57600" cy="2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81ECC0D-7644-4778-8DCD-3C29BD9D5C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94740" y="2719020"/>
                  <a:ext cx="7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CC074A-F232-4BEB-BAF8-20AD908DECEF}"/>
                    </a:ext>
                  </a:extLst>
                </p14:cNvPr>
                <p14:cNvContentPartPr/>
                <p14:nvPr/>
              </p14:nvContentPartPr>
              <p14:xfrm>
                <a:off x="6840180" y="2749260"/>
                <a:ext cx="238320" cy="105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CC074A-F232-4BEB-BAF8-20AD908DEC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31540" y="2740260"/>
                  <a:ext cx="25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78F4BBF-0958-405E-A496-AF32771CE8B7}"/>
                    </a:ext>
                  </a:extLst>
                </p14:cNvPr>
                <p14:cNvContentPartPr/>
                <p14:nvPr/>
              </p14:nvContentPartPr>
              <p14:xfrm>
                <a:off x="7078860" y="2702100"/>
                <a:ext cx="253080" cy="302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78F4BBF-0958-405E-A496-AF32771CE8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69860" y="2693100"/>
                  <a:ext cx="2707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DE085C-F3D2-4572-A8AC-348196F13534}"/>
                    </a:ext>
                  </a:extLst>
                </p14:cNvPr>
                <p14:cNvContentPartPr/>
                <p14:nvPr/>
              </p14:nvContentPartPr>
              <p14:xfrm>
                <a:off x="7321860" y="2568180"/>
                <a:ext cx="118080" cy="263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DE085C-F3D2-4572-A8AC-348196F135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13220" y="2559540"/>
                  <a:ext cx="135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4F57AB-E921-480B-8A96-9EFA54A6805E}"/>
                    </a:ext>
                  </a:extLst>
                </p14:cNvPr>
                <p14:cNvContentPartPr/>
                <p14:nvPr/>
              </p14:nvContentPartPr>
              <p14:xfrm>
                <a:off x="7381980" y="2663580"/>
                <a:ext cx="245880" cy="13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4F57AB-E921-480B-8A96-9EFA54A680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73340" y="2654580"/>
                  <a:ext cx="263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A2377D0-E258-4BFE-9807-2351B524AEBA}"/>
              </a:ext>
            </a:extLst>
          </p:cNvPr>
          <p:cNvGrpSpPr/>
          <p:nvPr/>
        </p:nvGrpSpPr>
        <p:grpSpPr>
          <a:xfrm>
            <a:off x="7873020" y="2400780"/>
            <a:ext cx="485640" cy="401040"/>
            <a:chOff x="7873020" y="2400780"/>
            <a:chExt cx="48564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3D0FA0-FFD8-474D-A5A8-4A935A8569AD}"/>
                    </a:ext>
                  </a:extLst>
                </p14:cNvPr>
                <p14:cNvContentPartPr/>
                <p14:nvPr/>
              </p14:nvContentPartPr>
              <p14:xfrm>
                <a:off x="7873020" y="2574660"/>
                <a:ext cx="386280" cy="13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3D0FA0-FFD8-474D-A5A8-4A935A8569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64020" y="2565660"/>
                  <a:ext cx="40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AE00905-5501-4FAA-B0B2-C2F2B97FEBF6}"/>
                    </a:ext>
                  </a:extLst>
                </p14:cNvPr>
                <p14:cNvContentPartPr/>
                <p14:nvPr/>
              </p14:nvContentPartPr>
              <p14:xfrm>
                <a:off x="8145900" y="2400780"/>
                <a:ext cx="212760" cy="40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AE00905-5501-4FAA-B0B2-C2F2B97FEBF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36900" y="2391780"/>
                  <a:ext cx="23040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5E2ED77-EDDD-4E80-911F-A4CE23873269}"/>
              </a:ext>
            </a:extLst>
          </p:cNvPr>
          <p:cNvGrpSpPr/>
          <p:nvPr/>
        </p:nvGrpSpPr>
        <p:grpSpPr>
          <a:xfrm>
            <a:off x="1459260" y="3719460"/>
            <a:ext cx="2066040" cy="608760"/>
            <a:chOff x="1459260" y="3719460"/>
            <a:chExt cx="20660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CC9E867-0E51-4CC5-BC36-38DC0AFEAE5A}"/>
                    </a:ext>
                  </a:extLst>
                </p14:cNvPr>
                <p14:cNvContentPartPr/>
                <p14:nvPr/>
              </p14:nvContentPartPr>
              <p14:xfrm>
                <a:off x="1628100" y="3894780"/>
                <a:ext cx="237600" cy="272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CC9E867-0E51-4CC5-BC36-38DC0AFEAE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19460" y="3885780"/>
                  <a:ext cx="255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B041F2-2B08-419D-B4EB-629A95152CD4}"/>
                    </a:ext>
                  </a:extLst>
                </p14:cNvPr>
                <p14:cNvContentPartPr/>
                <p14:nvPr/>
              </p14:nvContentPartPr>
              <p14:xfrm>
                <a:off x="1459260" y="3777060"/>
                <a:ext cx="541800" cy="551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B041F2-2B08-419D-B4EB-629A95152C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50260" y="3768420"/>
                  <a:ext cx="5594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10034B-45B8-48B8-BA10-80BF27AD907A}"/>
                    </a:ext>
                  </a:extLst>
                </p14:cNvPr>
                <p14:cNvContentPartPr/>
                <p14:nvPr/>
              </p14:nvContentPartPr>
              <p14:xfrm>
                <a:off x="2269260" y="3719460"/>
                <a:ext cx="268200" cy="474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10034B-45B8-48B8-BA10-80BF27AD90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60620" y="3710820"/>
                  <a:ext cx="2858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4AC8A6-47BF-46CF-AECD-D5E10393D644}"/>
                    </a:ext>
                  </a:extLst>
                </p14:cNvPr>
                <p14:cNvContentPartPr/>
                <p14:nvPr/>
              </p14:nvContentPartPr>
              <p14:xfrm>
                <a:off x="2759220" y="3728460"/>
                <a:ext cx="358200" cy="465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4AC8A6-47BF-46CF-AECD-D5E10393D6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50220" y="3719460"/>
                  <a:ext cx="3758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FB85E5-6D1D-4E96-BC9C-990B8CB1D402}"/>
                    </a:ext>
                  </a:extLst>
                </p14:cNvPr>
                <p14:cNvContentPartPr/>
                <p14:nvPr/>
              </p14:nvContentPartPr>
              <p14:xfrm>
                <a:off x="3109860" y="3770580"/>
                <a:ext cx="261360" cy="33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FB85E5-6D1D-4E96-BC9C-990B8CB1D4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01220" y="3761940"/>
                  <a:ext cx="279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814AAC0-FF6E-4538-8E8A-F47CCEACCEB3}"/>
                    </a:ext>
                  </a:extLst>
                </p14:cNvPr>
                <p14:cNvContentPartPr/>
                <p14:nvPr/>
              </p14:nvContentPartPr>
              <p14:xfrm>
                <a:off x="3455100" y="3990180"/>
                <a:ext cx="70200" cy="169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814AAC0-FF6E-4538-8E8A-F47CCEACCEB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46100" y="3981180"/>
                  <a:ext cx="878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6109D11-2E03-4EC9-AAED-B0207C58A527}"/>
              </a:ext>
            </a:extLst>
          </p:cNvPr>
          <p:cNvGrpSpPr/>
          <p:nvPr/>
        </p:nvGrpSpPr>
        <p:grpSpPr>
          <a:xfrm>
            <a:off x="3747420" y="3595260"/>
            <a:ext cx="970560" cy="498240"/>
            <a:chOff x="3747420" y="3595260"/>
            <a:chExt cx="97056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EF8648-CDB8-44D2-831B-C82F93FD536A}"/>
                    </a:ext>
                  </a:extLst>
                </p14:cNvPr>
                <p14:cNvContentPartPr/>
                <p14:nvPr/>
              </p14:nvContentPartPr>
              <p14:xfrm>
                <a:off x="3747420" y="3702180"/>
                <a:ext cx="99360" cy="25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EF8648-CDB8-44D2-831B-C82F93FD53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38420" y="3693540"/>
                  <a:ext cx="117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51D249-5637-44E8-B1F0-85F450A47AE2}"/>
                    </a:ext>
                  </a:extLst>
                </p14:cNvPr>
                <p14:cNvContentPartPr/>
                <p14:nvPr/>
              </p14:nvContentPartPr>
              <p14:xfrm>
                <a:off x="3757140" y="3861300"/>
                <a:ext cx="176040" cy="11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51D249-5637-44E8-B1F0-85F450A47AE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48500" y="3852660"/>
                  <a:ext cx="19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4A200CF-4C09-4799-899A-9A4ADBE61705}"/>
                    </a:ext>
                  </a:extLst>
                </p14:cNvPr>
                <p14:cNvContentPartPr/>
                <p14:nvPr/>
              </p14:nvContentPartPr>
              <p14:xfrm>
                <a:off x="3958020" y="3941940"/>
                <a:ext cx="123480" cy="15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4A200CF-4C09-4799-899A-9A4ADBE617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49380" y="3932940"/>
                  <a:ext cx="141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8B0569-BA33-4BB5-BB8D-04998A8DBD27}"/>
                    </a:ext>
                  </a:extLst>
                </p14:cNvPr>
                <p14:cNvContentPartPr/>
                <p14:nvPr/>
              </p14:nvContentPartPr>
              <p14:xfrm>
                <a:off x="4234140" y="3721260"/>
                <a:ext cx="344880" cy="177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8B0569-BA33-4BB5-BB8D-04998A8DBD2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25500" y="3712620"/>
                  <a:ext cx="362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ABC6E6-D452-4A1A-91C5-238D89F830BE}"/>
                    </a:ext>
                  </a:extLst>
                </p14:cNvPr>
                <p14:cNvContentPartPr/>
                <p14:nvPr/>
              </p14:nvContentPartPr>
              <p14:xfrm>
                <a:off x="4463460" y="3595260"/>
                <a:ext cx="254520" cy="37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ABC6E6-D452-4A1A-91C5-238D89F830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54820" y="3586260"/>
                  <a:ext cx="27216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1B5395A-A08D-49A9-B974-08DD806D58AC}"/>
              </a:ext>
            </a:extLst>
          </p:cNvPr>
          <p:cNvGrpSpPr/>
          <p:nvPr/>
        </p:nvGrpSpPr>
        <p:grpSpPr>
          <a:xfrm>
            <a:off x="5004540" y="3257580"/>
            <a:ext cx="3849480" cy="2531880"/>
            <a:chOff x="5004540" y="3257580"/>
            <a:chExt cx="3849480" cy="25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0B66D7E-3235-452B-9C91-163237CA13E8}"/>
                    </a:ext>
                  </a:extLst>
                </p14:cNvPr>
                <p14:cNvContentPartPr/>
                <p14:nvPr/>
              </p14:nvContentPartPr>
              <p14:xfrm>
                <a:off x="5053140" y="3721260"/>
                <a:ext cx="134280" cy="1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0B66D7E-3235-452B-9C91-163237CA13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44140" y="3712260"/>
                  <a:ext cx="151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D9BC0DF-2E57-4746-B5C3-A0C0B88E99DD}"/>
                    </a:ext>
                  </a:extLst>
                </p14:cNvPr>
                <p14:cNvContentPartPr/>
                <p14:nvPr/>
              </p14:nvContentPartPr>
              <p14:xfrm>
                <a:off x="5004540" y="3829620"/>
                <a:ext cx="284400" cy="3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D9BC0DF-2E57-4746-B5C3-A0C0B88E99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95540" y="3820620"/>
                  <a:ext cx="302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66139DD-A0FD-46A4-9D6B-8B6577814C3A}"/>
                    </a:ext>
                  </a:extLst>
                </p14:cNvPr>
                <p14:cNvContentPartPr/>
                <p14:nvPr/>
              </p14:nvContentPartPr>
              <p14:xfrm>
                <a:off x="5479740" y="3490500"/>
                <a:ext cx="311040" cy="49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66139DD-A0FD-46A4-9D6B-8B6577814C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70740" y="3481860"/>
                  <a:ext cx="32868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50BAF08-7A6C-49B0-8054-44D0F633CC27}"/>
                    </a:ext>
                  </a:extLst>
                </p14:cNvPr>
                <p14:cNvContentPartPr/>
                <p14:nvPr/>
              </p14:nvContentPartPr>
              <p14:xfrm>
                <a:off x="5661900" y="3518940"/>
                <a:ext cx="276120" cy="341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50BAF08-7A6C-49B0-8054-44D0F633CC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52900" y="3510300"/>
                  <a:ext cx="293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1094ED-6C7E-4D21-B0B8-B905B54A287D}"/>
                    </a:ext>
                  </a:extLst>
                </p14:cNvPr>
                <p14:cNvContentPartPr/>
                <p14:nvPr/>
              </p14:nvContentPartPr>
              <p14:xfrm>
                <a:off x="6021900" y="3761220"/>
                <a:ext cx="56520" cy="145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1094ED-6C7E-4D21-B0B8-B905B54A28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13260" y="3752220"/>
                  <a:ext cx="74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559B59-AEDE-4D68-82F4-5E37D2B19D93}"/>
                    </a:ext>
                  </a:extLst>
                </p14:cNvPr>
                <p14:cNvContentPartPr/>
                <p14:nvPr/>
              </p14:nvContentPartPr>
              <p14:xfrm>
                <a:off x="6128460" y="3762300"/>
                <a:ext cx="72360" cy="170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559B59-AEDE-4D68-82F4-5E37D2B19D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19460" y="3753300"/>
                  <a:ext cx="9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A08E984-3A4A-40F9-82B1-0400140B8DED}"/>
                    </a:ext>
                  </a:extLst>
                </p14:cNvPr>
                <p14:cNvContentPartPr/>
                <p14:nvPr/>
              </p14:nvContentPartPr>
              <p14:xfrm>
                <a:off x="6414660" y="3456300"/>
                <a:ext cx="309240" cy="239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A08E984-3A4A-40F9-82B1-0400140B8D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5660" y="3447300"/>
                  <a:ext cx="326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F618199-E536-4A37-8AF7-F109FFFDCF2D}"/>
                    </a:ext>
                  </a:extLst>
                </p14:cNvPr>
                <p14:cNvContentPartPr/>
                <p14:nvPr/>
              </p14:nvContentPartPr>
              <p14:xfrm>
                <a:off x="6456060" y="3575460"/>
                <a:ext cx="208800" cy="37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F618199-E536-4A37-8AF7-F109FFFDCF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47420" y="3566820"/>
                  <a:ext cx="226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ADC2F00-450C-4AC0-8F5B-D03E315C0D42}"/>
                    </a:ext>
                  </a:extLst>
                </p14:cNvPr>
                <p14:cNvContentPartPr/>
                <p14:nvPr/>
              </p14:nvContentPartPr>
              <p14:xfrm>
                <a:off x="6786540" y="3336060"/>
                <a:ext cx="213120" cy="49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ADC2F00-450C-4AC0-8F5B-D03E315C0D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77540" y="3327060"/>
                  <a:ext cx="230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C027237-551F-45CA-ABFD-CF4F154337D3}"/>
                    </a:ext>
                  </a:extLst>
                </p14:cNvPr>
                <p14:cNvContentPartPr/>
                <p14:nvPr/>
              </p14:nvContentPartPr>
              <p14:xfrm>
                <a:off x="7542900" y="3257580"/>
                <a:ext cx="322200" cy="246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C027237-551F-45CA-ABFD-CF4F154337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33900" y="3248940"/>
                  <a:ext cx="339840" cy="24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BFB0F2-D7FC-4D4F-B7DF-7FF4D7425879}"/>
                    </a:ext>
                  </a:extLst>
                </p14:cNvPr>
                <p14:cNvContentPartPr/>
                <p14:nvPr/>
              </p14:nvContentPartPr>
              <p14:xfrm>
                <a:off x="8618220" y="3430380"/>
                <a:ext cx="235800" cy="234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BFB0F2-D7FC-4D4F-B7DF-7FF4D74258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09220" y="3421740"/>
                  <a:ext cx="253440" cy="23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3128955-5557-4B5F-970C-50CCCE099AFA}"/>
                    </a:ext>
                  </a:extLst>
                </p14:cNvPr>
                <p14:cNvContentPartPr/>
                <p14:nvPr/>
              </p14:nvContentPartPr>
              <p14:xfrm>
                <a:off x="7797420" y="5701980"/>
                <a:ext cx="930600" cy="87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3128955-5557-4B5F-970C-50CCCE099AF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88420" y="5693340"/>
                  <a:ext cx="948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0372211-A2D4-4745-B051-6DE3E4A06ECC}"/>
                    </a:ext>
                  </a:extLst>
                </p14:cNvPr>
                <p14:cNvContentPartPr/>
                <p14:nvPr/>
              </p14:nvContentPartPr>
              <p14:xfrm>
                <a:off x="7792740" y="5191140"/>
                <a:ext cx="813240" cy="79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0372211-A2D4-4745-B051-6DE3E4A06E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84100" y="5182140"/>
                  <a:ext cx="830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1DB566-BF63-4E2C-9D54-E5F0D2C5FD7E}"/>
                    </a:ext>
                  </a:extLst>
                </p14:cNvPr>
                <p14:cNvContentPartPr/>
                <p14:nvPr/>
              </p14:nvContentPartPr>
              <p14:xfrm>
                <a:off x="8046900" y="5400300"/>
                <a:ext cx="275400" cy="161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1DB566-BF63-4E2C-9D54-E5F0D2C5FD7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38260" y="5391300"/>
                  <a:ext cx="293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91CECD6-C792-41D6-85FF-F3B620BF1CC8}"/>
                    </a:ext>
                  </a:extLst>
                </p14:cNvPr>
                <p14:cNvContentPartPr/>
                <p14:nvPr/>
              </p14:nvContentPartPr>
              <p14:xfrm>
                <a:off x="8055180" y="5438460"/>
                <a:ext cx="216000" cy="51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91CECD6-C792-41D6-85FF-F3B620BF1C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46540" y="5429820"/>
                  <a:ext cx="23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8708503-A658-4141-8F63-F62A8A874F3A}"/>
                    </a:ext>
                  </a:extLst>
                </p14:cNvPr>
                <p14:cNvContentPartPr/>
                <p14:nvPr/>
              </p14:nvContentPartPr>
              <p14:xfrm>
                <a:off x="7748820" y="4836540"/>
                <a:ext cx="866880" cy="83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8708503-A658-4141-8F63-F62A8A874F3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39820" y="4827900"/>
                  <a:ext cx="884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380781-5F0D-47A9-8634-F8B06C07892D}"/>
                    </a:ext>
                  </a:extLst>
                </p14:cNvPr>
                <p14:cNvContentPartPr/>
                <p14:nvPr/>
              </p14:nvContentPartPr>
              <p14:xfrm>
                <a:off x="8057700" y="4998180"/>
                <a:ext cx="277920" cy="115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380781-5F0D-47A9-8634-F8B06C0789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48700" y="4989540"/>
                  <a:ext cx="29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477960-0E19-49F5-AD73-C30F4CC03475}"/>
                    </a:ext>
                  </a:extLst>
                </p14:cNvPr>
                <p14:cNvContentPartPr/>
                <p14:nvPr/>
              </p14:nvContentPartPr>
              <p14:xfrm>
                <a:off x="7626420" y="4526580"/>
                <a:ext cx="924480" cy="130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477960-0E19-49F5-AD73-C30F4CC034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17420" y="4517580"/>
                  <a:ext cx="94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1A1F5D-4869-497C-9B1D-9737C66805D5}"/>
                    </a:ext>
                  </a:extLst>
                </p14:cNvPr>
                <p14:cNvContentPartPr/>
                <p14:nvPr/>
              </p14:nvContentPartPr>
              <p14:xfrm>
                <a:off x="8036460" y="4681740"/>
                <a:ext cx="344880" cy="115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1A1F5D-4869-497C-9B1D-9737C66805D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27460" y="4673100"/>
                  <a:ext cx="362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59068CE-9137-4797-B002-F93224A9AC82}"/>
                    </a:ext>
                  </a:extLst>
                </p14:cNvPr>
                <p14:cNvContentPartPr/>
                <p14:nvPr/>
              </p14:nvContentPartPr>
              <p14:xfrm>
                <a:off x="7886700" y="4195740"/>
                <a:ext cx="316440" cy="262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59068CE-9137-4797-B002-F93224A9AC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77700" y="4186740"/>
                  <a:ext cx="3340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518C661-DD5C-43A1-B7D6-A610638329B5}"/>
                    </a:ext>
                  </a:extLst>
                </p14:cNvPr>
                <p14:cNvContentPartPr/>
                <p14:nvPr/>
              </p14:nvContentPartPr>
              <p14:xfrm>
                <a:off x="7866540" y="4315260"/>
                <a:ext cx="302760" cy="89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518C661-DD5C-43A1-B7D6-A610638329B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57540" y="4306260"/>
                  <a:ext cx="320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0A52D09-482D-4933-9673-571EBD836F60}"/>
                    </a:ext>
                  </a:extLst>
                </p14:cNvPr>
                <p14:cNvContentPartPr/>
                <p14:nvPr/>
              </p14:nvContentPartPr>
              <p14:xfrm>
                <a:off x="7558020" y="3994140"/>
                <a:ext cx="1078560" cy="108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0A52D09-482D-4933-9673-571EBD836F6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49380" y="3985500"/>
                  <a:ext cx="109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7A58D65-AE85-4725-ABAC-7FBE1374C06B}"/>
                    </a:ext>
                  </a:extLst>
                </p14:cNvPr>
                <p14:cNvContentPartPr/>
                <p14:nvPr/>
              </p14:nvContentPartPr>
              <p14:xfrm>
                <a:off x="8608500" y="4048860"/>
                <a:ext cx="9720" cy="1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7A58D65-AE85-4725-ABAC-7FBE1374C06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99860" y="4040220"/>
                  <a:ext cx="2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9AB164-4FD1-47F4-BFD2-1EBA3D48B461}"/>
                    </a:ext>
                  </a:extLst>
                </p14:cNvPr>
                <p14:cNvContentPartPr/>
                <p14:nvPr/>
              </p14:nvContentPartPr>
              <p14:xfrm>
                <a:off x="6607620" y="3913140"/>
                <a:ext cx="807120" cy="637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9AB164-4FD1-47F4-BFD2-1EBA3D48B46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98980" y="3904500"/>
                  <a:ext cx="82476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25389F2-A64E-4FC8-9438-604AFA1F8D23}"/>
                    </a:ext>
                  </a:extLst>
                </p14:cNvPr>
                <p14:cNvContentPartPr/>
                <p14:nvPr/>
              </p14:nvContentPartPr>
              <p14:xfrm>
                <a:off x="7218900" y="4400580"/>
                <a:ext cx="199800" cy="248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25389F2-A64E-4FC8-9438-604AFA1F8D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10260" y="4391580"/>
                  <a:ext cx="2174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6A464FB-0343-46F8-BCB5-29DB5693AF11}"/>
              </a:ext>
            </a:extLst>
          </p:cNvPr>
          <p:cNvGrpSpPr/>
          <p:nvPr/>
        </p:nvGrpSpPr>
        <p:grpSpPr>
          <a:xfrm>
            <a:off x="2055780" y="4327500"/>
            <a:ext cx="4250160" cy="1411560"/>
            <a:chOff x="2055780" y="4327500"/>
            <a:chExt cx="4250160" cy="14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B7743A1-650C-4937-B1D3-552C857E4330}"/>
                    </a:ext>
                  </a:extLst>
                </p14:cNvPr>
                <p14:cNvContentPartPr/>
                <p14:nvPr/>
              </p14:nvContentPartPr>
              <p14:xfrm>
                <a:off x="2055780" y="4623780"/>
                <a:ext cx="281880" cy="357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B7743A1-650C-4937-B1D3-552C857E433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46780" y="4615140"/>
                  <a:ext cx="299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9514682-73ED-416E-93FA-A4721653365C}"/>
                    </a:ext>
                  </a:extLst>
                </p14:cNvPr>
                <p14:cNvContentPartPr/>
                <p14:nvPr/>
              </p14:nvContentPartPr>
              <p14:xfrm>
                <a:off x="2496780" y="4638540"/>
                <a:ext cx="71280" cy="28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9514682-73ED-416E-93FA-A472165336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88140" y="4629900"/>
                  <a:ext cx="88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356A0F-73F0-41C8-AE89-40F2891DDEA0}"/>
                    </a:ext>
                  </a:extLst>
                </p14:cNvPr>
                <p14:cNvContentPartPr/>
                <p14:nvPr/>
              </p14:nvContentPartPr>
              <p14:xfrm>
                <a:off x="2429460" y="4778220"/>
                <a:ext cx="118800" cy="43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356A0F-73F0-41C8-AE89-40F2891DDE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20460" y="4769220"/>
                  <a:ext cx="136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384AB91-7205-4A9C-9D96-402ECDECC4C7}"/>
                    </a:ext>
                  </a:extLst>
                </p14:cNvPr>
                <p14:cNvContentPartPr/>
                <p14:nvPr/>
              </p14:nvContentPartPr>
              <p14:xfrm>
                <a:off x="2510460" y="4689660"/>
                <a:ext cx="323280" cy="175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384AB91-7205-4A9C-9D96-402ECDECC4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01820" y="4681020"/>
                  <a:ext cx="340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2A8C1F-AA9B-4153-994F-0BB57EC5BB8C}"/>
                    </a:ext>
                  </a:extLst>
                </p14:cNvPr>
                <p14:cNvContentPartPr/>
                <p14:nvPr/>
              </p14:nvContentPartPr>
              <p14:xfrm>
                <a:off x="3112380" y="4691100"/>
                <a:ext cx="58680" cy="207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2A8C1F-AA9B-4153-994F-0BB57EC5BB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03740" y="4682100"/>
                  <a:ext cx="76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4DD888B-3DA9-4038-B0C0-5E20B33455AB}"/>
                    </a:ext>
                  </a:extLst>
                </p14:cNvPr>
                <p14:cNvContentPartPr/>
                <p14:nvPr/>
              </p14:nvContentPartPr>
              <p14:xfrm>
                <a:off x="3061620" y="4686780"/>
                <a:ext cx="195120" cy="128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4DD888B-3DA9-4038-B0C0-5E20B33455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52980" y="4677780"/>
                  <a:ext cx="212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CC2EBB5-6B89-46F6-A2B2-BB0262AB2FDB}"/>
                    </a:ext>
                  </a:extLst>
                </p14:cNvPr>
                <p14:cNvContentPartPr/>
                <p14:nvPr/>
              </p14:nvContentPartPr>
              <p14:xfrm>
                <a:off x="3296340" y="4668060"/>
                <a:ext cx="183600" cy="87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CC2EBB5-6B89-46F6-A2B2-BB0262AB2F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87700" y="4659060"/>
                  <a:ext cx="201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0FFF222-0A5D-4EF0-A3B3-A87E6A6BB0CE}"/>
                    </a:ext>
                  </a:extLst>
                </p14:cNvPr>
                <p14:cNvContentPartPr/>
                <p14:nvPr/>
              </p14:nvContentPartPr>
              <p14:xfrm>
                <a:off x="3487860" y="4664100"/>
                <a:ext cx="43560" cy="19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0FFF222-0A5D-4EF0-A3B3-A87E6A6BB0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79220" y="4655460"/>
                  <a:ext cx="61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90248AF-B7B0-4FE0-B69B-EB51C012886F}"/>
                    </a:ext>
                  </a:extLst>
                </p14:cNvPr>
                <p14:cNvContentPartPr/>
                <p14:nvPr/>
              </p14:nvContentPartPr>
              <p14:xfrm>
                <a:off x="3470580" y="4652580"/>
                <a:ext cx="173160" cy="10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90248AF-B7B0-4FE0-B69B-EB51C012886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61940" y="4643940"/>
                  <a:ext cx="190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515CB1C-CAD9-4F76-9570-2F0FCCB6F63D}"/>
                    </a:ext>
                  </a:extLst>
                </p14:cNvPr>
                <p14:cNvContentPartPr/>
                <p14:nvPr/>
              </p14:nvContentPartPr>
              <p14:xfrm>
                <a:off x="3942540" y="4598940"/>
                <a:ext cx="173880" cy="103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515CB1C-CAD9-4F76-9570-2F0FCCB6F6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33540" y="4589940"/>
                  <a:ext cx="19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07F0F4B-9FE4-4F3A-8E3A-20BAF4B937E2}"/>
                    </a:ext>
                  </a:extLst>
                </p14:cNvPr>
                <p14:cNvContentPartPr/>
                <p14:nvPr/>
              </p14:nvContentPartPr>
              <p14:xfrm>
                <a:off x="4178700" y="4609740"/>
                <a:ext cx="24480" cy="223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07F0F4B-9FE4-4F3A-8E3A-20BAF4B937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70060" y="4600740"/>
                  <a:ext cx="42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EA45204-E3F6-4486-A6EE-B18738A1C78E}"/>
                    </a:ext>
                  </a:extLst>
                </p14:cNvPr>
                <p14:cNvContentPartPr/>
                <p14:nvPr/>
              </p14:nvContentPartPr>
              <p14:xfrm>
                <a:off x="4145580" y="4602180"/>
                <a:ext cx="181080" cy="102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EA45204-E3F6-4486-A6EE-B18738A1C78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36940" y="4593540"/>
                  <a:ext cx="19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3E9EBE-938A-42C9-BAE6-7C5C6B106E9C}"/>
                    </a:ext>
                  </a:extLst>
                </p14:cNvPr>
                <p14:cNvContentPartPr/>
                <p14:nvPr/>
              </p14:nvContentPartPr>
              <p14:xfrm>
                <a:off x="4338900" y="4522620"/>
                <a:ext cx="165240" cy="169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3E9EBE-938A-42C9-BAE6-7C5C6B106E9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30260" y="4513980"/>
                  <a:ext cx="182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364D76A-1F20-434B-84F3-3D18E21C0B5E}"/>
                    </a:ext>
                  </a:extLst>
                </p14:cNvPr>
                <p14:cNvContentPartPr/>
                <p14:nvPr/>
              </p14:nvContentPartPr>
              <p14:xfrm>
                <a:off x="4494780" y="4510740"/>
                <a:ext cx="163800" cy="128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364D76A-1F20-434B-84F3-3D18E21C0B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486140" y="4502100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73ABDCD-0D60-4E1C-96CD-5EB564A88505}"/>
                    </a:ext>
                  </a:extLst>
                </p14:cNvPr>
                <p14:cNvContentPartPr/>
                <p14:nvPr/>
              </p14:nvContentPartPr>
              <p14:xfrm>
                <a:off x="4721940" y="4499580"/>
                <a:ext cx="241920" cy="118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73ABDCD-0D60-4E1C-96CD-5EB564A885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12940" y="4490580"/>
                  <a:ext cx="259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4ECFFD-4E45-4237-BA2B-D01BFFD6C8ED}"/>
                    </a:ext>
                  </a:extLst>
                </p14:cNvPr>
                <p14:cNvContentPartPr/>
                <p14:nvPr/>
              </p14:nvContentPartPr>
              <p14:xfrm>
                <a:off x="4952700" y="4327500"/>
                <a:ext cx="25560" cy="258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4ECFFD-4E45-4237-BA2B-D01BFFD6C8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943700" y="4318860"/>
                  <a:ext cx="43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D98E802-AFF1-419D-B47D-4FB4A9B20B31}"/>
                    </a:ext>
                  </a:extLst>
                </p14:cNvPr>
                <p14:cNvContentPartPr/>
                <p14:nvPr/>
              </p14:nvContentPartPr>
              <p14:xfrm>
                <a:off x="4947660" y="4470780"/>
                <a:ext cx="199080" cy="128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D98E802-AFF1-419D-B47D-4FB4A9B20B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38660" y="4461780"/>
                  <a:ext cx="216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5CD388C-6085-4A75-A713-6B536E61B406}"/>
                    </a:ext>
                  </a:extLst>
                </p14:cNvPr>
                <p14:cNvContentPartPr/>
                <p14:nvPr/>
              </p14:nvContentPartPr>
              <p14:xfrm>
                <a:off x="5086620" y="4444140"/>
                <a:ext cx="35280" cy="16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5CD388C-6085-4A75-A713-6B536E61B4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77980" y="4435500"/>
                  <a:ext cx="52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7D79F23-FEE4-497A-9A44-A8F0632C52D7}"/>
                    </a:ext>
                  </a:extLst>
                </p14:cNvPr>
                <p14:cNvContentPartPr/>
                <p14:nvPr/>
              </p14:nvContentPartPr>
              <p14:xfrm>
                <a:off x="5162580" y="4429380"/>
                <a:ext cx="368640" cy="140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7D79F23-FEE4-497A-9A44-A8F0632C52D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153580" y="4420740"/>
                  <a:ext cx="386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ED9519-E08A-44B4-996E-E0F356BC7648}"/>
                    </a:ext>
                  </a:extLst>
                </p14:cNvPr>
                <p14:cNvContentPartPr/>
                <p14:nvPr/>
              </p14:nvContentPartPr>
              <p14:xfrm>
                <a:off x="2804580" y="5137860"/>
                <a:ext cx="285840" cy="215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ED9519-E08A-44B4-996E-E0F356BC76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95940" y="5128860"/>
                  <a:ext cx="303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BFDC08-38DF-4EB4-9B2C-24334906A975}"/>
                    </a:ext>
                  </a:extLst>
                </p14:cNvPr>
                <p14:cNvContentPartPr/>
                <p14:nvPr/>
              </p14:nvContentPartPr>
              <p14:xfrm>
                <a:off x="3157020" y="5035980"/>
                <a:ext cx="91080" cy="271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BFDC08-38DF-4EB4-9B2C-24334906A9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48020" y="5026980"/>
                  <a:ext cx="108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F671179-98D8-496C-9313-8AA8DB095B64}"/>
                    </a:ext>
                  </a:extLst>
                </p14:cNvPr>
                <p14:cNvContentPartPr/>
                <p14:nvPr/>
              </p14:nvContentPartPr>
              <p14:xfrm>
                <a:off x="3100140" y="5153700"/>
                <a:ext cx="383040" cy="93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F671179-98D8-496C-9313-8AA8DB095B6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91140" y="5144700"/>
                  <a:ext cx="40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2AAEE8C-42AA-4927-A5DE-7B5FC53D68F3}"/>
                    </a:ext>
                  </a:extLst>
                </p14:cNvPr>
                <p14:cNvContentPartPr/>
                <p14:nvPr/>
              </p14:nvContentPartPr>
              <p14:xfrm>
                <a:off x="3469500" y="4976940"/>
                <a:ext cx="51120" cy="266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2AAEE8C-42AA-4927-A5DE-7B5FC53D68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60500" y="4967940"/>
                  <a:ext cx="68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2A2DBC-F5D2-441B-8FD9-77444A7E5036}"/>
                    </a:ext>
                  </a:extLst>
                </p14:cNvPr>
                <p14:cNvContentPartPr/>
                <p14:nvPr/>
              </p14:nvContentPartPr>
              <p14:xfrm>
                <a:off x="3442500" y="5135340"/>
                <a:ext cx="149040" cy="34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2A2DBC-F5D2-441B-8FD9-77444A7E503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33860" y="5126340"/>
                  <a:ext cx="166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16A891B-546E-41E2-9E5F-C520C0C46091}"/>
                    </a:ext>
                  </a:extLst>
                </p14:cNvPr>
                <p14:cNvContentPartPr/>
                <p14:nvPr/>
              </p14:nvContentPartPr>
              <p14:xfrm>
                <a:off x="3569580" y="5078820"/>
                <a:ext cx="279360" cy="11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16A891B-546E-41E2-9E5F-C520C0C460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60580" y="5069820"/>
                  <a:ext cx="29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9F11CCC-A5E2-40AE-83C8-C6665C7300C6}"/>
                    </a:ext>
                  </a:extLst>
                </p14:cNvPr>
                <p14:cNvContentPartPr/>
                <p14:nvPr/>
              </p14:nvContentPartPr>
              <p14:xfrm>
                <a:off x="4103460" y="5035980"/>
                <a:ext cx="47520" cy="96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9F11CCC-A5E2-40AE-83C8-C6665C7300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94460" y="5026980"/>
                  <a:ext cx="65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34B24DA-3734-4E50-A046-1F9F8D6133B4}"/>
                    </a:ext>
                  </a:extLst>
                </p14:cNvPr>
                <p14:cNvContentPartPr/>
                <p14:nvPr/>
              </p14:nvContentPartPr>
              <p14:xfrm>
                <a:off x="4061700" y="4961100"/>
                <a:ext cx="15840" cy="21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34B24DA-3734-4E50-A046-1F9F8D6133B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52700" y="4952100"/>
                  <a:ext cx="3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DB018D-1BD7-43F8-A0B6-B5F803D408D2}"/>
                    </a:ext>
                  </a:extLst>
                </p14:cNvPr>
                <p14:cNvContentPartPr/>
                <p14:nvPr/>
              </p14:nvContentPartPr>
              <p14:xfrm>
                <a:off x="4133340" y="4939500"/>
                <a:ext cx="204120" cy="191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DB018D-1BD7-43F8-A0B6-B5F803D408D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24340" y="4930500"/>
                  <a:ext cx="221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1A635D-306B-4BC4-B654-6538D9F6A674}"/>
                    </a:ext>
                  </a:extLst>
                </p14:cNvPr>
                <p14:cNvContentPartPr/>
                <p14:nvPr/>
              </p14:nvContentPartPr>
              <p14:xfrm>
                <a:off x="4595220" y="4942380"/>
                <a:ext cx="234720" cy="145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1A635D-306B-4BC4-B654-6538D9F6A67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586220" y="4933380"/>
                  <a:ext cx="25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B153730-5D78-4C20-B0D3-868655483621}"/>
                    </a:ext>
                  </a:extLst>
                </p14:cNvPr>
                <p14:cNvContentPartPr/>
                <p14:nvPr/>
              </p14:nvContentPartPr>
              <p14:xfrm>
                <a:off x="4738860" y="4829700"/>
                <a:ext cx="273600" cy="212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B153730-5D78-4C20-B0D3-8686554836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729860" y="4820700"/>
                  <a:ext cx="291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3C1DAD1-2BD5-420A-8B7D-5029529D1DB1}"/>
                    </a:ext>
                  </a:extLst>
                </p14:cNvPr>
                <p14:cNvContentPartPr/>
                <p14:nvPr/>
              </p14:nvContentPartPr>
              <p14:xfrm>
                <a:off x="4955580" y="4896660"/>
                <a:ext cx="230400" cy="9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3C1DAD1-2BD5-420A-8B7D-5029529D1D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46940" y="4888020"/>
                  <a:ext cx="248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3C58E15-CA98-4F32-BC57-F29A95C75BA6}"/>
                    </a:ext>
                  </a:extLst>
                </p14:cNvPr>
                <p14:cNvContentPartPr/>
                <p14:nvPr/>
              </p14:nvContentPartPr>
              <p14:xfrm>
                <a:off x="5177700" y="4877220"/>
                <a:ext cx="190800" cy="286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3C58E15-CA98-4F32-BC57-F29A95C75BA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169060" y="4868580"/>
                  <a:ext cx="2084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0A81EBC-7E75-41F3-8F9C-08727FC50DE9}"/>
                    </a:ext>
                  </a:extLst>
                </p14:cNvPr>
                <p14:cNvContentPartPr/>
                <p14:nvPr/>
              </p14:nvContentPartPr>
              <p14:xfrm>
                <a:off x="5379300" y="4888380"/>
                <a:ext cx="192600" cy="87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0A81EBC-7E75-41F3-8F9C-08727FC50DE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370300" y="4879380"/>
                  <a:ext cx="210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5D718DE-E8A7-4A91-AA55-3FB422D56B83}"/>
                    </a:ext>
                  </a:extLst>
                </p14:cNvPr>
                <p14:cNvContentPartPr/>
                <p14:nvPr/>
              </p14:nvContentPartPr>
              <p14:xfrm>
                <a:off x="5570100" y="4885500"/>
                <a:ext cx="160920" cy="67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5D718DE-E8A7-4A91-AA55-3FB422D56B8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61100" y="4876860"/>
                  <a:ext cx="17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1F5A94A-5D16-45F0-A3F8-3ECC56D9C7BA}"/>
                    </a:ext>
                  </a:extLst>
                </p14:cNvPr>
                <p14:cNvContentPartPr/>
                <p14:nvPr/>
              </p14:nvContentPartPr>
              <p14:xfrm>
                <a:off x="5618700" y="4669500"/>
                <a:ext cx="81360" cy="276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1F5A94A-5D16-45F0-A3F8-3ECC56D9C7B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10060" y="4660860"/>
                  <a:ext cx="99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AB28DBF-CD6D-466A-B48E-7768134529F9}"/>
                    </a:ext>
                  </a:extLst>
                </p14:cNvPr>
                <p14:cNvContentPartPr/>
                <p14:nvPr/>
              </p14:nvContentPartPr>
              <p14:xfrm>
                <a:off x="5915340" y="4668060"/>
                <a:ext cx="390600" cy="289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AB28DBF-CD6D-466A-B48E-7768134529F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06700" y="4659420"/>
                  <a:ext cx="408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35512E7-2788-4299-BDA4-92CCFBC7E8CC}"/>
                    </a:ext>
                  </a:extLst>
                </p14:cNvPr>
                <p14:cNvContentPartPr/>
                <p14:nvPr/>
              </p14:nvContentPartPr>
              <p14:xfrm>
                <a:off x="5563620" y="5222100"/>
                <a:ext cx="324360" cy="384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35512E7-2788-4299-BDA4-92CCFBC7E8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54980" y="5213100"/>
                  <a:ext cx="342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29B87D3-3F67-4DD2-9221-3BEE244281DA}"/>
                    </a:ext>
                  </a:extLst>
                </p14:cNvPr>
                <p14:cNvContentPartPr/>
                <p14:nvPr/>
              </p14:nvContentPartPr>
              <p14:xfrm>
                <a:off x="5958180" y="5420460"/>
                <a:ext cx="54360" cy="13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29B87D3-3F67-4DD2-9221-3BEE244281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49540" y="5411820"/>
                  <a:ext cx="72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3EEE4E4-A6BD-4E95-BF9C-BC061FB5BF11}"/>
                    </a:ext>
                  </a:extLst>
                </p14:cNvPr>
                <p14:cNvContentPartPr/>
                <p14:nvPr/>
              </p14:nvContentPartPr>
              <p14:xfrm>
                <a:off x="6001740" y="5135700"/>
                <a:ext cx="260280" cy="603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3EEE4E4-A6BD-4E95-BF9C-BC061FB5BF1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92740" y="5127060"/>
                  <a:ext cx="277920" cy="62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053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3C515EB-C291-4D51-9C90-A6DE479B22B2}"/>
              </a:ext>
            </a:extLst>
          </p:cNvPr>
          <p:cNvGrpSpPr/>
          <p:nvPr/>
        </p:nvGrpSpPr>
        <p:grpSpPr>
          <a:xfrm>
            <a:off x="724500" y="943710"/>
            <a:ext cx="8378280" cy="3690000"/>
            <a:chOff x="724500" y="943710"/>
            <a:chExt cx="8378280" cy="36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A7B920-5BEB-4B44-A684-36B9A84757F0}"/>
                    </a:ext>
                  </a:extLst>
                </p14:cNvPr>
                <p14:cNvContentPartPr/>
                <p14:nvPr/>
              </p14:nvContentPartPr>
              <p14:xfrm>
                <a:off x="778860" y="1005630"/>
                <a:ext cx="1085040" cy="1981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A7B920-5BEB-4B44-A684-36B9A84757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9860" y="996990"/>
                  <a:ext cx="1102680" cy="19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D7A3EC-5E71-4780-B2C9-4A35845608D0}"/>
                    </a:ext>
                  </a:extLst>
                </p14:cNvPr>
                <p14:cNvContentPartPr/>
                <p14:nvPr/>
              </p14:nvContentPartPr>
              <p14:xfrm>
                <a:off x="1714500" y="1247190"/>
                <a:ext cx="107640" cy="150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D7A3EC-5E71-4780-B2C9-4A35845608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5500" y="1238190"/>
                  <a:ext cx="125280" cy="15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2DB44B3-FEF1-4239-A534-68594A4631A2}"/>
                    </a:ext>
                  </a:extLst>
                </p14:cNvPr>
                <p14:cNvContentPartPr/>
                <p14:nvPr/>
              </p14:nvContentPartPr>
              <p14:xfrm>
                <a:off x="871020" y="2419350"/>
                <a:ext cx="799200" cy="52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2DB44B3-FEF1-4239-A534-68594A4631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380" y="2410350"/>
                  <a:ext cx="81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95F199-E3CF-4F64-A21F-643F8EE3CBCB}"/>
                    </a:ext>
                  </a:extLst>
                </p14:cNvPr>
                <p14:cNvContentPartPr/>
                <p14:nvPr/>
              </p14:nvContentPartPr>
              <p14:xfrm>
                <a:off x="1124460" y="2557590"/>
                <a:ext cx="321120" cy="20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95F199-E3CF-4F64-A21F-643F8EE3CB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5460" y="2548590"/>
                  <a:ext cx="33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1A9B52-3C57-474C-864F-48198FEF7BC5}"/>
                    </a:ext>
                  </a:extLst>
                </p14:cNvPr>
                <p14:cNvContentPartPr/>
                <p14:nvPr/>
              </p14:nvContentPartPr>
              <p14:xfrm>
                <a:off x="1083420" y="2614470"/>
                <a:ext cx="419040" cy="6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1A9B52-3C57-474C-864F-48198FEF7B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780" y="2605830"/>
                  <a:ext cx="436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BC9F516-66F9-4806-AFFD-479169F7DE2B}"/>
                    </a:ext>
                  </a:extLst>
                </p14:cNvPr>
                <p14:cNvContentPartPr/>
                <p14:nvPr/>
              </p14:nvContentPartPr>
              <p14:xfrm>
                <a:off x="1665900" y="943710"/>
                <a:ext cx="78120" cy="69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BC9F516-66F9-4806-AFFD-479169F7DE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6900" y="935070"/>
                  <a:ext cx="9576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753307-5481-40AB-8C03-42CBB2CAEF1D}"/>
                    </a:ext>
                  </a:extLst>
                </p14:cNvPr>
                <p14:cNvContentPartPr/>
                <p14:nvPr/>
              </p14:nvContentPartPr>
              <p14:xfrm>
                <a:off x="832500" y="2048550"/>
                <a:ext cx="72000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753307-5481-40AB-8C03-42CBB2CAEF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3860" y="2039910"/>
                  <a:ext cx="737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C5B9A2-E2E2-4559-9C22-AC31127BB444}"/>
                    </a:ext>
                  </a:extLst>
                </p14:cNvPr>
                <p14:cNvContentPartPr/>
                <p14:nvPr/>
              </p14:nvContentPartPr>
              <p14:xfrm>
                <a:off x="1155420" y="2208390"/>
                <a:ext cx="333720" cy="14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C5B9A2-E2E2-4559-9C22-AC31127BB44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6420" y="2199750"/>
                  <a:ext cx="35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7215A7-3A89-4868-A991-C80C75FC6567}"/>
                    </a:ext>
                  </a:extLst>
                </p14:cNvPr>
                <p14:cNvContentPartPr/>
                <p14:nvPr/>
              </p14:nvContentPartPr>
              <p14:xfrm>
                <a:off x="825660" y="1693950"/>
                <a:ext cx="892080" cy="14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7215A7-3A89-4868-A991-C80C75FC65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6660" y="1685310"/>
                  <a:ext cx="909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3B96507-FBCC-4CD9-9595-C3EB9F5C63E1}"/>
                    </a:ext>
                  </a:extLst>
                </p14:cNvPr>
                <p14:cNvContentPartPr/>
                <p14:nvPr/>
              </p14:nvContentPartPr>
              <p14:xfrm>
                <a:off x="1073700" y="1869270"/>
                <a:ext cx="338040" cy="10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3B96507-FBCC-4CD9-9595-C3EB9F5C63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4700" y="1860630"/>
                  <a:ext cx="355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401C02-3578-421B-805F-D0EB1C638C32}"/>
                    </a:ext>
                  </a:extLst>
                </p14:cNvPr>
                <p14:cNvContentPartPr/>
                <p14:nvPr/>
              </p14:nvContentPartPr>
              <p14:xfrm>
                <a:off x="759420" y="1279950"/>
                <a:ext cx="1027080" cy="15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401C02-3578-421B-805F-D0EB1C638C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0420" y="1271310"/>
                  <a:ext cx="1044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C45A72-F39D-4FB5-A44E-12F37DF4D18F}"/>
                    </a:ext>
                  </a:extLst>
                </p14:cNvPr>
                <p14:cNvContentPartPr/>
                <p14:nvPr/>
              </p14:nvContentPartPr>
              <p14:xfrm>
                <a:off x="1042020" y="1440150"/>
                <a:ext cx="334080" cy="226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C45A72-F39D-4FB5-A44E-12F37DF4D1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380" y="1431510"/>
                  <a:ext cx="35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1C95CA-C6CD-447D-8570-C2303C3B45C2}"/>
                    </a:ext>
                  </a:extLst>
                </p14:cNvPr>
                <p14:cNvContentPartPr/>
                <p14:nvPr/>
              </p14:nvContentPartPr>
              <p14:xfrm>
                <a:off x="1022580" y="1557510"/>
                <a:ext cx="252000" cy="62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1C95CA-C6CD-447D-8570-C2303C3B45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3940" y="1548870"/>
                  <a:ext cx="26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FE1783-1CFF-41C4-8A34-5AF0480284A3}"/>
                    </a:ext>
                  </a:extLst>
                </p14:cNvPr>
                <p14:cNvContentPartPr/>
                <p14:nvPr/>
              </p14:nvContentPartPr>
              <p14:xfrm>
                <a:off x="1952820" y="1631310"/>
                <a:ext cx="548280" cy="56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FE1783-1CFF-41C4-8A34-5AF0480284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44180" y="1622310"/>
                  <a:ext cx="565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2EB7EE-417F-48D7-8A13-154E9024974B}"/>
                    </a:ext>
                  </a:extLst>
                </p14:cNvPr>
                <p14:cNvContentPartPr/>
                <p14:nvPr/>
              </p14:nvContentPartPr>
              <p14:xfrm>
                <a:off x="2112660" y="1726710"/>
                <a:ext cx="380160" cy="8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2EB7EE-417F-48D7-8A13-154E902497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04020" y="1718070"/>
                  <a:ext cx="397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EE33AA-AD38-41F0-8512-A6CD3E97445B}"/>
                    </a:ext>
                  </a:extLst>
                </p14:cNvPr>
                <p14:cNvContentPartPr/>
                <p14:nvPr/>
              </p14:nvContentPartPr>
              <p14:xfrm>
                <a:off x="2284380" y="1492710"/>
                <a:ext cx="395640" cy="27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EE33AA-AD38-41F0-8512-A6CD3E9744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5740" y="1483710"/>
                  <a:ext cx="413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57BA36E-8475-4184-8607-AC920ACC5458}"/>
                    </a:ext>
                  </a:extLst>
                </p14:cNvPr>
                <p14:cNvContentPartPr/>
                <p14:nvPr/>
              </p14:nvContentPartPr>
              <p14:xfrm>
                <a:off x="2736180" y="1023630"/>
                <a:ext cx="991440" cy="195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57BA36E-8475-4184-8607-AC920ACC54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7540" y="1014630"/>
                  <a:ext cx="1009080" cy="19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341A08-ADBC-4568-A4D4-B1BE1748456A}"/>
                    </a:ext>
                  </a:extLst>
                </p14:cNvPr>
                <p14:cNvContentPartPr/>
                <p14:nvPr/>
              </p14:nvContentPartPr>
              <p14:xfrm>
                <a:off x="3486060" y="1239270"/>
                <a:ext cx="130320" cy="147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341A08-ADBC-4568-A4D4-B1BE174845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7420" y="1230630"/>
                  <a:ext cx="147960" cy="14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953A27-9294-44EC-8D8C-D49D85C2E832}"/>
                    </a:ext>
                  </a:extLst>
                </p14:cNvPr>
                <p14:cNvContentPartPr/>
                <p14:nvPr/>
              </p14:nvContentPartPr>
              <p14:xfrm>
                <a:off x="3427380" y="1216590"/>
                <a:ext cx="107640" cy="45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953A27-9294-44EC-8D8C-D49D85C2E83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8380" y="1207950"/>
                  <a:ext cx="1252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1D48B6-B791-4F5E-9060-73F9B52A0F84}"/>
                    </a:ext>
                  </a:extLst>
                </p14:cNvPr>
                <p14:cNvContentPartPr/>
                <p14:nvPr/>
              </p14:nvContentPartPr>
              <p14:xfrm>
                <a:off x="2759580" y="2331150"/>
                <a:ext cx="821520" cy="86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1D48B6-B791-4F5E-9060-73F9B52A0F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0940" y="2322510"/>
                  <a:ext cx="839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079B8D-3AF5-4DAC-9382-C356BBDF6B8C}"/>
                    </a:ext>
                  </a:extLst>
                </p14:cNvPr>
                <p14:cNvContentPartPr/>
                <p14:nvPr/>
              </p14:nvContentPartPr>
              <p14:xfrm>
                <a:off x="2998980" y="2540310"/>
                <a:ext cx="338040" cy="16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079B8D-3AF5-4DAC-9382-C356BBDF6B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9980" y="2531310"/>
                  <a:ext cx="35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C3DAB6-CCE1-48A8-8CCB-3C34792EDFC2}"/>
                    </a:ext>
                  </a:extLst>
                </p14:cNvPr>
                <p14:cNvContentPartPr/>
                <p14:nvPr/>
              </p14:nvContentPartPr>
              <p14:xfrm>
                <a:off x="3051540" y="2614470"/>
                <a:ext cx="347760" cy="4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C3DAB6-CCE1-48A8-8CCB-3C34792EDF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42540" y="2605830"/>
                  <a:ext cx="365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CBF07E-CBDF-4D54-8FFF-13CC338AEDC1}"/>
                    </a:ext>
                  </a:extLst>
                </p14:cNvPr>
                <p14:cNvContentPartPr/>
                <p14:nvPr/>
              </p14:nvContentPartPr>
              <p14:xfrm>
                <a:off x="2744820" y="1958910"/>
                <a:ext cx="724680" cy="11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CBF07E-CBDF-4D54-8FFF-13CC338AED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35820" y="1949910"/>
                  <a:ext cx="74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72082B3-B430-4C13-B74A-9FFDAD205CB4}"/>
                    </a:ext>
                  </a:extLst>
                </p14:cNvPr>
                <p14:cNvContentPartPr/>
                <p14:nvPr/>
              </p14:nvContentPartPr>
              <p14:xfrm>
                <a:off x="3043620" y="2143950"/>
                <a:ext cx="383760" cy="77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72082B3-B430-4C13-B74A-9FFDAD205C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34980" y="2134950"/>
                  <a:ext cx="401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8B96E89-174E-413C-BE25-281150290650}"/>
                    </a:ext>
                  </a:extLst>
                </p14:cNvPr>
                <p14:cNvContentPartPr/>
                <p14:nvPr/>
              </p14:nvContentPartPr>
              <p14:xfrm>
                <a:off x="2687940" y="1638150"/>
                <a:ext cx="797760" cy="10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8B96E89-174E-413C-BE25-2811502906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9300" y="1629510"/>
                  <a:ext cx="81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541618-4B47-4B03-8563-27788BD95FEA}"/>
                    </a:ext>
                  </a:extLst>
                </p14:cNvPr>
                <p14:cNvContentPartPr/>
                <p14:nvPr/>
              </p14:nvContentPartPr>
              <p14:xfrm>
                <a:off x="3002220" y="1813110"/>
                <a:ext cx="297000" cy="115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541618-4B47-4B03-8563-27788BD95F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93580" y="1804110"/>
                  <a:ext cx="314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1F3422F-6972-46CF-A7D8-C43838A8E78C}"/>
                    </a:ext>
                  </a:extLst>
                </p14:cNvPr>
                <p14:cNvContentPartPr/>
                <p14:nvPr/>
              </p14:nvContentPartPr>
              <p14:xfrm>
                <a:off x="3472020" y="1743990"/>
                <a:ext cx="461880" cy="145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1F3422F-6972-46CF-A7D8-C43838A8E7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63380" y="1734990"/>
                  <a:ext cx="479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74F958-A3A2-4CB6-89AE-461E592B36F3}"/>
                    </a:ext>
                  </a:extLst>
                </p14:cNvPr>
                <p14:cNvContentPartPr/>
                <p14:nvPr/>
              </p14:nvContentPartPr>
              <p14:xfrm>
                <a:off x="3774060" y="1646430"/>
                <a:ext cx="155520" cy="9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74F958-A3A2-4CB6-89AE-461E592B36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5060" y="1637790"/>
                  <a:ext cx="173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BED6C0-A615-4D57-90AE-CE0DA9323DC8}"/>
                    </a:ext>
                  </a:extLst>
                </p14:cNvPr>
                <p14:cNvContentPartPr/>
                <p14:nvPr/>
              </p14:nvContentPartPr>
              <p14:xfrm>
                <a:off x="4172220" y="1521870"/>
                <a:ext cx="208800" cy="264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BED6C0-A615-4D57-90AE-CE0DA9323D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63220" y="1512870"/>
                  <a:ext cx="226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3609D1-9D88-4540-A39A-0050CED45382}"/>
                    </a:ext>
                  </a:extLst>
                </p14:cNvPr>
                <p14:cNvContentPartPr/>
                <p14:nvPr/>
              </p14:nvContentPartPr>
              <p14:xfrm>
                <a:off x="4175820" y="1684950"/>
                <a:ext cx="211680" cy="13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3609D1-9D88-4540-A39A-0050CED453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7180" y="1676310"/>
                  <a:ext cx="22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9750C6-F67A-4F20-98E1-3F67EC916442}"/>
                    </a:ext>
                  </a:extLst>
                </p14:cNvPr>
                <p14:cNvContentPartPr/>
                <p14:nvPr/>
              </p14:nvContentPartPr>
              <p14:xfrm>
                <a:off x="4336740" y="1656510"/>
                <a:ext cx="183960" cy="72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9750C6-F67A-4F20-98E1-3F67EC9164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8100" y="1647510"/>
                  <a:ext cx="201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3A07F3-B800-49DD-BA18-4DBFEE7CC3A7}"/>
                    </a:ext>
                  </a:extLst>
                </p14:cNvPr>
                <p14:cNvContentPartPr/>
                <p14:nvPr/>
              </p14:nvContentPartPr>
              <p14:xfrm>
                <a:off x="4597380" y="1626990"/>
                <a:ext cx="63720" cy="19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3A07F3-B800-49DD-BA18-4DBFEE7CC3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88380" y="1617990"/>
                  <a:ext cx="81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A7AB78-E818-4DB4-915D-3D17BC996F42}"/>
                    </a:ext>
                  </a:extLst>
                </p14:cNvPr>
                <p14:cNvContentPartPr/>
                <p14:nvPr/>
              </p14:nvContentPartPr>
              <p14:xfrm>
                <a:off x="4553820" y="1631310"/>
                <a:ext cx="181440" cy="7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A7AB78-E818-4DB4-915D-3D17BC996F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44820" y="1622310"/>
                  <a:ext cx="19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18B5A5-F9B4-40FC-B5C8-05E80C353EA6}"/>
                    </a:ext>
                  </a:extLst>
                </p14:cNvPr>
                <p14:cNvContentPartPr/>
                <p14:nvPr/>
              </p14:nvContentPartPr>
              <p14:xfrm>
                <a:off x="2617380" y="3469110"/>
                <a:ext cx="349200" cy="147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18B5A5-F9B4-40FC-B5C8-05E80C353E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08380" y="3460110"/>
                  <a:ext cx="366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3184B1-E55D-40B8-9DC4-43F903002FFE}"/>
                    </a:ext>
                  </a:extLst>
                </p14:cNvPr>
                <p14:cNvContentPartPr/>
                <p14:nvPr/>
              </p14:nvContentPartPr>
              <p14:xfrm>
                <a:off x="2984580" y="3482790"/>
                <a:ext cx="71280" cy="21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3184B1-E55D-40B8-9DC4-43F903002F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75580" y="3473790"/>
                  <a:ext cx="88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F79A90-B1CF-4B96-9F9B-AFD081A11F61}"/>
                    </a:ext>
                  </a:extLst>
                </p14:cNvPr>
                <p14:cNvContentPartPr/>
                <p14:nvPr/>
              </p14:nvContentPartPr>
              <p14:xfrm>
                <a:off x="2971980" y="3457950"/>
                <a:ext cx="118800" cy="13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F79A90-B1CF-4B96-9F9B-AFD081A11F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63340" y="3448950"/>
                  <a:ext cx="136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AB4013-5FCB-4309-970F-7E1B10F97B58}"/>
                    </a:ext>
                  </a:extLst>
                </p14:cNvPr>
                <p14:cNvContentPartPr/>
                <p14:nvPr/>
              </p14:nvContentPartPr>
              <p14:xfrm>
                <a:off x="3173940" y="3467670"/>
                <a:ext cx="46080" cy="20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AB4013-5FCB-4309-970F-7E1B10F97B5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64940" y="3459030"/>
                  <a:ext cx="63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DED954-2AFF-4C16-80C4-7F025158BB5E}"/>
                    </a:ext>
                  </a:extLst>
                </p14:cNvPr>
                <p14:cNvContentPartPr/>
                <p14:nvPr/>
              </p14:nvContentPartPr>
              <p14:xfrm>
                <a:off x="3153780" y="3447870"/>
                <a:ext cx="168840" cy="14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DED954-2AFF-4C16-80C4-7F025158BB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45140" y="3439230"/>
                  <a:ext cx="186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915732-A06D-4C0A-80E5-2F1F09C15ED6}"/>
                    </a:ext>
                  </a:extLst>
                </p14:cNvPr>
                <p14:cNvContentPartPr/>
                <p14:nvPr/>
              </p14:nvContentPartPr>
              <p14:xfrm>
                <a:off x="3276540" y="3263550"/>
                <a:ext cx="162720" cy="267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915732-A06D-4C0A-80E5-2F1F09C15E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7900" y="3254910"/>
                  <a:ext cx="180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2E8302-98EA-4214-8719-FBF146D13AEF}"/>
                    </a:ext>
                  </a:extLst>
                </p14:cNvPr>
                <p14:cNvContentPartPr/>
                <p14:nvPr/>
              </p14:nvContentPartPr>
              <p14:xfrm>
                <a:off x="3412260" y="3340590"/>
                <a:ext cx="181080" cy="450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2E8302-98EA-4214-8719-FBF146D13A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03620" y="3331590"/>
                  <a:ext cx="198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286A1E1-3CC8-43E2-8068-F01BFA8D05F2}"/>
                    </a:ext>
                  </a:extLst>
                </p14:cNvPr>
                <p14:cNvContentPartPr/>
                <p14:nvPr/>
              </p14:nvContentPartPr>
              <p14:xfrm>
                <a:off x="3894300" y="3344910"/>
                <a:ext cx="177840" cy="18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286A1E1-3CC8-43E2-8068-F01BFA8D05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85300" y="3335910"/>
                  <a:ext cx="195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04A472-40B0-4167-A120-C195E45E6BF6}"/>
                    </a:ext>
                  </a:extLst>
                </p14:cNvPr>
                <p14:cNvContentPartPr/>
                <p14:nvPr/>
              </p14:nvContentPartPr>
              <p14:xfrm>
                <a:off x="4057020" y="3348510"/>
                <a:ext cx="237600" cy="12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04A472-40B0-4167-A120-C195E45E6B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8380" y="3339870"/>
                  <a:ext cx="255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34750E-368B-422C-B6EF-0406DE77C390}"/>
                    </a:ext>
                  </a:extLst>
                </p14:cNvPr>
                <p14:cNvContentPartPr/>
                <p14:nvPr/>
              </p14:nvContentPartPr>
              <p14:xfrm>
                <a:off x="4267620" y="3312510"/>
                <a:ext cx="485640" cy="184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34750E-368B-422C-B6EF-0406DE77C3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58980" y="3303870"/>
                  <a:ext cx="50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10432E-B0CD-41B5-8F63-CC6746D119B7}"/>
                    </a:ext>
                  </a:extLst>
                </p14:cNvPr>
                <p14:cNvContentPartPr/>
                <p14:nvPr/>
              </p14:nvContentPartPr>
              <p14:xfrm>
                <a:off x="4657860" y="3277950"/>
                <a:ext cx="261360" cy="13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10432E-B0CD-41B5-8F63-CC6746D119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48860" y="3269310"/>
                  <a:ext cx="279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72DF098-B771-4015-B4CB-0EAED5A04353}"/>
                    </a:ext>
                  </a:extLst>
                </p14:cNvPr>
                <p14:cNvContentPartPr/>
                <p14:nvPr/>
              </p14:nvContentPartPr>
              <p14:xfrm>
                <a:off x="5148180" y="3157710"/>
                <a:ext cx="222120" cy="19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72DF098-B771-4015-B4CB-0EAED5A0435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39540" y="3148710"/>
                  <a:ext cx="239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DD16643-2119-4030-B5C7-3B47CC30E63F}"/>
                    </a:ext>
                  </a:extLst>
                </p14:cNvPr>
                <p14:cNvContentPartPr/>
                <p14:nvPr/>
              </p14:nvContentPartPr>
              <p14:xfrm>
                <a:off x="2831220" y="3290190"/>
                <a:ext cx="2497680" cy="317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DD16643-2119-4030-B5C7-3B47CC30E6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22580" y="3281550"/>
                  <a:ext cx="25153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7CDF2F8-709B-4B5A-98B1-CE64C94B7231}"/>
                    </a:ext>
                  </a:extLst>
                </p14:cNvPr>
                <p14:cNvContentPartPr/>
                <p14:nvPr/>
              </p14:nvContentPartPr>
              <p14:xfrm>
                <a:off x="5203620" y="1011750"/>
                <a:ext cx="171720" cy="2034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7CDF2F8-709B-4B5A-98B1-CE64C94B72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94620" y="1002750"/>
                  <a:ext cx="189360" cy="20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190DDD-0387-4568-A5B6-8F2C44E6EED4}"/>
                    </a:ext>
                  </a:extLst>
                </p14:cNvPr>
                <p14:cNvContentPartPr/>
                <p14:nvPr/>
              </p14:nvContentPartPr>
              <p14:xfrm>
                <a:off x="5503500" y="1361310"/>
                <a:ext cx="393120" cy="206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190DDD-0387-4568-A5B6-8F2C44E6EE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94860" y="1352310"/>
                  <a:ext cx="41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78FA6C-B7B8-481F-AE37-679A689DF4BD}"/>
                    </a:ext>
                  </a:extLst>
                </p14:cNvPr>
                <p14:cNvContentPartPr/>
                <p14:nvPr/>
              </p14:nvContentPartPr>
              <p14:xfrm>
                <a:off x="5915340" y="1309470"/>
                <a:ext cx="364680" cy="203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78FA6C-B7B8-481F-AE37-679A689DF4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06700" y="1300830"/>
                  <a:ext cx="382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75BA0A-5DE7-4309-B4A6-8B0DE7B1264A}"/>
                    </a:ext>
                  </a:extLst>
                </p14:cNvPr>
                <p14:cNvContentPartPr/>
                <p14:nvPr/>
              </p14:nvContentPartPr>
              <p14:xfrm>
                <a:off x="6205860" y="1281750"/>
                <a:ext cx="318240" cy="192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75BA0A-5DE7-4309-B4A6-8B0DE7B126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97220" y="1272750"/>
                  <a:ext cx="33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D68D86-0D51-41B8-B0F3-955E1F2A151F}"/>
                    </a:ext>
                  </a:extLst>
                </p14:cNvPr>
                <p14:cNvContentPartPr/>
                <p14:nvPr/>
              </p14:nvContentPartPr>
              <p14:xfrm>
                <a:off x="6611580" y="1115790"/>
                <a:ext cx="68760" cy="328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D68D86-0D51-41B8-B0F3-955E1F2A15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2940" y="1107150"/>
                  <a:ext cx="86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FD7A82B-95DC-405C-8D30-6F64AC933840}"/>
                    </a:ext>
                  </a:extLst>
                </p14:cNvPr>
                <p14:cNvContentPartPr/>
                <p14:nvPr/>
              </p14:nvContentPartPr>
              <p14:xfrm>
                <a:off x="6607620" y="1316310"/>
                <a:ext cx="195120" cy="156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FD7A82B-95DC-405C-8D30-6F64AC93384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8980" y="1307310"/>
                  <a:ext cx="212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4C380A-A97C-4081-B7AE-8632C23C9396}"/>
                    </a:ext>
                  </a:extLst>
                </p14:cNvPr>
                <p14:cNvContentPartPr/>
                <p14:nvPr/>
              </p14:nvContentPartPr>
              <p14:xfrm>
                <a:off x="6866820" y="1108590"/>
                <a:ext cx="107280" cy="31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4C380A-A97C-4081-B7AE-8632C23C93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8180" y="1099590"/>
                  <a:ext cx="124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FDB747-4FD4-4194-8415-AC7BFBAA2498}"/>
                    </a:ext>
                  </a:extLst>
                </p14:cNvPr>
                <p14:cNvContentPartPr/>
                <p14:nvPr/>
              </p14:nvContentPartPr>
              <p14:xfrm>
                <a:off x="6866820" y="1283910"/>
                <a:ext cx="270360" cy="138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FDB747-4FD4-4194-8415-AC7BFBAA24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58180" y="1274910"/>
                  <a:ext cx="28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D41E94-D0E1-4A0A-A109-17A801CD3559}"/>
                    </a:ext>
                  </a:extLst>
                </p14:cNvPr>
                <p14:cNvContentPartPr/>
                <p14:nvPr/>
              </p14:nvContentPartPr>
              <p14:xfrm>
                <a:off x="7101900" y="1683510"/>
                <a:ext cx="20160" cy="221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D41E94-D0E1-4A0A-A109-17A801CD355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92900" y="1674510"/>
                  <a:ext cx="37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0AFC25-C437-4FE6-8CE5-3EF6215B7AEE}"/>
                    </a:ext>
                  </a:extLst>
                </p14:cNvPr>
                <p14:cNvContentPartPr/>
                <p14:nvPr/>
              </p14:nvContentPartPr>
              <p14:xfrm>
                <a:off x="6886620" y="1563270"/>
                <a:ext cx="173520" cy="158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0AFC25-C437-4FE6-8CE5-3EF6215B7A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77980" y="1554630"/>
                  <a:ext cx="191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CA917E-645F-4449-A20A-592FA7677B06}"/>
                    </a:ext>
                  </a:extLst>
                </p14:cNvPr>
                <p14:cNvContentPartPr/>
                <p14:nvPr/>
              </p14:nvContentPartPr>
              <p14:xfrm>
                <a:off x="7075260" y="1594230"/>
                <a:ext cx="295560" cy="121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CA917E-645F-4449-A20A-592FA7677B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66260" y="1585230"/>
                  <a:ext cx="313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C58F18-4742-4E94-92A1-BFAF43B07634}"/>
                    </a:ext>
                  </a:extLst>
                </p14:cNvPr>
                <p14:cNvContentPartPr/>
                <p14:nvPr/>
              </p14:nvContentPartPr>
              <p14:xfrm>
                <a:off x="7265700" y="1092390"/>
                <a:ext cx="78480" cy="311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C58F18-4742-4E94-92A1-BFAF43B076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56700" y="1083750"/>
                  <a:ext cx="96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376059-66B5-4F3E-A713-36DBBCB56A14}"/>
                    </a:ext>
                  </a:extLst>
                </p14:cNvPr>
                <p14:cNvContentPartPr/>
                <p14:nvPr/>
              </p14:nvContentPartPr>
              <p14:xfrm>
                <a:off x="7277220" y="1250070"/>
                <a:ext cx="246240" cy="16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376059-66B5-4F3E-A713-36DBBCB56A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68220" y="1241430"/>
                  <a:ext cx="26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7820D4-1251-47C4-B11C-A7A791ED194F}"/>
                    </a:ext>
                  </a:extLst>
                </p14:cNvPr>
                <p14:cNvContentPartPr/>
                <p14:nvPr/>
              </p14:nvContentPartPr>
              <p14:xfrm>
                <a:off x="6448500" y="2082390"/>
                <a:ext cx="217800" cy="231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7820D4-1251-47C4-B11C-A7A791ED19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9500" y="2073750"/>
                  <a:ext cx="235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8EACEF7-3155-41A3-B32C-DFC88C832087}"/>
                    </a:ext>
                  </a:extLst>
                </p14:cNvPr>
                <p14:cNvContentPartPr/>
                <p14:nvPr/>
              </p14:nvContentPartPr>
              <p14:xfrm>
                <a:off x="6717060" y="2129190"/>
                <a:ext cx="190440" cy="29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8EACEF7-3155-41A3-B32C-DFC88C8320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8420" y="2120190"/>
                  <a:ext cx="208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2CB0AA-F048-49B7-9734-E204931A116B}"/>
                    </a:ext>
                  </a:extLst>
                </p14:cNvPr>
                <p14:cNvContentPartPr/>
                <p14:nvPr/>
              </p14:nvContentPartPr>
              <p14:xfrm>
                <a:off x="6934500" y="2071230"/>
                <a:ext cx="354960" cy="104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2CB0AA-F048-49B7-9734-E204931A11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25500" y="2062230"/>
                  <a:ext cx="372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F015B9-8FE9-451E-9499-9053098AD741}"/>
                    </a:ext>
                  </a:extLst>
                </p14:cNvPr>
                <p14:cNvContentPartPr/>
                <p14:nvPr/>
              </p14:nvContentPartPr>
              <p14:xfrm>
                <a:off x="7295220" y="1914630"/>
                <a:ext cx="52560" cy="248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F015B9-8FE9-451E-9499-9053098AD7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86580" y="1905990"/>
                  <a:ext cx="70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583B12-84F7-4DD7-A14B-B0E6AB86F382}"/>
                    </a:ext>
                  </a:extLst>
                </p14:cNvPr>
                <p14:cNvContentPartPr/>
                <p14:nvPr/>
              </p14:nvContentPartPr>
              <p14:xfrm>
                <a:off x="7318980" y="2061870"/>
                <a:ext cx="132840" cy="10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583B12-84F7-4DD7-A14B-B0E6AB86F3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10340" y="2052870"/>
                  <a:ext cx="150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4ACAE8-131A-4DFE-8F22-6E9C7FA2B445}"/>
                    </a:ext>
                  </a:extLst>
                </p14:cNvPr>
                <p14:cNvContentPartPr/>
                <p14:nvPr/>
              </p14:nvContentPartPr>
              <p14:xfrm>
                <a:off x="7471620" y="1980150"/>
                <a:ext cx="141120" cy="155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4ACAE8-131A-4DFE-8F22-6E9C7FA2B4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62980" y="1971510"/>
                  <a:ext cx="158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D910830-7172-404F-96AB-CA1F647EDD82}"/>
                    </a:ext>
                  </a:extLst>
                </p14:cNvPr>
                <p14:cNvContentPartPr/>
                <p14:nvPr/>
              </p14:nvContentPartPr>
              <p14:xfrm>
                <a:off x="7561620" y="1844790"/>
                <a:ext cx="198000" cy="20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D910830-7172-404F-96AB-CA1F647EDD8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52980" y="1835790"/>
                  <a:ext cx="215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45B651-049C-4F47-B252-855B42688225}"/>
                    </a:ext>
                  </a:extLst>
                </p14:cNvPr>
                <p14:cNvContentPartPr/>
                <p14:nvPr/>
              </p14:nvContentPartPr>
              <p14:xfrm>
                <a:off x="8018100" y="1934430"/>
                <a:ext cx="103320" cy="6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45B651-049C-4F47-B252-855B4268822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09100" y="1925430"/>
                  <a:ext cx="12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DAEFED-4C28-43AD-91FC-76CE8F5F4BB1}"/>
                    </a:ext>
                  </a:extLst>
                </p14:cNvPr>
                <p14:cNvContentPartPr/>
                <p14:nvPr/>
              </p14:nvContentPartPr>
              <p14:xfrm>
                <a:off x="8258940" y="1758750"/>
                <a:ext cx="96840" cy="271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DAEFED-4C28-43AD-91FC-76CE8F5F4B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9940" y="1749750"/>
                  <a:ext cx="114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D74808-0C32-4C1D-A79D-2D219A9A5069}"/>
                    </a:ext>
                  </a:extLst>
                </p14:cNvPr>
                <p14:cNvContentPartPr/>
                <p14:nvPr/>
              </p14:nvContentPartPr>
              <p14:xfrm>
                <a:off x="8261100" y="1927590"/>
                <a:ext cx="172080" cy="12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D74808-0C32-4C1D-A79D-2D219A9A506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52460" y="1918950"/>
                  <a:ext cx="189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EB22E6-CF6B-413F-B769-19CD6B71A5E7}"/>
                    </a:ext>
                  </a:extLst>
                </p14:cNvPr>
                <p14:cNvContentPartPr/>
                <p14:nvPr/>
              </p14:nvContentPartPr>
              <p14:xfrm>
                <a:off x="7945740" y="2029830"/>
                <a:ext cx="269640" cy="43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EB22E6-CF6B-413F-B769-19CD6B71A5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7100" y="2020830"/>
                  <a:ext cx="287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99F306-CB85-4CA0-8245-CDBE25D8C05A}"/>
                    </a:ext>
                  </a:extLst>
                </p14:cNvPr>
                <p14:cNvContentPartPr/>
                <p14:nvPr/>
              </p14:nvContentPartPr>
              <p14:xfrm>
                <a:off x="5216940" y="2398830"/>
                <a:ext cx="3417120" cy="28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99F306-CB85-4CA0-8245-CDBE25D8C0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07940" y="2389830"/>
                  <a:ext cx="3434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A007806-3AC2-404B-9F06-5943E1BF17C8}"/>
                    </a:ext>
                  </a:extLst>
                </p14:cNvPr>
                <p14:cNvContentPartPr/>
                <p14:nvPr/>
              </p14:nvContentPartPr>
              <p14:xfrm>
                <a:off x="5966460" y="2780790"/>
                <a:ext cx="69840" cy="18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A007806-3AC2-404B-9F06-5943E1BF17C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57820" y="2771790"/>
                  <a:ext cx="87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C0ED44E-7808-4DFA-B885-AA62D50EF02F}"/>
                    </a:ext>
                  </a:extLst>
                </p14:cNvPr>
                <p14:cNvContentPartPr/>
                <p14:nvPr/>
              </p14:nvContentPartPr>
              <p14:xfrm>
                <a:off x="5920020" y="2761710"/>
                <a:ext cx="165240" cy="14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C0ED44E-7808-4DFA-B885-AA62D50EF0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11020" y="2753070"/>
                  <a:ext cx="182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262C1CD-A5A3-4C5F-9957-C381EEF14665}"/>
                    </a:ext>
                  </a:extLst>
                </p14:cNvPr>
                <p14:cNvContentPartPr/>
                <p14:nvPr/>
              </p14:nvContentPartPr>
              <p14:xfrm>
                <a:off x="6059700" y="2742990"/>
                <a:ext cx="172080" cy="151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262C1CD-A5A3-4C5F-9957-C381EEF146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50700" y="2734350"/>
                  <a:ext cx="189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6DF37B7-B97D-427F-A138-7B64C4A22F50}"/>
                    </a:ext>
                  </a:extLst>
                </p14:cNvPr>
                <p14:cNvContentPartPr/>
                <p14:nvPr/>
              </p14:nvContentPartPr>
              <p14:xfrm>
                <a:off x="6236100" y="2749470"/>
                <a:ext cx="185040" cy="14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6DF37B7-B97D-427F-A138-7B64C4A22F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27460" y="2740470"/>
                  <a:ext cx="202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DE369C-1853-4515-901B-7DC3E06B3851}"/>
                    </a:ext>
                  </a:extLst>
                </p14:cNvPr>
                <p14:cNvContentPartPr/>
                <p14:nvPr/>
              </p14:nvContentPartPr>
              <p14:xfrm>
                <a:off x="6387660" y="2782950"/>
                <a:ext cx="234720" cy="6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DE369C-1853-4515-901B-7DC3E06B38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78660" y="2773950"/>
                  <a:ext cx="252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D98416-0BD7-4983-839A-3526314A578E}"/>
                    </a:ext>
                  </a:extLst>
                </p14:cNvPr>
                <p14:cNvContentPartPr/>
                <p14:nvPr/>
              </p14:nvContentPartPr>
              <p14:xfrm>
                <a:off x="6593220" y="2719230"/>
                <a:ext cx="48960" cy="145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D98416-0BD7-4983-839A-3526314A57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84580" y="2710230"/>
                  <a:ext cx="66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2651BA-C58E-47F9-BDD9-09FD1E4DBC86}"/>
                    </a:ext>
                  </a:extLst>
                </p14:cNvPr>
                <p14:cNvContentPartPr/>
                <p14:nvPr/>
              </p14:nvContentPartPr>
              <p14:xfrm>
                <a:off x="6668100" y="2705550"/>
                <a:ext cx="74160" cy="163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2651BA-C58E-47F9-BDD9-09FD1E4DBC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59460" y="2696910"/>
                  <a:ext cx="91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B46E50-986C-4BF1-97AB-2E0A73072641}"/>
                    </a:ext>
                  </a:extLst>
                </p14:cNvPr>
                <p14:cNvContentPartPr/>
                <p14:nvPr/>
              </p14:nvContentPartPr>
              <p14:xfrm>
                <a:off x="6760260" y="2690430"/>
                <a:ext cx="121320" cy="14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B46E50-986C-4BF1-97AB-2E0A730726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51620" y="2681790"/>
                  <a:ext cx="13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674A19-263D-434E-8FA9-84F774E70F31}"/>
                    </a:ext>
                  </a:extLst>
                </p14:cNvPr>
                <p14:cNvContentPartPr/>
                <p14:nvPr/>
              </p14:nvContentPartPr>
              <p14:xfrm>
                <a:off x="6913620" y="2675670"/>
                <a:ext cx="183960" cy="120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674A19-263D-434E-8FA9-84F774E70F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04620" y="2666670"/>
                  <a:ext cx="201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1F78604-4284-4087-8AB9-E53453AED960}"/>
                    </a:ext>
                  </a:extLst>
                </p14:cNvPr>
                <p14:cNvContentPartPr/>
                <p14:nvPr/>
              </p14:nvContentPartPr>
              <p14:xfrm>
                <a:off x="7109460" y="2612310"/>
                <a:ext cx="182520" cy="237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1F78604-4284-4087-8AB9-E53453AED9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00820" y="2603310"/>
                  <a:ext cx="200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48C33E5-7057-418A-8D3D-7EDBBBA790EA}"/>
                    </a:ext>
                  </a:extLst>
                </p14:cNvPr>
                <p14:cNvContentPartPr/>
                <p14:nvPr/>
              </p14:nvContentPartPr>
              <p14:xfrm>
                <a:off x="7572420" y="2610870"/>
                <a:ext cx="251640" cy="200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48C33E5-7057-418A-8D3D-7EDBBBA790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3420" y="2602230"/>
                  <a:ext cx="269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9495D90-1AD0-45DA-A3AA-5DD3DA8BBED4}"/>
                    </a:ext>
                  </a:extLst>
                </p14:cNvPr>
                <p14:cNvContentPartPr/>
                <p14:nvPr/>
              </p14:nvContentPartPr>
              <p14:xfrm>
                <a:off x="7841340" y="2537430"/>
                <a:ext cx="149760" cy="234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9495D90-1AD0-45DA-A3AA-5DD3DA8BBE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32340" y="2528430"/>
                  <a:ext cx="167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CB1899-77B0-469D-BC06-5FB2334816D2}"/>
                    </a:ext>
                  </a:extLst>
                </p14:cNvPr>
                <p14:cNvContentPartPr/>
                <p14:nvPr/>
              </p14:nvContentPartPr>
              <p14:xfrm>
                <a:off x="7846380" y="2645790"/>
                <a:ext cx="309240" cy="56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CB1899-77B0-469D-BC06-5FB2334816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37740" y="2637150"/>
                  <a:ext cx="326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2BE13F-9804-41FB-A2DE-35ABC95248F3}"/>
                    </a:ext>
                  </a:extLst>
                </p14:cNvPr>
                <p14:cNvContentPartPr/>
                <p14:nvPr/>
              </p14:nvContentPartPr>
              <p14:xfrm>
                <a:off x="8164260" y="2516550"/>
                <a:ext cx="55440" cy="215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2BE13F-9804-41FB-A2DE-35ABC95248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55260" y="2507550"/>
                  <a:ext cx="73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6A6230-1A94-4A76-8D62-309106457186}"/>
                    </a:ext>
                  </a:extLst>
                </p14:cNvPr>
                <p14:cNvContentPartPr/>
                <p14:nvPr/>
              </p14:nvContentPartPr>
              <p14:xfrm>
                <a:off x="8146980" y="2611950"/>
                <a:ext cx="106920" cy="18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6A6230-1A94-4A76-8D62-30910645718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38340" y="2603310"/>
                  <a:ext cx="124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D69CEB-C942-430A-BD59-E72B1FAEC7E6}"/>
                    </a:ext>
                  </a:extLst>
                </p14:cNvPr>
                <p14:cNvContentPartPr/>
                <p14:nvPr/>
              </p14:nvContentPartPr>
              <p14:xfrm>
                <a:off x="8245980" y="2577750"/>
                <a:ext cx="256680" cy="15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D69CEB-C942-430A-BD59-E72B1FAEC7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36980" y="2569110"/>
                  <a:ext cx="27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21C2514-B769-49CE-A2FD-98E15FF0627F}"/>
                    </a:ext>
                  </a:extLst>
                </p14:cNvPr>
                <p14:cNvContentPartPr/>
                <p14:nvPr/>
              </p14:nvContentPartPr>
              <p14:xfrm>
                <a:off x="6973380" y="3065190"/>
                <a:ext cx="338400" cy="270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21C2514-B769-49CE-A2FD-98E15FF062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64740" y="3056190"/>
                  <a:ext cx="3560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57BEDE5-72F3-4FB4-9F95-5DD2E1DE6F0E}"/>
                    </a:ext>
                  </a:extLst>
                </p14:cNvPr>
                <p14:cNvContentPartPr/>
                <p14:nvPr/>
              </p14:nvContentPartPr>
              <p14:xfrm>
                <a:off x="7392420" y="3190110"/>
                <a:ext cx="25920" cy="170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57BEDE5-72F3-4FB4-9F95-5DD2E1DE6F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83780" y="3181470"/>
                  <a:ext cx="43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60B5140-5FBB-4960-9113-6DA56AD22DC9}"/>
                    </a:ext>
                  </a:extLst>
                </p14:cNvPr>
                <p14:cNvContentPartPr/>
                <p14:nvPr/>
              </p14:nvContentPartPr>
              <p14:xfrm>
                <a:off x="5391540" y="2898870"/>
                <a:ext cx="3711240" cy="96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60B5140-5FBB-4960-9113-6DA56AD22DC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82540" y="2889870"/>
                  <a:ext cx="3728880" cy="9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E9DF21-9506-4779-A1E0-9447FE3604FA}"/>
                    </a:ext>
                  </a:extLst>
                </p14:cNvPr>
                <p14:cNvContentPartPr/>
                <p14:nvPr/>
              </p14:nvContentPartPr>
              <p14:xfrm>
                <a:off x="959220" y="4135110"/>
                <a:ext cx="163800" cy="363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E9DF21-9506-4779-A1E0-9447FE3604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0220" y="4126110"/>
                  <a:ext cx="181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CE64CD6-D2EB-4608-A1B9-254103DFE4B2}"/>
                    </a:ext>
                  </a:extLst>
                </p14:cNvPr>
                <p14:cNvContentPartPr/>
                <p14:nvPr/>
              </p14:nvContentPartPr>
              <p14:xfrm>
                <a:off x="724500" y="4041510"/>
                <a:ext cx="540000" cy="514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CE64CD6-D2EB-4608-A1B9-254103DFE4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5500" y="4032510"/>
                  <a:ext cx="5576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8DC9CFB-2B79-4274-BADE-C6CD210280A8}"/>
                    </a:ext>
                  </a:extLst>
                </p14:cNvPr>
                <p14:cNvContentPartPr/>
                <p14:nvPr/>
              </p14:nvContentPartPr>
              <p14:xfrm>
                <a:off x="1479060" y="4099110"/>
                <a:ext cx="234360" cy="411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8DC9CFB-2B79-4274-BADE-C6CD210280A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70060" y="4090110"/>
                  <a:ext cx="2520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16D8AB-D50C-45FB-8FB9-08B7FE0CE203}"/>
                    </a:ext>
                  </a:extLst>
                </p14:cNvPr>
                <p14:cNvContentPartPr/>
                <p14:nvPr/>
              </p14:nvContentPartPr>
              <p14:xfrm>
                <a:off x="1825020" y="4082550"/>
                <a:ext cx="275040" cy="41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16D8AB-D50C-45FB-8FB9-08B7FE0CE2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16380" y="4073550"/>
                  <a:ext cx="2926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5FC5FA-B414-4F2A-934E-2628408B3231}"/>
                    </a:ext>
                  </a:extLst>
                </p14:cNvPr>
                <p14:cNvContentPartPr/>
                <p14:nvPr/>
              </p14:nvContentPartPr>
              <p14:xfrm>
                <a:off x="2125260" y="4135470"/>
                <a:ext cx="318960" cy="319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5FC5FA-B414-4F2A-934E-2628408B32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116620" y="4126830"/>
                  <a:ext cx="336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EF2C363-A83F-4C33-92A0-AC711DA8DB47}"/>
                    </a:ext>
                  </a:extLst>
                </p14:cNvPr>
                <p14:cNvContentPartPr/>
                <p14:nvPr/>
              </p14:nvContentPartPr>
              <p14:xfrm>
                <a:off x="2519100" y="4329150"/>
                <a:ext cx="34920" cy="20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EF2C363-A83F-4C33-92A0-AC711DA8DB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10100" y="4320510"/>
                  <a:ext cx="52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FEAFD85-1C1A-4BE6-8768-0756B6F94A6E}"/>
                    </a:ext>
                  </a:extLst>
                </p14:cNvPr>
                <p14:cNvContentPartPr/>
                <p14:nvPr/>
              </p14:nvContentPartPr>
              <p14:xfrm>
                <a:off x="2546460" y="4433550"/>
                <a:ext cx="215280" cy="200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FEAFD85-1C1A-4BE6-8768-0756B6F94A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37820" y="4424550"/>
                  <a:ext cx="232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64EAD9-6101-48EC-8649-93767F435BED}"/>
                    </a:ext>
                  </a:extLst>
                </p14:cNvPr>
                <p14:cNvContentPartPr/>
                <p14:nvPr/>
              </p14:nvContentPartPr>
              <p14:xfrm>
                <a:off x="2929140" y="4030350"/>
                <a:ext cx="83520" cy="263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64EAD9-6101-48EC-8649-93767F435BE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20500" y="4021350"/>
                  <a:ext cx="101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79DB6E-32F2-4F10-8F85-F1969DE38D0C}"/>
                    </a:ext>
                  </a:extLst>
                </p14:cNvPr>
                <p14:cNvContentPartPr/>
                <p14:nvPr/>
              </p14:nvContentPartPr>
              <p14:xfrm>
                <a:off x="2945340" y="4162470"/>
                <a:ext cx="198720" cy="141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79DB6E-32F2-4F10-8F85-F1969DE38D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36700" y="4153830"/>
                  <a:ext cx="216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6FAA1B-BF9C-488A-B585-B20FF406BD78}"/>
                    </a:ext>
                  </a:extLst>
                </p14:cNvPr>
                <p14:cNvContentPartPr/>
                <p14:nvPr/>
              </p14:nvContentPartPr>
              <p14:xfrm>
                <a:off x="3063420" y="4280190"/>
                <a:ext cx="157680" cy="110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6FAA1B-BF9C-488A-B585-B20FF406BD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54420" y="4271190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B25F4A-C761-4980-91CC-5B4E61C5E0FC}"/>
                    </a:ext>
                  </a:extLst>
                </p14:cNvPr>
                <p14:cNvContentPartPr/>
                <p14:nvPr/>
              </p14:nvContentPartPr>
              <p14:xfrm>
                <a:off x="3388500" y="4103430"/>
                <a:ext cx="244800" cy="180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B25F4A-C761-4980-91CC-5B4E61C5E0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79860" y="4094430"/>
                  <a:ext cx="262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EFE41C8-7A38-4660-98A5-EBF84BBEDA60}"/>
                    </a:ext>
                  </a:extLst>
                </p14:cNvPr>
                <p14:cNvContentPartPr/>
                <p14:nvPr/>
              </p14:nvContentPartPr>
              <p14:xfrm>
                <a:off x="3591180" y="4004070"/>
                <a:ext cx="280800" cy="38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EFE41C8-7A38-4660-98A5-EBF84BBEDA6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82180" y="3995430"/>
                  <a:ext cx="2984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6C220AC-0C54-4CD4-8B5B-931262B9226C}"/>
                    </a:ext>
                  </a:extLst>
                </p14:cNvPr>
                <p14:cNvContentPartPr/>
                <p14:nvPr/>
              </p14:nvContentPartPr>
              <p14:xfrm>
                <a:off x="4197780" y="4226190"/>
                <a:ext cx="172080" cy="42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6C220AC-0C54-4CD4-8B5B-931262B9226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88780" y="4217550"/>
                  <a:ext cx="189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96A3A03-E87D-4035-9A57-9C858C51641C}"/>
                    </a:ext>
                  </a:extLst>
                </p14:cNvPr>
                <p14:cNvContentPartPr/>
                <p14:nvPr/>
              </p14:nvContentPartPr>
              <p14:xfrm>
                <a:off x="4213260" y="4307910"/>
                <a:ext cx="22572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96A3A03-E87D-4035-9A57-9C858C5164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04260" y="4299270"/>
                  <a:ext cx="24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7D90F04-43DA-41A1-BD93-1546DBA8F510}"/>
                    </a:ext>
                  </a:extLst>
                </p14:cNvPr>
                <p14:cNvContentPartPr/>
                <p14:nvPr/>
              </p14:nvContentPartPr>
              <p14:xfrm>
                <a:off x="4712940" y="3961950"/>
                <a:ext cx="354960" cy="415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7D90F04-43DA-41A1-BD93-1546DBA8F5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04300" y="3952950"/>
                  <a:ext cx="3726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8212FC-A306-41C7-8675-B148BFBD9207}"/>
                    </a:ext>
                  </a:extLst>
                </p14:cNvPr>
                <p14:cNvContentPartPr/>
                <p14:nvPr/>
              </p14:nvContentPartPr>
              <p14:xfrm>
                <a:off x="5065380" y="4023150"/>
                <a:ext cx="253080" cy="244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8212FC-A306-41C7-8675-B148BFBD920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56740" y="4014510"/>
                  <a:ext cx="270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FF9CB9A-3697-4B1C-8841-60F0BEB7F46D}"/>
                    </a:ext>
                  </a:extLst>
                </p14:cNvPr>
                <p14:cNvContentPartPr/>
                <p14:nvPr/>
              </p14:nvContentPartPr>
              <p14:xfrm>
                <a:off x="5429340" y="4197390"/>
                <a:ext cx="33120" cy="12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FF9CB9A-3697-4B1C-8841-60F0BEB7F4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20340" y="4188750"/>
                  <a:ext cx="50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9A4BDAF-30F4-4231-B69A-6A737B2D7794}"/>
                    </a:ext>
                  </a:extLst>
                </p14:cNvPr>
                <p14:cNvContentPartPr/>
                <p14:nvPr/>
              </p14:nvContentPartPr>
              <p14:xfrm>
                <a:off x="5521140" y="4276590"/>
                <a:ext cx="161640" cy="168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9A4BDAF-30F4-4231-B69A-6A737B2D77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12140" y="4267590"/>
                  <a:ext cx="179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0B1E875-5B1E-46C2-879D-30D3EEF17E3A}"/>
                    </a:ext>
                  </a:extLst>
                </p14:cNvPr>
                <p14:cNvContentPartPr/>
                <p14:nvPr/>
              </p14:nvContentPartPr>
              <p14:xfrm>
                <a:off x="5955660" y="3991830"/>
                <a:ext cx="245520" cy="239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0B1E875-5B1E-46C2-879D-30D3EEF17E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47020" y="3983190"/>
                  <a:ext cx="26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DCBA52-13E5-4977-8BEC-B15CD99F226D}"/>
                    </a:ext>
                  </a:extLst>
                </p14:cNvPr>
                <p14:cNvContentPartPr/>
                <p14:nvPr/>
              </p14:nvContentPartPr>
              <p14:xfrm>
                <a:off x="5920020" y="4103430"/>
                <a:ext cx="244080" cy="4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DCBA52-13E5-4977-8BEC-B15CD99F22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11020" y="4094790"/>
                  <a:ext cx="261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CB3BD5F-D304-4316-ADAC-C61C4DE57E66}"/>
                    </a:ext>
                  </a:extLst>
                </p14:cNvPr>
                <p14:cNvContentPartPr/>
                <p14:nvPr/>
              </p14:nvContentPartPr>
              <p14:xfrm>
                <a:off x="6296220" y="3892470"/>
                <a:ext cx="172440" cy="389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CB3BD5F-D304-4316-ADAC-C61C4DE57E6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87580" y="3883470"/>
                  <a:ext cx="190080" cy="40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553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91D218A-BDD7-439E-8430-AEFE35C3258C}"/>
              </a:ext>
            </a:extLst>
          </p:cNvPr>
          <p:cNvGrpSpPr/>
          <p:nvPr/>
        </p:nvGrpSpPr>
        <p:grpSpPr>
          <a:xfrm>
            <a:off x="655740" y="848310"/>
            <a:ext cx="7885800" cy="4428000"/>
            <a:chOff x="655740" y="848310"/>
            <a:chExt cx="7885800" cy="44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6129BE-E027-4BD2-A87F-EB6C529104DF}"/>
                    </a:ext>
                  </a:extLst>
                </p14:cNvPr>
                <p14:cNvContentPartPr/>
                <p14:nvPr/>
              </p14:nvContentPartPr>
              <p14:xfrm>
                <a:off x="655740" y="1324230"/>
                <a:ext cx="115920" cy="35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6129BE-E027-4BD2-A87F-EB6C529104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740" y="1315590"/>
                  <a:ext cx="13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BB12E0-6AD9-4537-A7DD-106DDCCF1269}"/>
                    </a:ext>
                  </a:extLst>
                </p14:cNvPr>
                <p14:cNvContentPartPr/>
                <p14:nvPr/>
              </p14:nvContentPartPr>
              <p14:xfrm>
                <a:off x="745020" y="1258350"/>
                <a:ext cx="230040" cy="42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BB12E0-6AD9-4537-A7DD-106DDCCF12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6380" y="1249710"/>
                  <a:ext cx="2476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B529CB-6E83-4E33-9B00-0C7385C19DD9}"/>
                    </a:ext>
                  </a:extLst>
                </p14:cNvPr>
                <p14:cNvContentPartPr/>
                <p14:nvPr/>
              </p14:nvContentPartPr>
              <p14:xfrm>
                <a:off x="707220" y="1445190"/>
                <a:ext cx="325440" cy="5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B529CB-6E83-4E33-9B00-0C7385C19D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8220" y="1436190"/>
                  <a:ext cx="343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217C71-B46B-4FCE-B998-8462DC3F8388}"/>
                    </a:ext>
                  </a:extLst>
                </p14:cNvPr>
                <p14:cNvContentPartPr/>
                <p14:nvPr/>
              </p14:nvContentPartPr>
              <p14:xfrm>
                <a:off x="1034100" y="1201110"/>
                <a:ext cx="21132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217C71-B46B-4FCE-B998-8462DC3F83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100" y="1192470"/>
                  <a:ext cx="2289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455E1F-25E3-418B-86F7-9F3EB124D4B7}"/>
                    </a:ext>
                  </a:extLst>
                </p14:cNvPr>
                <p14:cNvContentPartPr/>
                <p14:nvPr/>
              </p14:nvContentPartPr>
              <p14:xfrm>
                <a:off x="1287180" y="1224510"/>
                <a:ext cx="184320" cy="35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5455E1F-25E3-418B-86F7-9F3EB124D4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8540" y="1215510"/>
                  <a:ext cx="201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2B1013-D8A1-4052-859F-852E32653BBD}"/>
                    </a:ext>
                  </a:extLst>
                </p14:cNvPr>
                <p14:cNvContentPartPr/>
                <p14:nvPr/>
              </p14:nvContentPartPr>
              <p14:xfrm>
                <a:off x="1242180" y="1417830"/>
                <a:ext cx="21384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2B1013-D8A1-4052-859F-852E32653B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3540" y="1408830"/>
                  <a:ext cx="23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DC9E86-5F95-4218-B733-AC97AD7F5B61}"/>
                    </a:ext>
                  </a:extLst>
                </p14:cNvPr>
                <p14:cNvContentPartPr/>
                <p14:nvPr/>
              </p14:nvContentPartPr>
              <p14:xfrm>
                <a:off x="1420740" y="1354470"/>
                <a:ext cx="443160" cy="20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DC9E86-5F95-4218-B733-AC97AD7F5B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1740" y="1345830"/>
                  <a:ext cx="460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2F0A1D-B7A2-4DC2-9FB3-2B2C9C674260}"/>
                    </a:ext>
                  </a:extLst>
                </p14:cNvPr>
                <p14:cNvContentPartPr/>
                <p14:nvPr/>
              </p14:nvContentPartPr>
              <p14:xfrm>
                <a:off x="2150460" y="1346910"/>
                <a:ext cx="347040" cy="13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2F0A1D-B7A2-4DC2-9FB3-2B2C9C6742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41460" y="1337910"/>
                  <a:ext cx="36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186C3E-0787-4D37-A2CA-FC22B4A98AD8}"/>
                    </a:ext>
                  </a:extLst>
                </p14:cNvPr>
                <p14:cNvContentPartPr/>
                <p14:nvPr/>
              </p14:nvContentPartPr>
              <p14:xfrm>
                <a:off x="2474820" y="1335750"/>
                <a:ext cx="59760" cy="21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186C3E-0787-4D37-A2CA-FC22B4A98A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5820" y="1326750"/>
                  <a:ext cx="77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F84E49-C588-4F0D-B59D-8D134E725779}"/>
                    </a:ext>
                  </a:extLst>
                </p14:cNvPr>
                <p14:cNvContentPartPr/>
                <p14:nvPr/>
              </p14:nvContentPartPr>
              <p14:xfrm>
                <a:off x="2421900" y="1338630"/>
                <a:ext cx="199800" cy="119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F84E49-C588-4F0D-B59D-8D134E7257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13260" y="1329630"/>
                  <a:ext cx="217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7EEF87-C6E7-473C-BD0A-7443F91020A3}"/>
                    </a:ext>
                  </a:extLst>
                </p14:cNvPr>
                <p14:cNvContentPartPr/>
                <p14:nvPr/>
              </p14:nvContentPartPr>
              <p14:xfrm>
                <a:off x="2638260" y="1339350"/>
                <a:ext cx="98640" cy="23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7EEF87-C6E7-473C-BD0A-7443F91020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9260" y="1330350"/>
                  <a:ext cx="116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28E089-FEBA-4233-AC17-07E59F47A24F}"/>
                    </a:ext>
                  </a:extLst>
                </p14:cNvPr>
                <p14:cNvContentPartPr/>
                <p14:nvPr/>
              </p14:nvContentPartPr>
              <p14:xfrm>
                <a:off x="2612700" y="1335030"/>
                <a:ext cx="173520" cy="11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28E089-FEBA-4233-AC17-07E59F47A2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03700" y="1326030"/>
                  <a:ext cx="191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D28461-2435-4B9F-B9CE-7FCAB625EA98}"/>
                    </a:ext>
                  </a:extLst>
                </p14:cNvPr>
                <p14:cNvContentPartPr/>
                <p14:nvPr/>
              </p14:nvContentPartPr>
              <p14:xfrm>
                <a:off x="2799540" y="1093470"/>
                <a:ext cx="166680" cy="31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D28461-2435-4B9F-B9CE-7FCAB625EA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90900" y="1084830"/>
                  <a:ext cx="184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AE07C5-9BFD-4D8E-9F3F-E0066F26C32F}"/>
                    </a:ext>
                  </a:extLst>
                </p14:cNvPr>
                <p14:cNvContentPartPr/>
                <p14:nvPr/>
              </p14:nvContentPartPr>
              <p14:xfrm>
                <a:off x="2881620" y="1209750"/>
                <a:ext cx="270720" cy="45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AE07C5-9BFD-4D8E-9F3F-E0066F26C3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2620" y="1200750"/>
                  <a:ext cx="2883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DFF302-5A48-4F47-AFE6-CF8594611F17}"/>
                    </a:ext>
                  </a:extLst>
                </p14:cNvPr>
                <p14:cNvContentPartPr/>
                <p14:nvPr/>
              </p14:nvContentPartPr>
              <p14:xfrm>
                <a:off x="3202740" y="1295430"/>
                <a:ext cx="33480" cy="157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DFF302-5A48-4F47-AFE6-CF8594611F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94100" y="1286430"/>
                  <a:ext cx="51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F60168-7CFD-4469-BA43-FBB6B9172D57}"/>
                    </a:ext>
                  </a:extLst>
                </p14:cNvPr>
                <p14:cNvContentPartPr/>
                <p14:nvPr/>
              </p14:nvContentPartPr>
              <p14:xfrm>
                <a:off x="3183300" y="1242150"/>
                <a:ext cx="424080" cy="207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F60168-7CFD-4469-BA43-FBB6B9172D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4660" y="1233510"/>
                  <a:ext cx="441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BB68CA-4708-46DF-BAFC-16C1F43110C2}"/>
                    </a:ext>
                  </a:extLst>
                </p14:cNvPr>
                <p14:cNvContentPartPr/>
                <p14:nvPr/>
              </p14:nvContentPartPr>
              <p14:xfrm>
                <a:off x="3469500" y="1243950"/>
                <a:ext cx="220320" cy="48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BB68CA-4708-46DF-BAFC-16C1F43110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0860" y="1235310"/>
                  <a:ext cx="2379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22A4316-2545-4E3E-BCE2-BD75304910BD}"/>
                    </a:ext>
                  </a:extLst>
                </p14:cNvPr>
                <p14:cNvContentPartPr/>
                <p14:nvPr/>
              </p14:nvContentPartPr>
              <p14:xfrm>
                <a:off x="3955140" y="1217310"/>
                <a:ext cx="252000" cy="213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22A4316-2545-4E3E-BCE2-BD75304910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6140" y="1208670"/>
                  <a:ext cx="269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2558DE-617B-4573-9032-3000211992C3}"/>
                    </a:ext>
                  </a:extLst>
                </p14:cNvPr>
                <p14:cNvContentPartPr/>
                <p14:nvPr/>
              </p14:nvContentPartPr>
              <p14:xfrm>
                <a:off x="4216860" y="1231350"/>
                <a:ext cx="326880" cy="165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2558DE-617B-4573-9032-3000211992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07860" y="1222350"/>
                  <a:ext cx="344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FB48AD-3C42-4DB0-9642-1995993BBED0}"/>
                    </a:ext>
                  </a:extLst>
                </p14:cNvPr>
                <p14:cNvContentPartPr/>
                <p14:nvPr/>
              </p14:nvContentPartPr>
              <p14:xfrm>
                <a:off x="4488660" y="1053870"/>
                <a:ext cx="167400" cy="36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FB48AD-3C42-4DB0-9642-1995993BBE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79660" y="1045230"/>
                  <a:ext cx="185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414349-88BC-4A83-81A3-CF4BD89F06DD}"/>
                    </a:ext>
                  </a:extLst>
                </p14:cNvPr>
                <p14:cNvContentPartPr/>
                <p14:nvPr/>
              </p14:nvContentPartPr>
              <p14:xfrm>
                <a:off x="4602420" y="1207230"/>
                <a:ext cx="239760" cy="183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414349-88BC-4A83-81A3-CF4BD89F06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3420" y="1198590"/>
                  <a:ext cx="257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7B4FFC-ABB0-4DA5-BF67-B3C1A50F6771}"/>
                    </a:ext>
                  </a:extLst>
                </p14:cNvPr>
                <p14:cNvContentPartPr/>
                <p14:nvPr/>
              </p14:nvContentPartPr>
              <p14:xfrm>
                <a:off x="5040900" y="1064670"/>
                <a:ext cx="363240" cy="27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7B4FFC-ABB0-4DA5-BF67-B3C1A50F67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2260" y="1055670"/>
                  <a:ext cx="380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DA4D28-3ACA-4B84-86E5-01F71C0453FC}"/>
                    </a:ext>
                  </a:extLst>
                </p14:cNvPr>
                <p14:cNvContentPartPr/>
                <p14:nvPr/>
              </p14:nvContentPartPr>
              <p14:xfrm>
                <a:off x="5201460" y="1160790"/>
                <a:ext cx="71280" cy="28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DA4D28-3ACA-4B84-86E5-01F71C0453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2820" y="1152150"/>
                  <a:ext cx="88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CE9FE2-3B12-444B-A923-001C0591C5EB}"/>
                    </a:ext>
                  </a:extLst>
                </p14:cNvPr>
                <p14:cNvContentPartPr/>
                <p14:nvPr/>
              </p14:nvContentPartPr>
              <p14:xfrm>
                <a:off x="4918500" y="848310"/>
                <a:ext cx="733320" cy="711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CE9FE2-3B12-444B-A923-001C0591C5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09500" y="839670"/>
                  <a:ext cx="75096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87F869-98D9-47F5-9456-0E1B65817CB8}"/>
                    </a:ext>
                  </a:extLst>
                </p14:cNvPr>
                <p14:cNvContentPartPr/>
                <p14:nvPr/>
              </p14:nvContentPartPr>
              <p14:xfrm>
                <a:off x="5860260" y="1368870"/>
                <a:ext cx="52560" cy="168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87F869-98D9-47F5-9456-0E1B65817CB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1260" y="1360230"/>
                  <a:ext cx="70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7E2E94-21ED-4B08-8C7A-3C5CC50B2FB0}"/>
                    </a:ext>
                  </a:extLst>
                </p14:cNvPr>
                <p14:cNvContentPartPr/>
                <p14:nvPr/>
              </p14:nvContentPartPr>
              <p14:xfrm>
                <a:off x="2461500" y="2018670"/>
                <a:ext cx="1415880" cy="238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7E2E94-21ED-4B08-8C7A-3C5CC50B2F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2860" y="2010030"/>
                  <a:ext cx="1433520" cy="24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089B98-06ED-405D-806B-1E7012AB1673}"/>
                    </a:ext>
                  </a:extLst>
                </p14:cNvPr>
                <p14:cNvContentPartPr/>
                <p14:nvPr/>
              </p14:nvContentPartPr>
              <p14:xfrm>
                <a:off x="3544380" y="2018310"/>
                <a:ext cx="142560" cy="2286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089B98-06ED-405D-806B-1E7012AB16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35740" y="2009310"/>
                  <a:ext cx="160200" cy="23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8D45AF-861B-44B4-8005-EDEB18D72A08}"/>
                    </a:ext>
                  </a:extLst>
                </p14:cNvPr>
                <p14:cNvContentPartPr/>
                <p14:nvPr/>
              </p14:nvContentPartPr>
              <p14:xfrm>
                <a:off x="2444220" y="3795270"/>
                <a:ext cx="1197720" cy="4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8D45AF-861B-44B4-8005-EDEB18D72A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35220" y="3786270"/>
                  <a:ext cx="1215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4E8473-95BA-4A85-9597-6F28A1D70765}"/>
                    </a:ext>
                  </a:extLst>
                </p14:cNvPr>
                <p14:cNvContentPartPr/>
                <p14:nvPr/>
              </p14:nvContentPartPr>
              <p14:xfrm>
                <a:off x="2892060" y="3993630"/>
                <a:ext cx="314280" cy="20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4E8473-95BA-4A85-9597-6F28A1D707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83420" y="3984990"/>
                  <a:ext cx="331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7A0F03B-47B4-4134-AD96-824857C9B60B}"/>
                    </a:ext>
                  </a:extLst>
                </p14:cNvPr>
                <p14:cNvContentPartPr/>
                <p14:nvPr/>
              </p14:nvContentPartPr>
              <p14:xfrm>
                <a:off x="2515860" y="3339870"/>
                <a:ext cx="1089360" cy="6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7A0F03B-47B4-4134-AD96-824857C9B6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06860" y="3331230"/>
                  <a:ext cx="1107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B4C0A6-092D-4776-B41B-B977C3B01BAA}"/>
                    </a:ext>
                  </a:extLst>
                </p14:cNvPr>
                <p14:cNvContentPartPr/>
                <p14:nvPr/>
              </p14:nvContentPartPr>
              <p14:xfrm>
                <a:off x="2848500" y="3521670"/>
                <a:ext cx="367560" cy="14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B4C0A6-092D-4776-B41B-B977C3B01BA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39860" y="3513030"/>
                  <a:ext cx="38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BDA355D-FCE8-4232-9115-3A156F3AB890}"/>
                    </a:ext>
                  </a:extLst>
                </p14:cNvPr>
                <p14:cNvContentPartPr/>
                <p14:nvPr/>
              </p14:nvContentPartPr>
              <p14:xfrm>
                <a:off x="2790180" y="2886990"/>
                <a:ext cx="349200" cy="29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BDA355D-FCE8-4232-9115-3A156F3AB89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81540" y="2877990"/>
                  <a:ext cx="366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C15704-A0EA-417B-84DB-4ED6F3CCB38F}"/>
                    </a:ext>
                  </a:extLst>
                </p14:cNvPr>
                <p14:cNvContentPartPr/>
                <p14:nvPr/>
              </p14:nvContentPartPr>
              <p14:xfrm>
                <a:off x="2802060" y="3038550"/>
                <a:ext cx="313560" cy="46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C15704-A0EA-417B-84DB-4ED6F3CCB3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3060" y="3029550"/>
                  <a:ext cx="331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7BAF2F-9E1A-469F-99E1-0DC35AC08714}"/>
                    </a:ext>
                  </a:extLst>
                </p14:cNvPr>
                <p14:cNvContentPartPr/>
                <p14:nvPr/>
              </p14:nvContentPartPr>
              <p14:xfrm>
                <a:off x="3925620" y="3307830"/>
                <a:ext cx="411120" cy="62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7BAF2F-9E1A-469F-99E1-0DC35AC087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6620" y="3299190"/>
                  <a:ext cx="428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DFBC47-03C8-420A-B135-CB44D1DB77F7}"/>
                    </a:ext>
                  </a:extLst>
                </p14:cNvPr>
                <p14:cNvContentPartPr/>
                <p14:nvPr/>
              </p14:nvContentPartPr>
              <p14:xfrm>
                <a:off x="3977460" y="3388110"/>
                <a:ext cx="419760" cy="3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DFBC47-03C8-420A-B135-CB44D1DB77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68820" y="3379110"/>
                  <a:ext cx="437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30D299-6B42-4C2A-B1B6-0DDA987499DD}"/>
                    </a:ext>
                  </a:extLst>
                </p14:cNvPr>
                <p14:cNvContentPartPr/>
                <p14:nvPr/>
              </p14:nvContentPartPr>
              <p14:xfrm>
                <a:off x="4194900" y="3167430"/>
                <a:ext cx="378000" cy="280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30D299-6B42-4C2A-B1B6-0DDA987499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6260" y="3158790"/>
                  <a:ext cx="395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15BCC78-A921-4CA3-86FA-02E3626C407B}"/>
                    </a:ext>
                  </a:extLst>
                </p14:cNvPr>
                <p14:cNvContentPartPr/>
                <p14:nvPr/>
              </p14:nvContentPartPr>
              <p14:xfrm>
                <a:off x="4795020" y="1962510"/>
                <a:ext cx="234360" cy="2251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15BCC78-A921-4CA3-86FA-02E3626C40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86380" y="1953510"/>
                  <a:ext cx="252000" cy="22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FC4670F-011B-450A-B8C9-7C45B2EF3698}"/>
                    </a:ext>
                  </a:extLst>
                </p14:cNvPr>
                <p14:cNvContentPartPr/>
                <p14:nvPr/>
              </p14:nvContentPartPr>
              <p14:xfrm>
                <a:off x="4935060" y="4017390"/>
                <a:ext cx="1145160" cy="132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FC4670F-011B-450A-B8C9-7C45B2EF36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26420" y="4008390"/>
                  <a:ext cx="1162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602E820-B1CF-4E13-9C4D-91F4A1BF0E27}"/>
                    </a:ext>
                  </a:extLst>
                </p14:cNvPr>
                <p14:cNvContentPartPr/>
                <p14:nvPr/>
              </p14:nvContentPartPr>
              <p14:xfrm>
                <a:off x="5669820" y="1742910"/>
                <a:ext cx="256680" cy="242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602E820-B1CF-4E13-9C4D-91F4A1BF0E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60820" y="1734270"/>
                  <a:ext cx="274320" cy="24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9AA2916-7B0D-40CF-B0E9-269A8DB955FD}"/>
                    </a:ext>
                  </a:extLst>
                </p14:cNvPr>
                <p14:cNvContentPartPr/>
                <p14:nvPr/>
              </p14:nvContentPartPr>
              <p14:xfrm>
                <a:off x="4836780" y="3384510"/>
                <a:ext cx="1164600" cy="9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9AA2916-7B0D-40CF-B0E9-269A8DB955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28140" y="3375870"/>
                  <a:ext cx="1182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E2ABF8-0055-4510-A703-B859086D33B3}"/>
                    </a:ext>
                  </a:extLst>
                </p14:cNvPr>
                <p14:cNvContentPartPr/>
                <p14:nvPr/>
              </p14:nvContentPartPr>
              <p14:xfrm>
                <a:off x="5155380" y="3646230"/>
                <a:ext cx="325800" cy="19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E2ABF8-0055-4510-A703-B859086D33B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46740" y="3637230"/>
                  <a:ext cx="343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6BCCC5-35AE-4CE8-914E-9AB11F314CAB}"/>
                    </a:ext>
                  </a:extLst>
                </p14:cNvPr>
                <p14:cNvContentPartPr/>
                <p14:nvPr/>
              </p14:nvContentPartPr>
              <p14:xfrm>
                <a:off x="5190300" y="3742350"/>
                <a:ext cx="294480" cy="56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6BCCC5-35AE-4CE8-914E-9AB11F314C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81300" y="3733710"/>
                  <a:ext cx="31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E8EB69-73D0-495C-B56C-9FF0F0081ACA}"/>
                    </a:ext>
                  </a:extLst>
                </p14:cNvPr>
                <p14:cNvContentPartPr/>
                <p14:nvPr/>
              </p14:nvContentPartPr>
              <p14:xfrm>
                <a:off x="4916340" y="2962590"/>
                <a:ext cx="824040" cy="168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E8EB69-73D0-495C-B56C-9FF0F0081A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07340" y="2953590"/>
                  <a:ext cx="841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C86937-304E-4232-9D64-0585EC3537AF}"/>
                    </a:ext>
                  </a:extLst>
                </p14:cNvPr>
                <p14:cNvContentPartPr/>
                <p14:nvPr/>
              </p14:nvContentPartPr>
              <p14:xfrm>
                <a:off x="5202540" y="3160590"/>
                <a:ext cx="356760" cy="18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C86937-304E-4232-9D64-0585EC3537A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93540" y="3151950"/>
                  <a:ext cx="374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0838EA-7A65-4E65-8C85-7ACA75FE1B30}"/>
                    </a:ext>
                  </a:extLst>
                </p14:cNvPr>
                <p14:cNvContentPartPr/>
                <p14:nvPr/>
              </p14:nvContentPartPr>
              <p14:xfrm>
                <a:off x="5718780" y="3070590"/>
                <a:ext cx="424800" cy="76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0838EA-7A65-4E65-8C85-7ACA75FE1B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09780" y="3061950"/>
                  <a:ext cx="44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0C6BE0-5308-4BE5-951B-4C2576DA8CBB}"/>
                    </a:ext>
                  </a:extLst>
                </p14:cNvPr>
                <p14:cNvContentPartPr/>
                <p14:nvPr/>
              </p14:nvContentPartPr>
              <p14:xfrm>
                <a:off x="6071580" y="2913270"/>
                <a:ext cx="98640" cy="134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0C6BE0-5308-4BE5-951B-4C2576DA8C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62580" y="2904270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7AFB21-399F-4FDA-BDF4-99449240C93A}"/>
                    </a:ext>
                  </a:extLst>
                </p14:cNvPr>
                <p14:cNvContentPartPr/>
                <p14:nvPr/>
              </p14:nvContentPartPr>
              <p14:xfrm>
                <a:off x="6352740" y="2844870"/>
                <a:ext cx="168480" cy="235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7AFB21-399F-4FDA-BDF4-99449240C9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43740" y="2835870"/>
                  <a:ext cx="186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CC3388-43C7-4883-BF70-FB964AF89428}"/>
                    </a:ext>
                  </a:extLst>
                </p14:cNvPr>
                <p14:cNvContentPartPr/>
                <p14:nvPr/>
              </p14:nvContentPartPr>
              <p14:xfrm>
                <a:off x="6379740" y="2950350"/>
                <a:ext cx="206640" cy="30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CC3388-43C7-4883-BF70-FB964AF894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70740" y="2941350"/>
                  <a:ext cx="224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8027BD-48F2-4839-AB65-3B3C95268D0B}"/>
                    </a:ext>
                  </a:extLst>
                </p14:cNvPr>
                <p14:cNvContentPartPr/>
                <p14:nvPr/>
              </p14:nvContentPartPr>
              <p14:xfrm>
                <a:off x="6523740" y="2922270"/>
                <a:ext cx="178560" cy="12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8027BD-48F2-4839-AB65-3B3C95268D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15100" y="2913630"/>
                  <a:ext cx="196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9D6F3B-C714-4136-94A4-847743AB53C6}"/>
                    </a:ext>
                  </a:extLst>
                </p14:cNvPr>
                <p14:cNvContentPartPr/>
                <p14:nvPr/>
              </p14:nvContentPartPr>
              <p14:xfrm>
                <a:off x="6695460" y="2919030"/>
                <a:ext cx="81360" cy="17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9D6F3B-C714-4136-94A4-847743AB53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86460" y="2910030"/>
                  <a:ext cx="99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A47C4FD-799E-43BF-B2D5-01DEFEE21E38}"/>
                    </a:ext>
                  </a:extLst>
                </p14:cNvPr>
                <p14:cNvContentPartPr/>
                <p14:nvPr/>
              </p14:nvContentPartPr>
              <p14:xfrm>
                <a:off x="6664500" y="2895990"/>
                <a:ext cx="192960" cy="117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A47C4FD-799E-43BF-B2D5-01DEFEE21E3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55860" y="2886990"/>
                  <a:ext cx="210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39DF369-371B-4C29-97DD-C17BB9E98112}"/>
                    </a:ext>
                  </a:extLst>
                </p14:cNvPr>
                <p14:cNvContentPartPr/>
                <p14:nvPr/>
              </p14:nvContentPartPr>
              <p14:xfrm>
                <a:off x="7048620" y="2885190"/>
                <a:ext cx="117720" cy="2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39DF369-371B-4C29-97DD-C17BB9E981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39620" y="2876550"/>
                  <a:ext cx="135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DE9468-B513-4862-968A-2A0B83F731F4}"/>
                    </a:ext>
                  </a:extLst>
                </p14:cNvPr>
                <p14:cNvContentPartPr/>
                <p14:nvPr/>
              </p14:nvContentPartPr>
              <p14:xfrm>
                <a:off x="7056180" y="2936310"/>
                <a:ext cx="215640" cy="3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DE9468-B513-4862-968A-2A0B83F731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47540" y="2927310"/>
                  <a:ext cx="23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B15255-D585-44CB-BBF9-E8B273C46184}"/>
                    </a:ext>
                  </a:extLst>
                </p14:cNvPr>
                <p14:cNvContentPartPr/>
                <p14:nvPr/>
              </p14:nvContentPartPr>
              <p14:xfrm>
                <a:off x="7310700" y="2816430"/>
                <a:ext cx="352440" cy="11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B15255-D585-44CB-BBF9-E8B273C461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02060" y="2807790"/>
                  <a:ext cx="37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EFDC0E-EDA9-4763-9297-A7F5437FEB55}"/>
                    </a:ext>
                  </a:extLst>
                </p14:cNvPr>
                <p14:cNvContentPartPr/>
                <p14:nvPr/>
              </p14:nvContentPartPr>
              <p14:xfrm>
                <a:off x="6318900" y="3307830"/>
                <a:ext cx="2222640" cy="140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EFDC0E-EDA9-4763-9297-A7F5437FEB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09900" y="3299190"/>
                  <a:ext cx="2240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548A0E3-76FB-4BE4-8447-49E5BF502BBE}"/>
                    </a:ext>
                  </a:extLst>
                </p14:cNvPr>
                <p14:cNvContentPartPr/>
                <p14:nvPr/>
              </p14:nvContentPartPr>
              <p14:xfrm>
                <a:off x="6212340" y="3483150"/>
                <a:ext cx="178560" cy="179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548A0E3-76FB-4BE4-8447-49E5BF502B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3700" y="3474510"/>
                  <a:ext cx="196200" cy="18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6975755-8A44-4703-BE45-505AFCF40464}"/>
                    </a:ext>
                  </a:extLst>
                </p14:cNvPr>
                <p14:cNvContentPartPr/>
                <p14:nvPr/>
              </p14:nvContentPartPr>
              <p14:xfrm>
                <a:off x="6417180" y="3667110"/>
                <a:ext cx="323640" cy="180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6975755-8A44-4703-BE45-505AFCF404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08180" y="3658110"/>
                  <a:ext cx="341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FED5DE-E11A-4C66-9295-5E88D4683689}"/>
                    </a:ext>
                  </a:extLst>
                </p14:cNvPr>
                <p14:cNvContentPartPr/>
                <p14:nvPr/>
              </p14:nvContentPartPr>
              <p14:xfrm>
                <a:off x="6815340" y="3640830"/>
                <a:ext cx="266400" cy="173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FED5DE-E11A-4C66-9295-5E88D46836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06340" y="3632190"/>
                  <a:ext cx="284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65288F-6BCF-46CB-AE4E-4B4F4C02B56F}"/>
                    </a:ext>
                  </a:extLst>
                </p14:cNvPr>
                <p14:cNvContentPartPr/>
                <p14:nvPr/>
              </p14:nvContentPartPr>
              <p14:xfrm>
                <a:off x="7132860" y="3614910"/>
                <a:ext cx="313200" cy="12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65288F-6BCF-46CB-AE4E-4B4F4C02B5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23860" y="3606270"/>
                  <a:ext cx="33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5100449-87B4-491D-A497-CD1D5E7AC80C}"/>
                    </a:ext>
                  </a:extLst>
                </p14:cNvPr>
                <p14:cNvContentPartPr/>
                <p14:nvPr/>
              </p14:nvContentPartPr>
              <p14:xfrm>
                <a:off x="7603380" y="3428790"/>
                <a:ext cx="75600" cy="25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5100449-87B4-491D-A497-CD1D5E7AC80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94380" y="3420150"/>
                  <a:ext cx="93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641967-15DC-4C2F-A7CC-60EF126E3431}"/>
                    </a:ext>
                  </a:extLst>
                </p14:cNvPr>
                <p14:cNvContentPartPr/>
                <p14:nvPr/>
              </p14:nvContentPartPr>
              <p14:xfrm>
                <a:off x="7617780" y="3600150"/>
                <a:ext cx="168840" cy="115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641967-15DC-4C2F-A7CC-60EF126E34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09140" y="3591510"/>
                  <a:ext cx="186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226072-4696-46D1-A670-5C69FB200D55}"/>
                    </a:ext>
                  </a:extLst>
                </p14:cNvPr>
                <p14:cNvContentPartPr/>
                <p14:nvPr/>
              </p14:nvContentPartPr>
              <p14:xfrm>
                <a:off x="7839540" y="3451110"/>
                <a:ext cx="34560" cy="229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226072-4696-46D1-A670-5C69FB200D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30540" y="3442470"/>
                  <a:ext cx="52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6F416D-BC4C-405E-9A0F-5DDB4B38C881}"/>
                    </a:ext>
                  </a:extLst>
                </p14:cNvPr>
                <p14:cNvContentPartPr/>
                <p14:nvPr/>
              </p14:nvContentPartPr>
              <p14:xfrm>
                <a:off x="7835220" y="3585030"/>
                <a:ext cx="191520" cy="10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6F416D-BC4C-405E-9A0F-5DDB4B38C8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26220" y="3576030"/>
                  <a:ext cx="20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56312A7-7B04-4F4D-B1B2-3383B45FD1A6}"/>
                    </a:ext>
                  </a:extLst>
                </p14:cNvPr>
                <p14:cNvContentPartPr/>
                <p14:nvPr/>
              </p14:nvContentPartPr>
              <p14:xfrm>
                <a:off x="8083620" y="3399990"/>
                <a:ext cx="192240" cy="287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56312A7-7B04-4F4D-B1B2-3383B45FD1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74980" y="3391350"/>
                  <a:ext cx="209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9998DA1-213F-411F-8F4E-DE7678B48CC5}"/>
                    </a:ext>
                  </a:extLst>
                </p14:cNvPr>
                <p14:cNvContentPartPr/>
                <p14:nvPr/>
              </p14:nvContentPartPr>
              <p14:xfrm>
                <a:off x="8234460" y="3849990"/>
                <a:ext cx="46080" cy="446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9998DA1-213F-411F-8F4E-DE7678B48C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25820" y="3841350"/>
                  <a:ext cx="637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43A026-FE02-4A5D-B295-86102ED5D6D4}"/>
                    </a:ext>
                  </a:extLst>
                </p14:cNvPr>
                <p14:cNvContentPartPr/>
                <p14:nvPr/>
              </p14:nvContentPartPr>
              <p14:xfrm>
                <a:off x="8078940" y="3842070"/>
                <a:ext cx="121680" cy="146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43A026-FE02-4A5D-B295-86102ED5D6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70300" y="3833070"/>
                  <a:ext cx="139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1F20AB-7267-4F19-B2C4-3882D25C1F1D}"/>
                    </a:ext>
                  </a:extLst>
                </p14:cNvPr>
                <p14:cNvContentPartPr/>
                <p14:nvPr/>
              </p14:nvContentPartPr>
              <p14:xfrm>
                <a:off x="8215020" y="3859710"/>
                <a:ext cx="15948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1F20AB-7267-4F19-B2C4-3882D25C1F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06380" y="3850710"/>
                  <a:ext cx="177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6E0E2D7-AB74-469E-89A0-E7B23EE89C91}"/>
                    </a:ext>
                  </a:extLst>
                </p14:cNvPr>
                <p14:cNvContentPartPr/>
                <p14:nvPr/>
              </p14:nvContentPartPr>
              <p14:xfrm>
                <a:off x="6497100" y="4491150"/>
                <a:ext cx="294480" cy="20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6E0E2D7-AB74-469E-89A0-E7B23EE89C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8100" y="4482150"/>
                  <a:ext cx="312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90FABD-D1BD-491C-80E7-93AED265EE49}"/>
                    </a:ext>
                  </a:extLst>
                </p14:cNvPr>
                <p14:cNvContentPartPr/>
                <p14:nvPr/>
              </p14:nvContentPartPr>
              <p14:xfrm>
                <a:off x="6810660" y="4486830"/>
                <a:ext cx="177120" cy="36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90FABD-D1BD-491C-80E7-93AED265EE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02020" y="4478190"/>
                  <a:ext cx="194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F9DA78-5836-47CA-AB28-D3BA8D4D2D75}"/>
                    </a:ext>
                  </a:extLst>
                </p14:cNvPr>
                <p14:cNvContentPartPr/>
                <p14:nvPr/>
              </p14:nvContentPartPr>
              <p14:xfrm>
                <a:off x="6991020" y="4515630"/>
                <a:ext cx="363600" cy="9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F9DA78-5836-47CA-AB28-D3BA8D4D2D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82380" y="4506630"/>
                  <a:ext cx="381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78FF1C3-23BE-4FAA-A5D4-136A7BA9D93A}"/>
                    </a:ext>
                  </a:extLst>
                </p14:cNvPr>
                <p14:cNvContentPartPr/>
                <p14:nvPr/>
              </p14:nvContentPartPr>
              <p14:xfrm>
                <a:off x="7372260" y="4389630"/>
                <a:ext cx="45360" cy="22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78FF1C3-23BE-4FAA-A5D4-136A7BA9D9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3260" y="4380630"/>
                  <a:ext cx="63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CB6A54-9871-4851-A50A-3D8666E15874}"/>
                    </a:ext>
                  </a:extLst>
                </p14:cNvPr>
                <p14:cNvContentPartPr/>
                <p14:nvPr/>
              </p14:nvContentPartPr>
              <p14:xfrm>
                <a:off x="7398540" y="4537950"/>
                <a:ext cx="134280" cy="75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CB6A54-9871-4851-A50A-3D8666E158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89540" y="4529310"/>
                  <a:ext cx="151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BA2C84-DD0D-411A-B15C-DAF8412575C5}"/>
                    </a:ext>
                  </a:extLst>
                </p14:cNvPr>
                <p14:cNvContentPartPr/>
                <p14:nvPr/>
              </p14:nvContentPartPr>
              <p14:xfrm>
                <a:off x="7559820" y="4504110"/>
                <a:ext cx="134640" cy="80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BA2C84-DD0D-411A-B15C-DAF8412575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51180" y="4495470"/>
                  <a:ext cx="152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2102B79-364E-4EE7-B440-AD9EAFB51BE4}"/>
                    </a:ext>
                  </a:extLst>
                </p14:cNvPr>
                <p14:cNvContentPartPr/>
                <p14:nvPr/>
              </p14:nvContentPartPr>
              <p14:xfrm>
                <a:off x="7614540" y="4303590"/>
                <a:ext cx="238320" cy="255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2102B79-364E-4EE7-B440-AD9EAFB51B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05540" y="4294950"/>
                  <a:ext cx="255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DFD076-CF7C-4036-8499-1CB1212ACD7D}"/>
                    </a:ext>
                  </a:extLst>
                </p14:cNvPr>
                <p14:cNvContentPartPr/>
                <p14:nvPr/>
              </p14:nvContentPartPr>
              <p14:xfrm>
                <a:off x="8245980" y="4357230"/>
                <a:ext cx="23760" cy="235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DFD076-CF7C-4036-8499-1CB1212ACD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36980" y="4348590"/>
                  <a:ext cx="41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AB6133F-7BD2-4CE8-9D2E-8E2826800D05}"/>
                    </a:ext>
                  </a:extLst>
                </p14:cNvPr>
                <p14:cNvContentPartPr/>
                <p14:nvPr/>
              </p14:nvContentPartPr>
              <p14:xfrm>
                <a:off x="8157060" y="4486110"/>
                <a:ext cx="227520" cy="13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AB6133F-7BD2-4CE8-9D2E-8E2826800D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48420" y="4477470"/>
                  <a:ext cx="24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D87282-C5DE-43F1-954A-430F0C798042}"/>
                    </a:ext>
                  </a:extLst>
                </p14:cNvPr>
                <p14:cNvContentPartPr/>
                <p14:nvPr/>
              </p14:nvContentPartPr>
              <p14:xfrm>
                <a:off x="8131500" y="4512390"/>
                <a:ext cx="174600" cy="7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D87282-C5DE-43F1-954A-430F0C7980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22500" y="4503750"/>
                  <a:ext cx="19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6ACA07-FD7E-4675-B6DD-98C324AF54F4}"/>
                    </a:ext>
                  </a:extLst>
                </p14:cNvPr>
                <p14:cNvContentPartPr/>
                <p14:nvPr/>
              </p14:nvContentPartPr>
              <p14:xfrm>
                <a:off x="8000820" y="4257510"/>
                <a:ext cx="256680" cy="47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6ACA07-FD7E-4675-B6DD-98C324AF54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92180" y="4248510"/>
                  <a:ext cx="274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351B7B-71B6-4266-8DB1-0B32A8F0BED5}"/>
                    </a:ext>
                  </a:extLst>
                </p14:cNvPr>
                <p14:cNvContentPartPr/>
                <p14:nvPr/>
              </p14:nvContentPartPr>
              <p14:xfrm>
                <a:off x="7913340" y="4183710"/>
                <a:ext cx="315720" cy="23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351B7B-71B6-4266-8DB1-0B32A8F0BE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904700" y="4174710"/>
                  <a:ext cx="333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43F8467-5937-4A33-A221-4B07DF478EB1}"/>
                    </a:ext>
                  </a:extLst>
                </p14:cNvPr>
                <p14:cNvContentPartPr/>
                <p14:nvPr/>
              </p14:nvContentPartPr>
              <p14:xfrm>
                <a:off x="6551460" y="4965630"/>
                <a:ext cx="311400" cy="21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43F8467-5937-4A33-A221-4B07DF478E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42820" y="4956630"/>
                  <a:ext cx="329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E585098-8F05-47C1-9F3A-46083D6C9CFB}"/>
                    </a:ext>
                  </a:extLst>
                </p14:cNvPr>
                <p14:cNvContentPartPr/>
                <p14:nvPr/>
              </p14:nvContentPartPr>
              <p14:xfrm>
                <a:off x="6910380" y="4877430"/>
                <a:ext cx="88920" cy="271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E585098-8F05-47C1-9F3A-46083D6C9C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01380" y="4868790"/>
                  <a:ext cx="106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2A6AFE-DF7E-43AE-A3C4-A24082EF8D45}"/>
                    </a:ext>
                  </a:extLst>
                </p14:cNvPr>
                <p14:cNvContentPartPr/>
                <p14:nvPr/>
              </p14:nvContentPartPr>
              <p14:xfrm>
                <a:off x="6881580" y="5052030"/>
                <a:ext cx="275400" cy="1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2A6AFE-DF7E-43AE-A3C4-A24082EF8D4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2940" y="5043030"/>
                  <a:ext cx="29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952FE7-4E38-4460-A913-1336D1DDBC37}"/>
                    </a:ext>
                  </a:extLst>
                </p14:cNvPr>
                <p14:cNvContentPartPr/>
                <p14:nvPr/>
              </p14:nvContentPartPr>
              <p14:xfrm>
                <a:off x="7015500" y="5012790"/>
                <a:ext cx="227160" cy="7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952FE7-4E38-4460-A913-1336D1DDBC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06500" y="5003790"/>
                  <a:ext cx="24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FAE44EA-0E6A-460E-BE25-6F1B0BAADA5F}"/>
                    </a:ext>
                  </a:extLst>
                </p14:cNvPr>
                <p14:cNvContentPartPr/>
                <p14:nvPr/>
              </p14:nvContentPartPr>
              <p14:xfrm>
                <a:off x="7277220" y="4827750"/>
                <a:ext cx="32760" cy="247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FAE44EA-0E6A-460E-BE25-6F1B0BAADA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68220" y="4818750"/>
                  <a:ext cx="50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8F930E-39AD-41C4-91EE-35AB4B60A23C}"/>
                    </a:ext>
                  </a:extLst>
                </p14:cNvPr>
                <p14:cNvContentPartPr/>
                <p14:nvPr/>
              </p14:nvContentPartPr>
              <p14:xfrm>
                <a:off x="7226820" y="4962390"/>
                <a:ext cx="108000" cy="3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8F930E-39AD-41C4-91EE-35AB4B60A2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17820" y="4953390"/>
                  <a:ext cx="125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5E5DF6-44D8-4FC8-8B86-F171AB6506A6}"/>
                    </a:ext>
                  </a:extLst>
                </p14:cNvPr>
                <p14:cNvContentPartPr/>
                <p14:nvPr/>
              </p14:nvContentPartPr>
              <p14:xfrm>
                <a:off x="7339860" y="4939710"/>
                <a:ext cx="247320" cy="14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5E5DF6-44D8-4FC8-8B86-F171AB6506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30860" y="4930710"/>
                  <a:ext cx="264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292D97-1CE6-41AD-B670-D96E5BF69A41}"/>
                    </a:ext>
                  </a:extLst>
                </p14:cNvPr>
                <p14:cNvContentPartPr/>
                <p14:nvPr/>
              </p14:nvContentPartPr>
              <p14:xfrm>
                <a:off x="7639020" y="4945470"/>
                <a:ext cx="247320" cy="8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292D97-1CE6-41AD-B670-D96E5BF69A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30380" y="4936830"/>
                  <a:ext cx="264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7AE2953-2D48-424D-A59D-FD4C8A28DA62}"/>
                    </a:ext>
                  </a:extLst>
                </p14:cNvPr>
                <p14:cNvContentPartPr/>
                <p14:nvPr/>
              </p14:nvContentPartPr>
              <p14:xfrm>
                <a:off x="8009820" y="4823430"/>
                <a:ext cx="298440" cy="267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7AE2953-2D48-424D-A59D-FD4C8A28DA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00820" y="4814790"/>
                  <a:ext cx="316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296A2D-431E-4640-A5A9-2277E6BC7B6B}"/>
                    </a:ext>
                  </a:extLst>
                </p14:cNvPr>
                <p14:cNvContentPartPr/>
                <p14:nvPr/>
              </p14:nvContentPartPr>
              <p14:xfrm>
                <a:off x="8420220" y="4985070"/>
                <a:ext cx="33840" cy="155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296A2D-431E-4640-A5A9-2277E6BC7B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11220" y="4976430"/>
                  <a:ext cx="5148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0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BD44EEE-C340-4F91-9D28-CE97F46ACA50}"/>
              </a:ext>
            </a:extLst>
          </p:cNvPr>
          <p:cNvGrpSpPr/>
          <p:nvPr/>
        </p:nvGrpSpPr>
        <p:grpSpPr>
          <a:xfrm>
            <a:off x="404460" y="1041015"/>
            <a:ext cx="8671320" cy="4698000"/>
            <a:chOff x="404460" y="1041015"/>
            <a:chExt cx="8671320" cy="46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A2E096-1A50-4CCC-80CD-C5BF880CCD89}"/>
                    </a:ext>
                  </a:extLst>
                </p14:cNvPr>
                <p14:cNvContentPartPr/>
                <p14:nvPr/>
              </p14:nvContentPartPr>
              <p14:xfrm>
                <a:off x="604260" y="3658215"/>
                <a:ext cx="167400" cy="237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A2E096-1A50-4CCC-80CD-C5BF880CCD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260" y="3649215"/>
                  <a:ext cx="185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A7A01D-20F3-4D5C-BD0F-04247B1F274B}"/>
                    </a:ext>
                  </a:extLst>
                </p14:cNvPr>
                <p14:cNvContentPartPr/>
                <p14:nvPr/>
              </p14:nvContentPartPr>
              <p14:xfrm>
                <a:off x="442620" y="3470655"/>
                <a:ext cx="579600" cy="61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A7A01D-20F3-4D5C-BD0F-04247B1F27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3980" y="3461655"/>
                  <a:ext cx="59724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0419E7-2BE9-4978-8E28-8F557044B934}"/>
                    </a:ext>
                  </a:extLst>
                </p14:cNvPr>
                <p14:cNvContentPartPr/>
                <p14:nvPr/>
              </p14:nvContentPartPr>
              <p14:xfrm>
                <a:off x="588060" y="2867295"/>
                <a:ext cx="245160" cy="26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0419E7-2BE9-4978-8E28-8F557044B9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420" y="2858655"/>
                  <a:ext cx="262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2C71C1-7089-4ED2-A9FB-6F2F421E5B6C}"/>
                    </a:ext>
                  </a:extLst>
                </p14:cNvPr>
                <p14:cNvContentPartPr/>
                <p14:nvPr/>
              </p14:nvContentPartPr>
              <p14:xfrm>
                <a:off x="404460" y="2731215"/>
                <a:ext cx="533160" cy="475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2C71C1-7089-4ED2-A9FB-6F2F421E5B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820" y="2722575"/>
                  <a:ext cx="5508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B56218-BFC0-4D6F-8398-8B62A287D14E}"/>
                    </a:ext>
                  </a:extLst>
                </p14:cNvPr>
                <p14:cNvContentPartPr/>
                <p14:nvPr/>
              </p14:nvContentPartPr>
              <p14:xfrm>
                <a:off x="1465740" y="2666775"/>
                <a:ext cx="255240" cy="38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B56218-BFC0-4D6F-8398-8B62A287D1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7100" y="2657775"/>
                  <a:ext cx="272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FE4D96-7DBB-4D3C-9171-7738B8E03F9C}"/>
                    </a:ext>
                  </a:extLst>
                </p14:cNvPr>
                <p14:cNvContentPartPr/>
                <p14:nvPr/>
              </p14:nvContentPartPr>
              <p14:xfrm>
                <a:off x="1845180" y="2664615"/>
                <a:ext cx="331560" cy="29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FE4D96-7DBB-4D3C-9171-7738B8E03F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6180" y="2655615"/>
                  <a:ext cx="3492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B2C136-A000-4659-8A39-D05A7456488D}"/>
                    </a:ext>
                  </a:extLst>
                </p14:cNvPr>
                <p14:cNvContentPartPr/>
                <p14:nvPr/>
              </p14:nvContentPartPr>
              <p14:xfrm>
                <a:off x="802260" y="1267455"/>
                <a:ext cx="349920" cy="416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B2C136-A000-4659-8A39-D05A745648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3620" y="1258815"/>
                  <a:ext cx="3675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A46A66-3FB0-4602-84E8-802D070793F4}"/>
                    </a:ext>
                  </a:extLst>
                </p14:cNvPr>
                <p14:cNvContentPartPr/>
                <p14:nvPr/>
              </p14:nvContentPartPr>
              <p14:xfrm>
                <a:off x="1294020" y="1270335"/>
                <a:ext cx="259200" cy="394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A46A66-3FB0-4602-84E8-802D070793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85020" y="1261335"/>
                  <a:ext cx="276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6414A4-6881-4252-8D91-8A8B5ED44031}"/>
                    </a:ext>
                  </a:extLst>
                </p14:cNvPr>
                <p14:cNvContentPartPr/>
                <p14:nvPr/>
              </p14:nvContentPartPr>
              <p14:xfrm>
                <a:off x="1564020" y="1294095"/>
                <a:ext cx="370440" cy="38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6414A4-6881-4252-8D91-8A8B5ED440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55020" y="1285095"/>
                  <a:ext cx="3880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9990D6-A4B4-4A05-BCC8-93AFBED27353}"/>
                    </a:ext>
                  </a:extLst>
                </p14:cNvPr>
                <p14:cNvContentPartPr/>
                <p14:nvPr/>
              </p14:nvContentPartPr>
              <p14:xfrm>
                <a:off x="1968300" y="1527015"/>
                <a:ext cx="138960" cy="23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9990D6-A4B4-4A05-BCC8-93AFBED273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59660" y="1518375"/>
                  <a:ext cx="15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21370D-A320-4C88-9BB5-65BEB372B5B8}"/>
                    </a:ext>
                  </a:extLst>
                </p14:cNvPr>
                <p14:cNvContentPartPr/>
                <p14:nvPr/>
              </p14:nvContentPartPr>
              <p14:xfrm>
                <a:off x="2433060" y="1198335"/>
                <a:ext cx="83880" cy="303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21370D-A320-4C88-9BB5-65BEB372B5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4060" y="1189335"/>
                  <a:ext cx="101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24E316-9914-4B77-9EDC-D412915DB7BE}"/>
                    </a:ext>
                  </a:extLst>
                </p14:cNvPr>
                <p14:cNvContentPartPr/>
                <p14:nvPr/>
              </p14:nvContentPartPr>
              <p14:xfrm>
                <a:off x="2404980" y="1416135"/>
                <a:ext cx="281160" cy="11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24E316-9914-4B77-9EDC-D412915DB7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96340" y="1407135"/>
                  <a:ext cx="29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EAE3F8-43E3-44DD-9F08-BBBB4E34949E}"/>
                    </a:ext>
                  </a:extLst>
                </p14:cNvPr>
                <p14:cNvContentPartPr/>
                <p14:nvPr/>
              </p14:nvContentPartPr>
              <p14:xfrm>
                <a:off x="2643660" y="1452855"/>
                <a:ext cx="190440" cy="210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EAE3F8-43E3-44DD-9F08-BBBB4E3494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4660" y="1443855"/>
                  <a:ext cx="208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9E5FDF-3229-4C58-B5DC-441172156A7A}"/>
                    </a:ext>
                  </a:extLst>
                </p14:cNvPr>
                <p14:cNvContentPartPr/>
                <p14:nvPr/>
              </p14:nvContentPartPr>
              <p14:xfrm>
                <a:off x="2998980" y="1278615"/>
                <a:ext cx="37188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9E5FDF-3229-4C58-B5DC-441172156A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0340" y="1269615"/>
                  <a:ext cx="38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252B90-F4E0-4F16-8750-5534AB65113C}"/>
                    </a:ext>
                  </a:extLst>
                </p14:cNvPr>
                <p14:cNvContentPartPr/>
                <p14:nvPr/>
              </p14:nvContentPartPr>
              <p14:xfrm>
                <a:off x="3286260" y="1120935"/>
                <a:ext cx="380160" cy="60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252B90-F4E0-4F16-8750-5534AB65113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77620" y="1112295"/>
                  <a:ext cx="39780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8E79E7-359E-46B7-9C0B-1CEBEF4CAD36}"/>
                    </a:ext>
                  </a:extLst>
                </p14:cNvPr>
                <p14:cNvContentPartPr/>
                <p14:nvPr/>
              </p14:nvContentPartPr>
              <p14:xfrm>
                <a:off x="2002860" y="1520895"/>
                <a:ext cx="84600" cy="25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8E79E7-359E-46B7-9C0B-1CEBEF4CAD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4220" y="1511895"/>
                  <a:ext cx="102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66AF578-2171-4C50-9EAE-C8D59CF6CBD4}"/>
                    </a:ext>
                  </a:extLst>
                </p14:cNvPr>
                <p14:cNvContentPartPr/>
                <p14:nvPr/>
              </p14:nvContentPartPr>
              <p14:xfrm>
                <a:off x="2142540" y="1642935"/>
                <a:ext cx="163080" cy="27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66AF578-2171-4C50-9EAE-C8D59CF6CBD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3540" y="1634295"/>
                  <a:ext cx="180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89E80A-4F5B-4340-8305-E4247EF141A2}"/>
                    </a:ext>
                  </a:extLst>
                </p14:cNvPr>
                <p14:cNvContentPartPr/>
                <p14:nvPr/>
              </p14:nvContentPartPr>
              <p14:xfrm>
                <a:off x="3976740" y="1293735"/>
                <a:ext cx="20052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89E80A-4F5B-4340-8305-E4247EF141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68100" y="1285095"/>
                  <a:ext cx="218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55C51D-0F06-4B21-AEBB-557298E371CC}"/>
                    </a:ext>
                  </a:extLst>
                </p14:cNvPr>
                <p14:cNvContentPartPr/>
                <p14:nvPr/>
              </p14:nvContentPartPr>
              <p14:xfrm>
                <a:off x="4008420" y="1423695"/>
                <a:ext cx="27864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55C51D-0F06-4B21-AEBB-557298E371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99420" y="1414695"/>
                  <a:ext cx="296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F78B04-917A-4113-ABEA-0630E1A95935}"/>
                    </a:ext>
                  </a:extLst>
                </p14:cNvPr>
                <p14:cNvContentPartPr/>
                <p14:nvPr/>
              </p14:nvContentPartPr>
              <p14:xfrm>
                <a:off x="4482180" y="1095735"/>
                <a:ext cx="420120" cy="38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F78B04-917A-4113-ABEA-0630E1A959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73540" y="1087095"/>
                  <a:ext cx="4377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A275A7-48F3-4321-BB3A-5F4C8DB00AD3}"/>
                    </a:ext>
                  </a:extLst>
                </p14:cNvPr>
                <p14:cNvContentPartPr/>
                <p14:nvPr/>
              </p14:nvContentPartPr>
              <p14:xfrm>
                <a:off x="4830660" y="1154415"/>
                <a:ext cx="347760" cy="339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A275A7-48F3-4321-BB3A-5F4C8DB00A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1660" y="1145775"/>
                  <a:ext cx="365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14819E-FFEF-4F1D-9DA2-E00E5B8D3B3A}"/>
                    </a:ext>
                  </a:extLst>
                </p14:cNvPr>
                <p14:cNvContentPartPr/>
                <p14:nvPr/>
              </p14:nvContentPartPr>
              <p14:xfrm>
                <a:off x="5277780" y="1340535"/>
                <a:ext cx="47160" cy="233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14819E-FFEF-4F1D-9DA2-E00E5B8D3B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69140" y="1331535"/>
                  <a:ext cx="64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E79F0B-3B93-4AC7-B0F4-8F3A52CD7BAE}"/>
                    </a:ext>
                  </a:extLst>
                </p14:cNvPr>
                <p14:cNvContentPartPr/>
                <p14:nvPr/>
              </p14:nvContentPartPr>
              <p14:xfrm>
                <a:off x="5244660" y="1456455"/>
                <a:ext cx="306360" cy="187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E79F0B-3B93-4AC7-B0F4-8F3A52CD7BA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36020" y="1447455"/>
                  <a:ext cx="324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E2E352-28CA-43F8-992A-B9E0D09403F2}"/>
                    </a:ext>
                  </a:extLst>
                </p14:cNvPr>
                <p14:cNvContentPartPr/>
                <p14:nvPr/>
              </p14:nvContentPartPr>
              <p14:xfrm>
                <a:off x="5873220" y="1185375"/>
                <a:ext cx="290880" cy="24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E2E352-28CA-43F8-992A-B9E0D09403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64580" y="1176375"/>
                  <a:ext cx="308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314E50-DA4F-4DD6-AA0A-871A5615713C}"/>
                    </a:ext>
                  </a:extLst>
                </p14:cNvPr>
                <p14:cNvContentPartPr/>
                <p14:nvPr/>
              </p14:nvContentPartPr>
              <p14:xfrm>
                <a:off x="5835780" y="1289775"/>
                <a:ext cx="336960" cy="2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314E50-DA4F-4DD6-AA0A-871A561571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27140" y="1281135"/>
                  <a:ext cx="354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B39B7B-99EC-474E-B8D7-CF6D405A9F2B}"/>
                    </a:ext>
                  </a:extLst>
                </p14:cNvPr>
                <p14:cNvContentPartPr/>
                <p14:nvPr/>
              </p14:nvContentPartPr>
              <p14:xfrm>
                <a:off x="6212340" y="1041015"/>
                <a:ext cx="249120" cy="46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B39B7B-99EC-474E-B8D7-CF6D405A9F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3700" y="1032015"/>
                  <a:ext cx="2667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9E7C7B-AB6F-4E77-9D8C-D10F988D4A50}"/>
                    </a:ext>
                  </a:extLst>
                </p14:cNvPr>
                <p14:cNvContentPartPr/>
                <p14:nvPr/>
              </p14:nvContentPartPr>
              <p14:xfrm>
                <a:off x="2226420" y="2180415"/>
                <a:ext cx="313560" cy="12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9E7C7B-AB6F-4E77-9D8C-D10F988D4A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17420" y="2171775"/>
                  <a:ext cx="331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66C36B-5935-4615-85C5-5C3F8117E124}"/>
                    </a:ext>
                  </a:extLst>
                </p14:cNvPr>
                <p14:cNvContentPartPr/>
                <p14:nvPr/>
              </p14:nvContentPartPr>
              <p14:xfrm>
                <a:off x="2472660" y="2094375"/>
                <a:ext cx="95040" cy="160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66C36B-5935-4615-85C5-5C3F8117E1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63660" y="2085375"/>
                  <a:ext cx="112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4B0D99-5D0A-4C09-B8DB-4DDBCA666BE3}"/>
                    </a:ext>
                  </a:extLst>
                </p14:cNvPr>
                <p14:cNvContentPartPr/>
                <p14:nvPr/>
              </p14:nvContentPartPr>
              <p14:xfrm>
                <a:off x="2567340" y="2010495"/>
                <a:ext cx="367920" cy="23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4B0D99-5D0A-4C09-B8DB-4DDBCA666B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58340" y="2001855"/>
                  <a:ext cx="385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58C0C8-647C-4C63-807E-0149DEF8ABD1}"/>
                    </a:ext>
                  </a:extLst>
                </p14:cNvPr>
                <p14:cNvContentPartPr/>
                <p14:nvPr/>
              </p14:nvContentPartPr>
              <p14:xfrm>
                <a:off x="2875860" y="2069535"/>
                <a:ext cx="58680" cy="4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58C0C8-647C-4C63-807E-0149DEF8AB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66860" y="2060895"/>
                  <a:ext cx="7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D873FEF-947C-46C3-8BD6-73F5122B7D30}"/>
                    </a:ext>
                  </a:extLst>
                </p14:cNvPr>
                <p14:cNvContentPartPr/>
                <p14:nvPr/>
              </p14:nvContentPartPr>
              <p14:xfrm>
                <a:off x="2995740" y="2076375"/>
                <a:ext cx="205200" cy="11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D873FEF-947C-46C3-8BD6-73F5122B7D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87100" y="2067735"/>
                  <a:ext cx="222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FCE70D-7DD8-435C-A5D7-B7E1A0B90C49}"/>
                    </a:ext>
                  </a:extLst>
                </p14:cNvPr>
                <p14:cNvContentPartPr/>
                <p14:nvPr/>
              </p14:nvContentPartPr>
              <p14:xfrm>
                <a:off x="3144420" y="1952175"/>
                <a:ext cx="331200" cy="21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FCE70D-7DD8-435C-A5D7-B7E1A0B90C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5780" y="1943535"/>
                  <a:ext cx="348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391E50-3F15-4DA0-89B5-092E839B5130}"/>
                    </a:ext>
                  </a:extLst>
                </p14:cNvPr>
                <p14:cNvContentPartPr/>
                <p14:nvPr/>
              </p14:nvContentPartPr>
              <p14:xfrm>
                <a:off x="3908700" y="1982415"/>
                <a:ext cx="64080" cy="14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391E50-3F15-4DA0-89B5-092E839B51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99700" y="1973415"/>
                  <a:ext cx="81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09D6E5-8529-4A91-B034-48956A05B479}"/>
                    </a:ext>
                  </a:extLst>
                </p14:cNvPr>
                <p14:cNvContentPartPr/>
                <p14:nvPr/>
              </p14:nvContentPartPr>
              <p14:xfrm>
                <a:off x="3902580" y="1920135"/>
                <a:ext cx="2232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09D6E5-8529-4A91-B034-48956A05B4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93580" y="1911495"/>
                  <a:ext cx="39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451F6A-FF13-44F5-B056-BDC36590E2DD}"/>
                    </a:ext>
                  </a:extLst>
                </p14:cNvPr>
                <p14:cNvContentPartPr/>
                <p14:nvPr/>
              </p14:nvContentPartPr>
              <p14:xfrm>
                <a:off x="3958740" y="1930215"/>
                <a:ext cx="269640" cy="200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451F6A-FF13-44F5-B056-BDC36590E2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9740" y="1921575"/>
                  <a:ext cx="287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DA248D-2659-45FC-9D65-2A517AEAAB67}"/>
                    </a:ext>
                  </a:extLst>
                </p14:cNvPr>
                <p14:cNvContentPartPr/>
                <p14:nvPr/>
              </p14:nvContentPartPr>
              <p14:xfrm>
                <a:off x="4652100" y="1893135"/>
                <a:ext cx="282240" cy="19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DA248D-2659-45FC-9D65-2A517AEAAB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3460" y="1884495"/>
                  <a:ext cx="29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0EA45A-DB2C-4F9C-8952-F6A626671D18}"/>
                    </a:ext>
                  </a:extLst>
                </p14:cNvPr>
                <p14:cNvContentPartPr/>
                <p14:nvPr/>
              </p14:nvContentPartPr>
              <p14:xfrm>
                <a:off x="4944780" y="1946775"/>
                <a:ext cx="2401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0EA45A-DB2C-4F9C-8952-F6A626671D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36140" y="1938135"/>
                  <a:ext cx="257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5B3D0F-1AD9-4A56-843B-ACFA1D3EBA78}"/>
                    </a:ext>
                  </a:extLst>
                </p14:cNvPr>
                <p14:cNvContentPartPr/>
                <p14:nvPr/>
              </p14:nvContentPartPr>
              <p14:xfrm>
                <a:off x="5144580" y="1926255"/>
                <a:ext cx="475560" cy="12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5B3D0F-1AD9-4A56-843B-ACFA1D3EBA7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5940" y="1917615"/>
                  <a:ext cx="493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69B062-5BD5-4AE5-A415-EEF3B67D8567}"/>
                    </a:ext>
                  </a:extLst>
                </p14:cNvPr>
                <p14:cNvContentPartPr/>
                <p14:nvPr/>
              </p14:nvContentPartPr>
              <p14:xfrm>
                <a:off x="5585580" y="1890975"/>
                <a:ext cx="201600" cy="12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69B062-5BD5-4AE5-A415-EEF3B67D85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6940" y="1882335"/>
                  <a:ext cx="219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BBDD2B-3E6B-4388-BBFD-07137C947A6B}"/>
                    </a:ext>
                  </a:extLst>
                </p14:cNvPr>
                <p14:cNvContentPartPr/>
                <p14:nvPr/>
              </p14:nvContentPartPr>
              <p14:xfrm>
                <a:off x="6189300" y="1762455"/>
                <a:ext cx="429480" cy="20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BBDD2B-3E6B-4388-BBFD-07137C947A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80660" y="1753815"/>
                  <a:ext cx="447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EB3AD9-0993-428C-A2F0-D7A16F72E9CE}"/>
                    </a:ext>
                  </a:extLst>
                </p14:cNvPr>
                <p14:cNvContentPartPr/>
                <p14:nvPr/>
              </p14:nvContentPartPr>
              <p14:xfrm>
                <a:off x="7041060" y="1708815"/>
                <a:ext cx="262440" cy="20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EB3AD9-0993-428C-A2F0-D7A16F72E9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32060" y="1699815"/>
                  <a:ext cx="280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BC8DBD-1152-4628-8F22-60C77B40E6D2}"/>
                    </a:ext>
                  </a:extLst>
                </p14:cNvPr>
                <p14:cNvContentPartPr/>
                <p14:nvPr/>
              </p14:nvContentPartPr>
              <p14:xfrm>
                <a:off x="7261740" y="1728615"/>
                <a:ext cx="367200" cy="12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BC8DBD-1152-4628-8F22-60C77B40E6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52740" y="1719975"/>
                  <a:ext cx="38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7C4119-C5EA-4448-9FE9-E4875025BA2A}"/>
                    </a:ext>
                  </a:extLst>
                </p14:cNvPr>
                <p14:cNvContentPartPr/>
                <p14:nvPr/>
              </p14:nvContentPartPr>
              <p14:xfrm>
                <a:off x="7573500" y="1537815"/>
                <a:ext cx="147600" cy="34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7C4119-C5EA-4448-9FE9-E4875025BA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4860" y="1529175"/>
                  <a:ext cx="165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5AB7B7-9FA6-4869-AFDF-5B3414E0B0E9}"/>
                    </a:ext>
                  </a:extLst>
                </p14:cNvPr>
                <p14:cNvContentPartPr/>
                <p14:nvPr/>
              </p14:nvContentPartPr>
              <p14:xfrm>
                <a:off x="7659540" y="1690455"/>
                <a:ext cx="335160" cy="192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5AB7B7-9FA6-4869-AFDF-5B3414E0B0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0900" y="1681815"/>
                  <a:ext cx="352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188BD6-4523-458F-893A-DCC6A8C23E2D}"/>
                    </a:ext>
                  </a:extLst>
                </p14:cNvPr>
                <p14:cNvContentPartPr/>
                <p14:nvPr/>
              </p14:nvContentPartPr>
              <p14:xfrm>
                <a:off x="8114940" y="1613415"/>
                <a:ext cx="286920" cy="22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188BD6-4523-458F-893A-DCC6A8C23E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06300" y="1604415"/>
                  <a:ext cx="304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E1E90C8-56E0-46C7-A5B3-6B8457616866}"/>
                    </a:ext>
                  </a:extLst>
                </p14:cNvPr>
                <p14:cNvContentPartPr/>
                <p14:nvPr/>
              </p14:nvContentPartPr>
              <p14:xfrm>
                <a:off x="8245980" y="1701975"/>
                <a:ext cx="140760" cy="23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E1E90C8-56E0-46C7-A5B3-6B84576168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36980" y="1692975"/>
                  <a:ext cx="158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864299-D6D5-424E-94D1-F084595DC142}"/>
                    </a:ext>
                  </a:extLst>
                </p14:cNvPr>
                <p14:cNvContentPartPr/>
                <p14:nvPr/>
              </p14:nvContentPartPr>
              <p14:xfrm>
                <a:off x="7971300" y="1456815"/>
                <a:ext cx="568800" cy="50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864299-D6D5-424E-94D1-F084595DC1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62300" y="1447815"/>
                  <a:ext cx="5864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1E474E-7455-4D2B-AAB7-C2561AEE0957}"/>
                    </a:ext>
                  </a:extLst>
                </p14:cNvPr>
                <p14:cNvContentPartPr/>
                <p14:nvPr/>
              </p14:nvContentPartPr>
              <p14:xfrm>
                <a:off x="930780" y="2216775"/>
                <a:ext cx="8145000" cy="30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1E474E-7455-4D2B-AAB7-C2561AEE095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2140" y="2208135"/>
                  <a:ext cx="81626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89E742-CDA3-4747-8E27-172A0DD818CB}"/>
                    </a:ext>
                  </a:extLst>
                </p14:cNvPr>
                <p14:cNvContentPartPr/>
                <p14:nvPr/>
              </p14:nvContentPartPr>
              <p14:xfrm>
                <a:off x="2151900" y="2719695"/>
                <a:ext cx="255960" cy="249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89E742-CDA3-4747-8E27-172A0DD818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43260" y="2710695"/>
                  <a:ext cx="273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AE61E66-FCCD-49E8-A1C9-E99BB06FFB6C}"/>
                    </a:ext>
                  </a:extLst>
                </p14:cNvPr>
                <p14:cNvContentPartPr/>
                <p14:nvPr/>
              </p14:nvContentPartPr>
              <p14:xfrm>
                <a:off x="2522340" y="2922735"/>
                <a:ext cx="57240" cy="16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AE61E66-FCCD-49E8-A1C9-E99BB06FFB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13340" y="2913735"/>
                  <a:ext cx="74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5B0A79-C11C-4683-BDAD-B161A8CC2972}"/>
                    </a:ext>
                  </a:extLst>
                </p14:cNvPr>
                <p14:cNvContentPartPr/>
                <p14:nvPr/>
              </p14:nvContentPartPr>
              <p14:xfrm>
                <a:off x="2796300" y="2691255"/>
                <a:ext cx="109440" cy="24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5B0A79-C11C-4683-BDAD-B161A8CC29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87300" y="2682615"/>
                  <a:ext cx="12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3D1393D-E7E5-48EA-A4FF-88E84668E795}"/>
                    </a:ext>
                  </a:extLst>
                </p14:cNvPr>
                <p14:cNvContentPartPr/>
                <p14:nvPr/>
              </p14:nvContentPartPr>
              <p14:xfrm>
                <a:off x="2812140" y="2812935"/>
                <a:ext cx="237960" cy="12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3D1393D-E7E5-48EA-A4FF-88E84668E7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3500" y="2804295"/>
                  <a:ext cx="255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7828C00-B0F1-44A9-851D-D891042A247B}"/>
                    </a:ext>
                  </a:extLst>
                </p14:cNvPr>
                <p14:cNvContentPartPr/>
                <p14:nvPr/>
              </p14:nvContentPartPr>
              <p14:xfrm>
                <a:off x="3070980" y="2892135"/>
                <a:ext cx="6876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7828C00-B0F1-44A9-851D-D891042A24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61980" y="2883495"/>
                  <a:ext cx="86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CE0C25-2BF3-4216-A8F6-FC069F4BE711}"/>
                    </a:ext>
                  </a:extLst>
                </p14:cNvPr>
                <p14:cNvContentPartPr/>
                <p14:nvPr/>
              </p14:nvContentPartPr>
              <p14:xfrm>
                <a:off x="3399300" y="2694495"/>
                <a:ext cx="318600" cy="198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CE0C25-2BF3-4216-A8F6-FC069F4BE7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0660" y="2685855"/>
                  <a:ext cx="336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2EC99A-D565-4F11-B259-16D8F39702A5}"/>
                    </a:ext>
                  </a:extLst>
                </p14:cNvPr>
                <p14:cNvContentPartPr/>
                <p14:nvPr/>
              </p14:nvContentPartPr>
              <p14:xfrm>
                <a:off x="3697020" y="2593695"/>
                <a:ext cx="220680" cy="339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2EC99A-D565-4F11-B259-16D8F39702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88380" y="2585055"/>
                  <a:ext cx="238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3AC1A1-C5AA-4459-B1BB-25EF03839A27}"/>
                    </a:ext>
                  </a:extLst>
                </p14:cNvPr>
                <p14:cNvContentPartPr/>
                <p14:nvPr/>
              </p14:nvContentPartPr>
              <p14:xfrm>
                <a:off x="4426380" y="2704215"/>
                <a:ext cx="168480" cy="3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3AC1A1-C5AA-4459-B1BB-25EF03839A2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7380" y="2695215"/>
                  <a:ext cx="186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2EE847-88EF-49E1-976E-98EB02FB15F3}"/>
                    </a:ext>
                  </a:extLst>
                </p14:cNvPr>
                <p14:cNvContentPartPr/>
                <p14:nvPr/>
              </p14:nvContentPartPr>
              <p14:xfrm>
                <a:off x="4430340" y="2836335"/>
                <a:ext cx="19872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2EE847-88EF-49E1-976E-98EB02FB15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21700" y="2827695"/>
                  <a:ext cx="216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E02D95-B43A-42D5-9C5D-21231D7581CB}"/>
                    </a:ext>
                  </a:extLst>
                </p14:cNvPr>
                <p14:cNvContentPartPr/>
                <p14:nvPr/>
              </p14:nvContentPartPr>
              <p14:xfrm>
                <a:off x="5082300" y="2535735"/>
                <a:ext cx="275400" cy="355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E02D95-B43A-42D5-9C5D-21231D7581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73300" y="2526735"/>
                  <a:ext cx="2930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0CFFFD-A761-473E-A487-85F5F4F30D1C}"/>
                    </a:ext>
                  </a:extLst>
                </p14:cNvPr>
                <p14:cNvContentPartPr/>
                <p14:nvPr/>
              </p14:nvContentPartPr>
              <p14:xfrm>
                <a:off x="5308380" y="2549055"/>
                <a:ext cx="289080" cy="258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0CFFFD-A761-473E-A487-85F5F4F30D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99740" y="2540055"/>
                  <a:ext cx="306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2FAF22-3DE2-4301-BF99-22DF713A0A63}"/>
                    </a:ext>
                  </a:extLst>
                </p14:cNvPr>
                <p14:cNvContentPartPr/>
                <p14:nvPr/>
              </p14:nvContentPartPr>
              <p14:xfrm>
                <a:off x="5656140" y="2675775"/>
                <a:ext cx="39240" cy="178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2FAF22-3DE2-4301-BF99-22DF713A0A6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47500" y="2667135"/>
                  <a:ext cx="56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B88ED7-27EF-4282-94F2-6A1E92AFC1AD}"/>
                    </a:ext>
                  </a:extLst>
                </p14:cNvPr>
                <p14:cNvContentPartPr/>
                <p14:nvPr/>
              </p14:nvContentPartPr>
              <p14:xfrm>
                <a:off x="5645340" y="2688015"/>
                <a:ext cx="234000" cy="261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B88ED7-27EF-4282-94F2-6A1E92AFC1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36700" y="2679375"/>
                  <a:ext cx="251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F6F96D-A236-4402-BB85-0A4B1049DD7F}"/>
                    </a:ext>
                  </a:extLst>
                </p14:cNvPr>
                <p14:cNvContentPartPr/>
                <p14:nvPr/>
              </p14:nvContentPartPr>
              <p14:xfrm>
                <a:off x="6146820" y="2468055"/>
                <a:ext cx="328680" cy="23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F6F96D-A236-4402-BB85-0A4B1049DD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37820" y="2459055"/>
                  <a:ext cx="346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9591FE-6643-40FE-AAE2-5476BC002B2A}"/>
                    </a:ext>
                  </a:extLst>
                </p14:cNvPr>
                <p14:cNvContentPartPr/>
                <p14:nvPr/>
              </p14:nvContentPartPr>
              <p14:xfrm>
                <a:off x="6125940" y="2610615"/>
                <a:ext cx="338400" cy="3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9591FE-6643-40FE-AAE2-5476BC002B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7300" y="2601615"/>
                  <a:ext cx="356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C4BBDC0-E465-47FA-93FD-746D02FB21AD}"/>
                    </a:ext>
                  </a:extLst>
                </p14:cNvPr>
                <p14:cNvContentPartPr/>
                <p14:nvPr/>
              </p14:nvContentPartPr>
              <p14:xfrm>
                <a:off x="6459660" y="2419455"/>
                <a:ext cx="151920" cy="310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C4BBDC0-E465-47FA-93FD-746D02FB21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1020" y="2410815"/>
                  <a:ext cx="169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0BA1FF-7D95-4D22-A19A-316D95D7F529}"/>
                    </a:ext>
                  </a:extLst>
                </p14:cNvPr>
                <p14:cNvContentPartPr/>
                <p14:nvPr/>
              </p14:nvContentPartPr>
              <p14:xfrm>
                <a:off x="1457820" y="3492255"/>
                <a:ext cx="275040" cy="408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0BA1FF-7D95-4D22-A19A-316D95D7F5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9180" y="3483255"/>
                  <a:ext cx="2926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1B6AA23-245A-485B-A3B0-E9AF5E5B0954}"/>
                    </a:ext>
                  </a:extLst>
                </p14:cNvPr>
                <p14:cNvContentPartPr/>
                <p14:nvPr/>
              </p14:nvContentPartPr>
              <p14:xfrm>
                <a:off x="2002860" y="3463095"/>
                <a:ext cx="375480" cy="398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1B6AA23-245A-485B-A3B0-E9AF5E5B09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93860" y="3454455"/>
                  <a:ext cx="3931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CDD0F3-9324-4F0D-993E-CDDC16BFC210}"/>
                    </a:ext>
                  </a:extLst>
                </p14:cNvPr>
                <p14:cNvContentPartPr/>
                <p14:nvPr/>
              </p14:nvContentPartPr>
              <p14:xfrm>
                <a:off x="2357820" y="3450495"/>
                <a:ext cx="294480" cy="37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CDD0F3-9324-4F0D-993E-CDDC16BFC2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8820" y="3441855"/>
                  <a:ext cx="3121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890263-6D96-4FC7-AD70-03FC1B859E76}"/>
                    </a:ext>
                  </a:extLst>
                </p14:cNvPr>
                <p14:cNvContentPartPr/>
                <p14:nvPr/>
              </p14:nvContentPartPr>
              <p14:xfrm>
                <a:off x="2753100" y="3658215"/>
                <a:ext cx="47520" cy="16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890263-6D96-4FC7-AD70-03FC1B859E7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44460" y="3649215"/>
                  <a:ext cx="6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0749AF-118B-414D-9758-3BA19BC4531B}"/>
                    </a:ext>
                  </a:extLst>
                </p14:cNvPr>
                <p14:cNvContentPartPr/>
                <p14:nvPr/>
              </p14:nvContentPartPr>
              <p14:xfrm>
                <a:off x="2848500" y="3736695"/>
                <a:ext cx="160200" cy="22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0749AF-118B-414D-9758-3BA19BC4531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39500" y="3727695"/>
                  <a:ext cx="177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865285-D0F2-4CDA-A9BC-2E220A87558A}"/>
                    </a:ext>
                  </a:extLst>
                </p14:cNvPr>
                <p14:cNvContentPartPr/>
                <p14:nvPr/>
              </p14:nvContentPartPr>
              <p14:xfrm>
                <a:off x="3202380" y="3355815"/>
                <a:ext cx="110520" cy="28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865285-D0F2-4CDA-A9BC-2E220A8755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3380" y="3347175"/>
                  <a:ext cx="128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713793-EE75-4104-BBBC-4CBB03EEA126}"/>
                    </a:ext>
                  </a:extLst>
                </p14:cNvPr>
                <p14:cNvContentPartPr/>
                <p14:nvPr/>
              </p14:nvContentPartPr>
              <p14:xfrm>
                <a:off x="3191220" y="3532215"/>
                <a:ext cx="289080" cy="135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713793-EE75-4104-BBBC-4CBB03EEA1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2220" y="3523575"/>
                  <a:ext cx="306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C8F604-7F75-403F-91AF-3DD85919337D}"/>
                    </a:ext>
                  </a:extLst>
                </p14:cNvPr>
                <p14:cNvContentPartPr/>
                <p14:nvPr/>
              </p14:nvContentPartPr>
              <p14:xfrm>
                <a:off x="3447180" y="3594495"/>
                <a:ext cx="166680" cy="14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C8F604-7F75-403F-91AF-3DD8591933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38540" y="3585855"/>
                  <a:ext cx="184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ABF4ED-BFA2-41E7-994B-7A92A9835F31}"/>
                    </a:ext>
                  </a:extLst>
                </p14:cNvPr>
                <p14:cNvContentPartPr/>
                <p14:nvPr/>
              </p14:nvContentPartPr>
              <p14:xfrm>
                <a:off x="3679740" y="3422775"/>
                <a:ext cx="351000" cy="183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ABF4ED-BFA2-41E7-994B-7A92A9835F3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71100" y="3413775"/>
                  <a:ext cx="36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89774E-5089-4153-8BEF-87A7B408EBFE}"/>
                    </a:ext>
                  </a:extLst>
                </p14:cNvPr>
                <p14:cNvContentPartPr/>
                <p14:nvPr/>
              </p14:nvContentPartPr>
              <p14:xfrm>
                <a:off x="3966300" y="3233775"/>
                <a:ext cx="230040" cy="49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89774E-5089-4153-8BEF-87A7B408EBF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57660" y="3225135"/>
                  <a:ext cx="2476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3C0B13-AB8B-4D99-858D-516DCD071FAC}"/>
                    </a:ext>
                  </a:extLst>
                </p14:cNvPr>
                <p14:cNvContentPartPr/>
                <p14:nvPr/>
              </p14:nvContentPartPr>
              <p14:xfrm>
                <a:off x="4741020" y="3416295"/>
                <a:ext cx="208800" cy="51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3C0B13-AB8B-4D99-858D-516DCD071F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32380" y="3407655"/>
                  <a:ext cx="226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6AF5933-8F68-44F4-9A14-417B23A60E0C}"/>
                    </a:ext>
                  </a:extLst>
                </p14:cNvPr>
                <p14:cNvContentPartPr/>
                <p14:nvPr/>
              </p14:nvContentPartPr>
              <p14:xfrm>
                <a:off x="4775940" y="3532575"/>
                <a:ext cx="300240" cy="3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AF5933-8F68-44F4-9A14-417B23A60E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67300" y="3523935"/>
                  <a:ext cx="317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CA133F1-3E68-477C-B3A3-5A82075FA160}"/>
                    </a:ext>
                  </a:extLst>
                </p14:cNvPr>
                <p14:cNvContentPartPr/>
                <p14:nvPr/>
              </p14:nvContentPartPr>
              <p14:xfrm>
                <a:off x="5407020" y="3195615"/>
                <a:ext cx="322920" cy="360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CA133F1-3E68-477C-B3A3-5A82075FA16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8020" y="3186615"/>
                  <a:ext cx="3405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46D0D7-528D-4F5F-8C09-3168ECD2D38E}"/>
                    </a:ext>
                  </a:extLst>
                </p14:cNvPr>
                <p14:cNvContentPartPr/>
                <p14:nvPr/>
              </p14:nvContentPartPr>
              <p14:xfrm>
                <a:off x="5642460" y="3202815"/>
                <a:ext cx="273240" cy="26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46D0D7-528D-4F5F-8C09-3168ECD2D3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33460" y="3194175"/>
                  <a:ext cx="290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731CEC-8D0B-4B33-80A3-6E7335E69B0D}"/>
                    </a:ext>
                  </a:extLst>
                </p14:cNvPr>
                <p14:cNvContentPartPr/>
                <p14:nvPr/>
              </p14:nvContentPartPr>
              <p14:xfrm>
                <a:off x="6056100" y="3342855"/>
                <a:ext cx="38160" cy="10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731CEC-8D0B-4B33-80A3-6E7335E69B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47460" y="3334215"/>
                  <a:ext cx="55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1217ED3-B65A-40C3-8FB4-B5D656CCD0CE}"/>
                    </a:ext>
                  </a:extLst>
                </p14:cNvPr>
                <p14:cNvContentPartPr/>
                <p14:nvPr/>
              </p14:nvContentPartPr>
              <p14:xfrm>
                <a:off x="6105780" y="3411255"/>
                <a:ext cx="210600" cy="16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1217ED3-B65A-40C3-8FB4-B5D656CCD0C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97140" y="3402615"/>
                  <a:ext cx="22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53E376-FCF7-4040-B5BC-21329BD626F0}"/>
                    </a:ext>
                  </a:extLst>
                </p14:cNvPr>
                <p14:cNvContentPartPr/>
                <p14:nvPr/>
              </p14:nvContentPartPr>
              <p14:xfrm>
                <a:off x="6549660" y="3160335"/>
                <a:ext cx="205560" cy="223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53E376-FCF7-4040-B5BC-21329BD626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1020" y="3151695"/>
                  <a:ext cx="223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1B776C-6D49-4DA4-8401-EDD3F8835DEE}"/>
                    </a:ext>
                  </a:extLst>
                </p14:cNvPr>
                <p14:cNvContentPartPr/>
                <p14:nvPr/>
              </p14:nvContentPartPr>
              <p14:xfrm>
                <a:off x="6531300" y="3248535"/>
                <a:ext cx="289800" cy="50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1B776C-6D49-4DA4-8401-EDD3F8835D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22660" y="3239535"/>
                  <a:ext cx="307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29D951-57C7-4890-B01D-0DBA495D0A26}"/>
                    </a:ext>
                  </a:extLst>
                </p14:cNvPr>
                <p14:cNvContentPartPr/>
                <p14:nvPr/>
              </p14:nvContentPartPr>
              <p14:xfrm>
                <a:off x="6807780" y="3000495"/>
                <a:ext cx="290880" cy="431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29D951-57C7-4890-B01D-0DBA495D0A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98780" y="2991855"/>
                  <a:ext cx="3085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54FD1F-D17A-4820-B312-A1B58A4C0498}"/>
                    </a:ext>
                  </a:extLst>
                </p14:cNvPr>
                <p14:cNvContentPartPr/>
                <p14:nvPr/>
              </p14:nvContentPartPr>
              <p14:xfrm>
                <a:off x="7123860" y="2377695"/>
                <a:ext cx="382320" cy="1250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54FD1F-D17A-4820-B312-A1B58A4C04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15220" y="2369055"/>
                  <a:ext cx="399960" cy="12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5AF6EE-E257-4444-9166-4B6A37D9369E}"/>
                    </a:ext>
                  </a:extLst>
                </p14:cNvPr>
                <p14:cNvContentPartPr/>
                <p14:nvPr/>
              </p14:nvContentPartPr>
              <p14:xfrm>
                <a:off x="2224260" y="4340055"/>
                <a:ext cx="445320" cy="227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5AF6EE-E257-4444-9166-4B6A37D936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5260" y="4331055"/>
                  <a:ext cx="462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A52DB3-B2B7-4F23-AB7A-F781EB20C056}"/>
                    </a:ext>
                  </a:extLst>
                </p14:cNvPr>
                <p14:cNvContentPartPr/>
                <p14:nvPr/>
              </p14:nvContentPartPr>
              <p14:xfrm>
                <a:off x="2709900" y="4374615"/>
                <a:ext cx="34200" cy="137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A52DB3-B2B7-4F23-AB7A-F781EB20C05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01260" y="4365615"/>
                  <a:ext cx="51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F5C2DC-5F75-4CCD-88B7-12E7A34B38CB}"/>
                    </a:ext>
                  </a:extLst>
                </p14:cNvPr>
                <p14:cNvContentPartPr/>
                <p14:nvPr/>
              </p14:nvContentPartPr>
              <p14:xfrm>
                <a:off x="2672100" y="4310895"/>
                <a:ext cx="16200" cy="41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F5C2DC-5F75-4CCD-88B7-12E7A34B38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63100" y="4302255"/>
                  <a:ext cx="3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A1D4E4A-7060-44F9-ABAF-7B3F4AB5CED6}"/>
                    </a:ext>
                  </a:extLst>
                </p14:cNvPr>
                <p14:cNvContentPartPr/>
                <p14:nvPr/>
              </p14:nvContentPartPr>
              <p14:xfrm>
                <a:off x="2789100" y="4299015"/>
                <a:ext cx="398520" cy="196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A1D4E4A-7060-44F9-ABAF-7B3F4AB5CE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80460" y="4290375"/>
                  <a:ext cx="416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220AC3-6CA5-4ABF-95CC-44D52A2ECC51}"/>
                    </a:ext>
                  </a:extLst>
                </p14:cNvPr>
                <p14:cNvContentPartPr/>
                <p14:nvPr/>
              </p14:nvContentPartPr>
              <p14:xfrm>
                <a:off x="3059460" y="4286055"/>
                <a:ext cx="262080" cy="44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220AC3-6CA5-4ABF-95CC-44D52A2ECC5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50460" y="4277055"/>
                  <a:ext cx="2797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A7FA9FC-5EEC-4317-8FBC-013E3C495DD6}"/>
                    </a:ext>
                  </a:extLst>
                </p14:cNvPr>
                <p14:cNvContentPartPr/>
                <p14:nvPr/>
              </p14:nvContentPartPr>
              <p14:xfrm>
                <a:off x="3783060" y="4147815"/>
                <a:ext cx="229320" cy="232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A7FA9FC-5EEC-4317-8FBC-013E3C495D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74420" y="4139175"/>
                  <a:ext cx="246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87DCDB-82BF-4CC1-B67A-234264E99FC4}"/>
                    </a:ext>
                  </a:extLst>
                </p14:cNvPr>
                <p14:cNvContentPartPr/>
                <p14:nvPr/>
              </p14:nvContentPartPr>
              <p14:xfrm>
                <a:off x="3648420" y="4052055"/>
                <a:ext cx="542160" cy="455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87DCDB-82BF-4CC1-B67A-234264E99F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39780" y="4043055"/>
                  <a:ext cx="5598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9868536-A86C-4563-8D50-3DAAA343E75E}"/>
                    </a:ext>
                  </a:extLst>
                </p14:cNvPr>
                <p14:cNvContentPartPr/>
                <p14:nvPr/>
              </p14:nvContentPartPr>
              <p14:xfrm>
                <a:off x="4385700" y="4190655"/>
                <a:ext cx="477720" cy="171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9868536-A86C-4563-8D50-3DAAA343E7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76700" y="4181655"/>
                  <a:ext cx="495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FCF6F91-B574-44D1-8F1E-30A27A272CB1}"/>
                    </a:ext>
                  </a:extLst>
                </p14:cNvPr>
                <p14:cNvContentPartPr/>
                <p14:nvPr/>
              </p14:nvContentPartPr>
              <p14:xfrm>
                <a:off x="4901940" y="4180575"/>
                <a:ext cx="166680" cy="14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FCF6F91-B574-44D1-8F1E-30A27A272C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92940" y="4171575"/>
                  <a:ext cx="184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ABC62FE-E74F-4BC3-92BA-7372369345B1}"/>
                    </a:ext>
                  </a:extLst>
                </p14:cNvPr>
                <p14:cNvContentPartPr/>
                <p14:nvPr/>
              </p14:nvContentPartPr>
              <p14:xfrm>
                <a:off x="4989780" y="4046295"/>
                <a:ext cx="298080" cy="249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ABC62FE-E74F-4BC3-92BA-7372369345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80780" y="4037655"/>
                  <a:ext cx="315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DD8E00-4F87-40A3-B678-E8E1F7F5A91E}"/>
                    </a:ext>
                  </a:extLst>
                </p14:cNvPr>
                <p14:cNvContentPartPr/>
                <p14:nvPr/>
              </p14:nvContentPartPr>
              <p14:xfrm>
                <a:off x="5551380" y="3990495"/>
                <a:ext cx="230040" cy="189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DD8E00-4F87-40A3-B678-E8E1F7F5A9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42380" y="3981855"/>
                  <a:ext cx="24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79D56E-8CFF-4284-A4D8-4EACCE6A25D4}"/>
                    </a:ext>
                  </a:extLst>
                </p14:cNvPr>
                <p14:cNvContentPartPr/>
                <p14:nvPr/>
              </p14:nvContentPartPr>
              <p14:xfrm>
                <a:off x="5615100" y="4049535"/>
                <a:ext cx="60120" cy="246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79D56E-8CFF-4284-A4D8-4EACCE6A25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06460" y="4040535"/>
                  <a:ext cx="77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4295904-8851-4C93-81D3-506B912C0DED}"/>
                    </a:ext>
                  </a:extLst>
                </p14:cNvPr>
                <p14:cNvContentPartPr/>
                <p14:nvPr/>
              </p14:nvContentPartPr>
              <p14:xfrm>
                <a:off x="5403780" y="3889695"/>
                <a:ext cx="429120" cy="46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4295904-8851-4C93-81D3-506B912C0D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394780" y="3880695"/>
                  <a:ext cx="4467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44C8635-D912-4CAB-97C4-43EB8E867B56}"/>
                    </a:ext>
                  </a:extLst>
                </p14:cNvPr>
                <p14:cNvContentPartPr/>
                <p14:nvPr/>
              </p14:nvContentPartPr>
              <p14:xfrm>
                <a:off x="6140700" y="3976455"/>
                <a:ext cx="295200" cy="207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44C8635-D912-4CAB-97C4-43EB8E867B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32060" y="3967455"/>
                  <a:ext cx="312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EAEC8A3-18A5-45C3-8851-1BEF919E899A}"/>
                    </a:ext>
                  </a:extLst>
                </p14:cNvPr>
                <p14:cNvContentPartPr/>
                <p14:nvPr/>
              </p14:nvContentPartPr>
              <p14:xfrm>
                <a:off x="6443100" y="3998055"/>
                <a:ext cx="310680" cy="126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EAEC8A3-18A5-45C3-8851-1BEF919E89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34100" y="3989415"/>
                  <a:ext cx="32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BC0995-88BF-4B87-9220-2073BA88E603}"/>
                    </a:ext>
                  </a:extLst>
                </p14:cNvPr>
                <p14:cNvContentPartPr/>
                <p14:nvPr/>
              </p14:nvContentPartPr>
              <p14:xfrm>
                <a:off x="6732180" y="3819855"/>
                <a:ext cx="111960" cy="29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BC0995-88BF-4B87-9220-2073BA88E60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23180" y="3811215"/>
                  <a:ext cx="1296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71D54C-4376-48AB-9055-3EDB3E521218}"/>
                    </a:ext>
                  </a:extLst>
                </p14:cNvPr>
                <p14:cNvContentPartPr/>
                <p14:nvPr/>
              </p14:nvContentPartPr>
              <p14:xfrm>
                <a:off x="6866820" y="3859815"/>
                <a:ext cx="316080" cy="250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71D54C-4376-48AB-9055-3EDB3E52121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58180" y="3850815"/>
                  <a:ext cx="333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EFC00CD-8940-4E2D-B9AC-CFB234D9D35C}"/>
                    </a:ext>
                  </a:extLst>
                </p14:cNvPr>
                <p14:cNvContentPartPr/>
                <p14:nvPr/>
              </p14:nvContentPartPr>
              <p14:xfrm>
                <a:off x="7280100" y="4071855"/>
                <a:ext cx="149040" cy="15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EFC00CD-8940-4E2D-B9AC-CFB234D9D3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71100" y="4063215"/>
                  <a:ext cx="166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30D9FC-38F3-4A07-8E42-FFF118C474AA}"/>
                    </a:ext>
                  </a:extLst>
                </p14:cNvPr>
                <p14:cNvContentPartPr/>
                <p14:nvPr/>
              </p14:nvContentPartPr>
              <p14:xfrm>
                <a:off x="3300660" y="4838295"/>
                <a:ext cx="249840" cy="27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30D9FC-38F3-4A07-8E42-FFF118C474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91660" y="4829655"/>
                  <a:ext cx="267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0998A7-F594-4C92-AB70-87182D02891E}"/>
                    </a:ext>
                  </a:extLst>
                </p14:cNvPr>
                <p14:cNvContentPartPr/>
                <p14:nvPr/>
              </p14:nvContentPartPr>
              <p14:xfrm>
                <a:off x="3587940" y="4900935"/>
                <a:ext cx="269280" cy="170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0998A7-F594-4C92-AB70-87182D0289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78940" y="4891935"/>
                  <a:ext cx="286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B2DD635-5518-4A69-95B8-E0ABEFA4D24C}"/>
                    </a:ext>
                  </a:extLst>
                </p14:cNvPr>
                <p14:cNvContentPartPr/>
                <p14:nvPr/>
              </p14:nvContentPartPr>
              <p14:xfrm>
                <a:off x="3853260" y="4859175"/>
                <a:ext cx="480960" cy="178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B2DD635-5518-4A69-95B8-E0ABEFA4D2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44620" y="4850535"/>
                  <a:ext cx="498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767010-FA65-46FC-A70D-EEF521A4CCA4}"/>
                    </a:ext>
                  </a:extLst>
                </p14:cNvPr>
                <p14:cNvContentPartPr/>
                <p14:nvPr/>
              </p14:nvContentPartPr>
              <p14:xfrm>
                <a:off x="4257900" y="4833975"/>
                <a:ext cx="178200" cy="165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767010-FA65-46FC-A70D-EEF521A4CCA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48900" y="4825335"/>
                  <a:ext cx="195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20AFEE8-9FF6-4370-9FE0-FD970738A87C}"/>
                    </a:ext>
                  </a:extLst>
                </p14:cNvPr>
                <p14:cNvContentPartPr/>
                <p14:nvPr/>
              </p14:nvContentPartPr>
              <p14:xfrm>
                <a:off x="4396140" y="4830735"/>
                <a:ext cx="286200" cy="9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20AFEE8-9FF6-4370-9FE0-FD970738A8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87140" y="4821735"/>
                  <a:ext cx="30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D23481-FAED-46B9-9C08-8E3174896A7C}"/>
                    </a:ext>
                  </a:extLst>
                </p14:cNvPr>
                <p14:cNvContentPartPr/>
                <p14:nvPr/>
              </p14:nvContentPartPr>
              <p14:xfrm>
                <a:off x="4594860" y="4769895"/>
                <a:ext cx="56160" cy="157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D23481-FAED-46B9-9C08-8E3174896A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85860" y="4761255"/>
                  <a:ext cx="7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572FF24-06F2-4577-8AD2-B433B95DD6D5}"/>
                    </a:ext>
                  </a:extLst>
                </p14:cNvPr>
                <p14:cNvContentPartPr/>
                <p14:nvPr/>
              </p14:nvContentPartPr>
              <p14:xfrm>
                <a:off x="4674420" y="4740735"/>
                <a:ext cx="268920" cy="154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572FF24-06F2-4577-8AD2-B433B95DD6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65420" y="4731735"/>
                  <a:ext cx="28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343115D-567D-43EE-AF30-D6B2F3C55D10}"/>
                    </a:ext>
                  </a:extLst>
                </p14:cNvPr>
                <p14:cNvContentPartPr/>
                <p14:nvPr/>
              </p14:nvContentPartPr>
              <p14:xfrm>
                <a:off x="5354460" y="4714815"/>
                <a:ext cx="2498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343115D-567D-43EE-AF30-D6B2F3C55D1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45820" y="4705815"/>
                  <a:ext cx="267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D3ED78C-A024-473E-A37A-A7889406C170}"/>
                    </a:ext>
                  </a:extLst>
                </p14:cNvPr>
                <p14:cNvContentPartPr/>
                <p14:nvPr/>
              </p14:nvContentPartPr>
              <p14:xfrm>
                <a:off x="5535180" y="4513215"/>
                <a:ext cx="292320" cy="117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D3ED78C-A024-473E-A37A-A7889406C17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26180" y="4504215"/>
                  <a:ext cx="30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A20C63-7396-4604-89AD-94748B3D2323}"/>
                    </a:ext>
                  </a:extLst>
                </p14:cNvPr>
                <p14:cNvContentPartPr/>
                <p14:nvPr/>
              </p14:nvContentPartPr>
              <p14:xfrm>
                <a:off x="6125940" y="4574415"/>
                <a:ext cx="187920" cy="181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A20C63-7396-4604-89AD-94748B3D232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17300" y="4565415"/>
                  <a:ext cx="20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A1EED0-B28B-4268-92AA-864DF87E9E74}"/>
                    </a:ext>
                  </a:extLst>
                </p14:cNvPr>
                <p14:cNvContentPartPr/>
                <p14:nvPr/>
              </p14:nvContentPartPr>
              <p14:xfrm>
                <a:off x="6349500" y="4569015"/>
                <a:ext cx="190440" cy="322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A1EED0-B28B-4268-92AA-864DF87E9E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40860" y="4560375"/>
                  <a:ext cx="2080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4939B9-5792-4B12-BCB6-28E448E7F399}"/>
                    </a:ext>
                  </a:extLst>
                </p14:cNvPr>
                <p14:cNvContentPartPr/>
                <p14:nvPr/>
              </p14:nvContentPartPr>
              <p14:xfrm>
                <a:off x="6515820" y="4571895"/>
                <a:ext cx="354960" cy="117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4939B9-5792-4B12-BCB6-28E448E7F3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07180" y="4563255"/>
                  <a:ext cx="372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8ED7DE-567A-464A-94D5-7DC7D719EF78}"/>
                    </a:ext>
                  </a:extLst>
                </p14:cNvPr>
                <p14:cNvContentPartPr/>
                <p14:nvPr/>
              </p14:nvContentPartPr>
              <p14:xfrm>
                <a:off x="6880140" y="4447695"/>
                <a:ext cx="43560" cy="20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8ED7DE-567A-464A-94D5-7DC7D719EF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71500" y="4439055"/>
                  <a:ext cx="61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AF5866-FD22-4E24-AB0B-C45C61BF437C}"/>
                    </a:ext>
                  </a:extLst>
                </p14:cNvPr>
                <p14:cNvContentPartPr/>
                <p14:nvPr/>
              </p14:nvContentPartPr>
              <p14:xfrm>
                <a:off x="6859260" y="4571535"/>
                <a:ext cx="180720" cy="87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AF5866-FD22-4E24-AB0B-C45C61BF43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50260" y="4562535"/>
                  <a:ext cx="198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B67871-6F2E-4F99-AD63-BE6AD96DFB51}"/>
                    </a:ext>
                  </a:extLst>
                </p14:cNvPr>
                <p14:cNvContentPartPr/>
                <p14:nvPr/>
              </p14:nvContentPartPr>
              <p14:xfrm>
                <a:off x="7074900" y="4552815"/>
                <a:ext cx="179640" cy="90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B67871-6F2E-4F99-AD63-BE6AD96DFB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66260" y="4544175"/>
                  <a:ext cx="19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CBD1F0-0D51-430A-96EE-052AE31E6B05}"/>
                    </a:ext>
                  </a:extLst>
                </p14:cNvPr>
                <p14:cNvContentPartPr/>
                <p14:nvPr/>
              </p14:nvContentPartPr>
              <p14:xfrm>
                <a:off x="7139700" y="4351935"/>
                <a:ext cx="198720" cy="27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CBD1F0-0D51-430A-96EE-052AE31E6B0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31060" y="4343295"/>
                  <a:ext cx="216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A9AD4E-0D99-49DF-860C-3176C88A1FC2}"/>
                    </a:ext>
                  </a:extLst>
                </p14:cNvPr>
                <p14:cNvContentPartPr/>
                <p14:nvPr/>
              </p14:nvContentPartPr>
              <p14:xfrm>
                <a:off x="7356420" y="4418535"/>
                <a:ext cx="205200" cy="23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A9AD4E-0D99-49DF-860C-3176C88A1FC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47420" y="4409895"/>
                  <a:ext cx="222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B55BE78-1BEF-4597-8CA6-FB9929E266FE}"/>
                    </a:ext>
                  </a:extLst>
                </p14:cNvPr>
                <p14:cNvContentPartPr/>
                <p14:nvPr/>
              </p14:nvContentPartPr>
              <p14:xfrm>
                <a:off x="7995420" y="4351935"/>
                <a:ext cx="62280" cy="259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B55BE78-1BEF-4597-8CA6-FB9929E266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86780" y="4343295"/>
                  <a:ext cx="79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908EA58-2865-4F1D-84D5-3A30CE4750E8}"/>
                    </a:ext>
                  </a:extLst>
                </p14:cNvPr>
                <p14:cNvContentPartPr/>
                <p14:nvPr/>
              </p14:nvContentPartPr>
              <p14:xfrm>
                <a:off x="7906860" y="4413495"/>
                <a:ext cx="328680" cy="17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908EA58-2865-4F1D-84D5-3A30CE4750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97860" y="4404855"/>
                  <a:ext cx="34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248DB9-AED9-4ECA-AD05-B7969B251ECB}"/>
                    </a:ext>
                  </a:extLst>
                </p14:cNvPr>
                <p14:cNvContentPartPr/>
                <p14:nvPr/>
              </p14:nvContentPartPr>
              <p14:xfrm>
                <a:off x="8233380" y="4393335"/>
                <a:ext cx="129240" cy="158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248DB9-AED9-4ECA-AD05-B7969B251EC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24740" y="4384335"/>
                  <a:ext cx="146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15D096-939B-4931-83A9-3B2F7E30DFF8}"/>
                    </a:ext>
                  </a:extLst>
                </p14:cNvPr>
                <p14:cNvContentPartPr/>
                <p14:nvPr/>
              </p14:nvContentPartPr>
              <p14:xfrm>
                <a:off x="8339940" y="4391895"/>
                <a:ext cx="311040" cy="18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15D096-939B-4931-83A9-3B2F7E30DF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31300" y="4383255"/>
                  <a:ext cx="32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83EA92-9D20-49F0-8183-9AA4B921A6B8}"/>
                    </a:ext>
                  </a:extLst>
                </p14:cNvPr>
                <p14:cNvContentPartPr/>
                <p14:nvPr/>
              </p14:nvContentPartPr>
              <p14:xfrm>
                <a:off x="2190420" y="5360295"/>
                <a:ext cx="44640" cy="262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83EA92-9D20-49F0-8183-9AA4B921A6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81420" y="5351295"/>
                  <a:ext cx="62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4AE4FC4-01BA-463A-BEFF-75DF614BE8DC}"/>
                    </a:ext>
                  </a:extLst>
                </p14:cNvPr>
                <p14:cNvContentPartPr/>
                <p14:nvPr/>
              </p14:nvContentPartPr>
              <p14:xfrm>
                <a:off x="2082420" y="5326095"/>
                <a:ext cx="418320" cy="263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4AE4FC4-01BA-463A-BEFF-75DF614BE8D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73780" y="5317095"/>
                  <a:ext cx="435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8A1561-8EF2-44D8-86EE-857A38DB8C24}"/>
                    </a:ext>
                  </a:extLst>
                </p14:cNvPr>
                <p14:cNvContentPartPr/>
                <p14:nvPr/>
              </p14:nvContentPartPr>
              <p14:xfrm>
                <a:off x="2490300" y="5420055"/>
                <a:ext cx="307440" cy="149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8A1561-8EF2-44D8-86EE-857A38DB8C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81660" y="5411415"/>
                  <a:ext cx="325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8D98ED5-FF9E-4D0A-B258-1C5292008DA0}"/>
                    </a:ext>
                  </a:extLst>
                </p14:cNvPr>
                <p14:cNvContentPartPr/>
                <p14:nvPr/>
              </p14:nvContentPartPr>
              <p14:xfrm>
                <a:off x="3027780" y="5349135"/>
                <a:ext cx="200520" cy="190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8D98ED5-FF9E-4D0A-B258-1C5292008D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19140" y="5340495"/>
                  <a:ext cx="218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B83D6A6-4B81-4607-8A05-0F68183DB92F}"/>
                    </a:ext>
                  </a:extLst>
                </p14:cNvPr>
                <p14:cNvContentPartPr/>
                <p14:nvPr/>
              </p14:nvContentPartPr>
              <p14:xfrm>
                <a:off x="3236580" y="5258775"/>
                <a:ext cx="140760" cy="272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B83D6A6-4B81-4607-8A05-0F68183DB92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27940" y="5249775"/>
                  <a:ext cx="158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CE0C137-E22F-4982-9EF4-6D9FD6EF19CE}"/>
                    </a:ext>
                  </a:extLst>
                </p14:cNvPr>
                <p14:cNvContentPartPr/>
                <p14:nvPr/>
              </p14:nvContentPartPr>
              <p14:xfrm>
                <a:off x="3209940" y="5361015"/>
                <a:ext cx="351360" cy="13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CE0C137-E22F-4982-9EF4-6D9FD6EF19C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1300" y="5352375"/>
                  <a:ext cx="369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15BDB2-AC3E-40BF-B853-55EE040D3024}"/>
                    </a:ext>
                  </a:extLst>
                </p14:cNvPr>
                <p14:cNvContentPartPr/>
                <p14:nvPr/>
              </p14:nvContentPartPr>
              <p14:xfrm>
                <a:off x="3548340" y="5318175"/>
                <a:ext cx="230400" cy="169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15BDB2-AC3E-40BF-B853-55EE040D30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9340" y="5309535"/>
                  <a:ext cx="24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78720E1-987E-4812-BB0D-DBC3A22C9358}"/>
                    </a:ext>
                  </a:extLst>
                </p14:cNvPr>
                <p14:cNvContentPartPr/>
                <p14:nvPr/>
              </p14:nvContentPartPr>
              <p14:xfrm>
                <a:off x="3708180" y="5330775"/>
                <a:ext cx="223920" cy="104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78720E1-987E-4812-BB0D-DBC3A22C935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99540" y="5321775"/>
                  <a:ext cx="241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2F1763-A6F8-451D-AFD0-D88D6C4ECD04}"/>
                    </a:ext>
                  </a:extLst>
                </p14:cNvPr>
                <p14:cNvContentPartPr/>
                <p14:nvPr/>
              </p14:nvContentPartPr>
              <p14:xfrm>
                <a:off x="3739500" y="5304495"/>
                <a:ext cx="270720" cy="153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2F1763-A6F8-451D-AFD0-D88D6C4ECD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30860" y="5295855"/>
                  <a:ext cx="288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F48756C-FA28-41C9-AF95-A8B4322945FD}"/>
                    </a:ext>
                  </a:extLst>
                </p14:cNvPr>
                <p14:cNvContentPartPr/>
                <p14:nvPr/>
              </p14:nvContentPartPr>
              <p14:xfrm>
                <a:off x="3684780" y="5300535"/>
                <a:ext cx="25200" cy="130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F48756C-FA28-41C9-AF95-A8B4322945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75780" y="5291535"/>
                  <a:ext cx="4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7306B08-9A20-4AE9-B529-E75E0717A3F7}"/>
                    </a:ext>
                  </a:extLst>
                </p14:cNvPr>
                <p14:cNvContentPartPr/>
                <p14:nvPr/>
              </p14:nvContentPartPr>
              <p14:xfrm>
                <a:off x="4471020" y="5126295"/>
                <a:ext cx="179640" cy="393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7306B08-9A20-4AE9-B529-E75E0717A3F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62380" y="5117295"/>
                  <a:ext cx="197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09E2EEE-3D86-4E95-AA91-43E4A0D5DFAE}"/>
                    </a:ext>
                  </a:extLst>
                </p14:cNvPr>
                <p14:cNvContentPartPr/>
                <p14:nvPr/>
              </p14:nvContentPartPr>
              <p14:xfrm>
                <a:off x="4377060" y="5322855"/>
                <a:ext cx="269640" cy="77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09E2EEE-3D86-4E95-AA91-43E4A0D5DF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68420" y="5314215"/>
                  <a:ext cx="2872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A538376-6D65-43DF-A5BA-210FEAE518D4}"/>
                    </a:ext>
                  </a:extLst>
                </p14:cNvPr>
                <p14:cNvContentPartPr/>
                <p14:nvPr/>
              </p14:nvContentPartPr>
              <p14:xfrm>
                <a:off x="4712220" y="5241135"/>
                <a:ext cx="303480" cy="97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A538376-6D65-43DF-A5BA-210FEAE518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03220" y="5232135"/>
                  <a:ext cx="321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789FB8F-FFFD-490C-8573-9023F313B0FE}"/>
                    </a:ext>
                  </a:extLst>
                </p14:cNvPr>
                <p14:cNvContentPartPr/>
                <p14:nvPr/>
              </p14:nvContentPartPr>
              <p14:xfrm>
                <a:off x="4677660" y="5085615"/>
                <a:ext cx="502560" cy="416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789FB8F-FFFD-490C-8573-9023F313B0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68660" y="5076975"/>
                  <a:ext cx="520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4F95FFA-A3B3-4CAF-8115-514D1452D6F1}"/>
                    </a:ext>
                  </a:extLst>
                </p14:cNvPr>
                <p14:cNvContentPartPr/>
                <p14:nvPr/>
              </p14:nvContentPartPr>
              <p14:xfrm>
                <a:off x="5585220" y="5202615"/>
                <a:ext cx="206640" cy="150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4F95FFA-A3B3-4CAF-8115-514D1452D6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76580" y="5193615"/>
                  <a:ext cx="224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520EBE1-4E8C-4F48-AC2B-E3D5A7141434}"/>
                    </a:ext>
                  </a:extLst>
                </p14:cNvPr>
                <p14:cNvContentPartPr/>
                <p14:nvPr/>
              </p14:nvContentPartPr>
              <p14:xfrm>
                <a:off x="5745420" y="5239695"/>
                <a:ext cx="160560" cy="99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520EBE1-4E8C-4F48-AC2B-E3D5A714143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36780" y="5231055"/>
                  <a:ext cx="178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7EE292-0699-42CD-A3D2-9EB69C5E2461}"/>
                    </a:ext>
                  </a:extLst>
                </p14:cNvPr>
                <p14:cNvContentPartPr/>
                <p14:nvPr/>
              </p14:nvContentPartPr>
              <p14:xfrm>
                <a:off x="5945580" y="5192535"/>
                <a:ext cx="313920" cy="136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7EE292-0699-42CD-A3D2-9EB69C5E24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36580" y="5183535"/>
                  <a:ext cx="331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CFC276C-9630-46B5-86F5-9D01684395F0}"/>
                    </a:ext>
                  </a:extLst>
                </p14:cNvPr>
                <p14:cNvContentPartPr/>
                <p14:nvPr/>
              </p14:nvContentPartPr>
              <p14:xfrm>
                <a:off x="6189300" y="5164815"/>
                <a:ext cx="365400" cy="173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CFC276C-9630-46B5-86F5-9D01684395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80300" y="5156175"/>
                  <a:ext cx="383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75CAB8-2C07-45D2-A1B9-FFAB253198AA}"/>
                    </a:ext>
                  </a:extLst>
                </p14:cNvPr>
                <p14:cNvContentPartPr/>
                <p14:nvPr/>
              </p14:nvContentPartPr>
              <p14:xfrm>
                <a:off x="6503580" y="5016855"/>
                <a:ext cx="83160" cy="266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75CAB8-2C07-45D2-A1B9-FFAB253198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494580" y="5007855"/>
                  <a:ext cx="10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AEF4C18-3277-40DA-ADAC-DBE1DF05830F}"/>
                    </a:ext>
                  </a:extLst>
                </p14:cNvPr>
                <p14:cNvContentPartPr/>
                <p14:nvPr/>
              </p14:nvContentPartPr>
              <p14:xfrm>
                <a:off x="6462540" y="5124855"/>
                <a:ext cx="161280" cy="45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AEF4C18-3277-40DA-ADAC-DBE1DF0583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53900" y="5116215"/>
                  <a:ext cx="178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A437CC-C8BD-4B17-869A-F508F41389D7}"/>
                    </a:ext>
                  </a:extLst>
                </p14:cNvPr>
                <p14:cNvContentPartPr/>
                <p14:nvPr/>
              </p14:nvContentPartPr>
              <p14:xfrm>
                <a:off x="6931620" y="5056455"/>
                <a:ext cx="453600" cy="173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A437CC-C8BD-4B17-869A-F508F41389D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22620" y="5047815"/>
                  <a:ext cx="471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42D9028-1323-40FA-BB6F-CBF8C0A506DB}"/>
                    </a:ext>
                  </a:extLst>
                </p14:cNvPr>
                <p14:cNvContentPartPr/>
                <p14:nvPr/>
              </p14:nvContentPartPr>
              <p14:xfrm>
                <a:off x="7333380" y="5044215"/>
                <a:ext cx="307080" cy="142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42D9028-1323-40FA-BB6F-CBF8C0A506D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24380" y="5035215"/>
                  <a:ext cx="324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E8205C3-D6F4-4979-89B7-247879779514}"/>
                    </a:ext>
                  </a:extLst>
                </p14:cNvPr>
                <p14:cNvContentPartPr/>
                <p14:nvPr/>
              </p14:nvContentPartPr>
              <p14:xfrm>
                <a:off x="7611300" y="4873575"/>
                <a:ext cx="44640" cy="266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E8205C3-D6F4-4979-89B7-24787977951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02300" y="4864935"/>
                  <a:ext cx="62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C1E6B28-78C7-40C1-B197-31C329E140A6}"/>
                    </a:ext>
                  </a:extLst>
                </p14:cNvPr>
                <p14:cNvContentPartPr/>
                <p14:nvPr/>
              </p14:nvContentPartPr>
              <p14:xfrm>
                <a:off x="7542900" y="5031975"/>
                <a:ext cx="206280" cy="13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C1E6B28-78C7-40C1-B197-31C329E140A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33900" y="5022975"/>
                  <a:ext cx="22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D9EB561-57B6-4F56-92BA-AD510575FB10}"/>
                    </a:ext>
                  </a:extLst>
                </p14:cNvPr>
                <p14:cNvContentPartPr/>
                <p14:nvPr/>
              </p14:nvContentPartPr>
              <p14:xfrm>
                <a:off x="7748820" y="5004255"/>
                <a:ext cx="239400" cy="11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D9EB561-57B6-4F56-92BA-AD510575FB1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39820" y="4995615"/>
                  <a:ext cx="257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D8B948-DFCD-41D8-88C3-993E88960F45}"/>
                    </a:ext>
                  </a:extLst>
                </p14:cNvPr>
                <p14:cNvContentPartPr/>
                <p14:nvPr/>
              </p14:nvContentPartPr>
              <p14:xfrm>
                <a:off x="7888140" y="4849455"/>
                <a:ext cx="55080" cy="261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D8B948-DFCD-41D8-88C3-993E88960F4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879500" y="4840815"/>
                  <a:ext cx="72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30E088A-9A74-4FB7-9F1C-8F22AB3B90BB}"/>
                    </a:ext>
                  </a:extLst>
                </p14:cNvPr>
                <p14:cNvContentPartPr/>
                <p14:nvPr/>
              </p14:nvContentPartPr>
              <p14:xfrm>
                <a:off x="7884900" y="5015775"/>
                <a:ext cx="154440" cy="119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30E088A-9A74-4FB7-9F1C-8F22AB3B90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75900" y="5007135"/>
                  <a:ext cx="17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2A98B1B-E850-4210-9C34-8AEAC5C03ED6}"/>
                    </a:ext>
                  </a:extLst>
                </p14:cNvPr>
                <p14:cNvContentPartPr/>
                <p14:nvPr/>
              </p14:nvContentPartPr>
              <p14:xfrm>
                <a:off x="8077860" y="5012535"/>
                <a:ext cx="57240" cy="80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2A98B1B-E850-4210-9C34-8AEAC5C03ED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69220" y="5003535"/>
                  <a:ext cx="7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AF24C2E-C3E1-4048-8C8E-DD891B556EB5}"/>
                    </a:ext>
                  </a:extLst>
                </p14:cNvPr>
                <p14:cNvContentPartPr/>
                <p14:nvPr/>
              </p14:nvContentPartPr>
              <p14:xfrm>
                <a:off x="8051580" y="4946655"/>
                <a:ext cx="366120" cy="159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AF24C2E-C3E1-4048-8C8E-DD891B556E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42940" y="4938015"/>
                  <a:ext cx="38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33FA493-6D76-4CE0-B4B0-B4104F048EB7}"/>
                    </a:ext>
                  </a:extLst>
                </p14:cNvPr>
                <p14:cNvContentPartPr/>
                <p14:nvPr/>
              </p14:nvContentPartPr>
              <p14:xfrm>
                <a:off x="8322300" y="4922175"/>
                <a:ext cx="246600" cy="435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33FA493-6D76-4CE0-B4B0-B4104F048E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13300" y="4913535"/>
                  <a:ext cx="264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F9BA3F-A1CA-4B94-8322-A5D113A16306}"/>
                    </a:ext>
                  </a:extLst>
                </p14:cNvPr>
                <p14:cNvContentPartPr/>
                <p14:nvPr/>
              </p14:nvContentPartPr>
              <p14:xfrm>
                <a:off x="8640180" y="4909215"/>
                <a:ext cx="186480" cy="151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F9BA3F-A1CA-4B94-8322-A5D113A1630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31180" y="4900215"/>
                  <a:ext cx="20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34EBD15-1320-4952-B257-2D33D0FA9306}"/>
                    </a:ext>
                  </a:extLst>
                </p14:cNvPr>
                <p14:cNvContentPartPr/>
                <p14:nvPr/>
              </p14:nvContentPartPr>
              <p14:xfrm>
                <a:off x="8774460" y="4781415"/>
                <a:ext cx="230400" cy="414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34EBD15-1320-4952-B257-2D33D0FA930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65820" y="4772415"/>
                  <a:ext cx="2480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76E27D0-C825-4BF0-B657-DDE972250CD9}"/>
                    </a:ext>
                  </a:extLst>
                </p14:cNvPr>
                <p14:cNvContentPartPr/>
                <p14:nvPr/>
              </p14:nvContentPartPr>
              <p14:xfrm>
                <a:off x="5952060" y="5450655"/>
                <a:ext cx="100800" cy="27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76E27D0-C825-4BF0-B657-DDE972250CD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43420" y="5442015"/>
                  <a:ext cx="118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BEBC97C-F603-48DC-91C6-E5175087A2D1}"/>
                    </a:ext>
                  </a:extLst>
                </p14:cNvPr>
                <p14:cNvContentPartPr/>
                <p14:nvPr/>
              </p14:nvContentPartPr>
              <p14:xfrm>
                <a:off x="5988780" y="5598975"/>
                <a:ext cx="244440" cy="140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BEBC97C-F603-48DC-91C6-E5175087A2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79780" y="5590335"/>
                  <a:ext cx="262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1D8590-453E-4D61-8462-25F1C94166AE}"/>
                    </a:ext>
                  </a:extLst>
                </p14:cNvPr>
                <p14:cNvContentPartPr/>
                <p14:nvPr/>
              </p14:nvContentPartPr>
              <p14:xfrm>
                <a:off x="6224580" y="5424015"/>
                <a:ext cx="280440" cy="136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1D8590-453E-4D61-8462-25F1C94166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15580" y="5415015"/>
                  <a:ext cx="29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235F3FB-8FBF-451F-8878-6C610B790EAD}"/>
                    </a:ext>
                  </a:extLst>
                </p14:cNvPr>
                <p14:cNvContentPartPr/>
                <p14:nvPr/>
              </p14:nvContentPartPr>
              <p14:xfrm>
                <a:off x="6705540" y="5571615"/>
                <a:ext cx="58680" cy="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235F3FB-8FBF-451F-8878-6C610B790EA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96900" y="5562615"/>
                  <a:ext cx="7632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77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517A17-5E99-4F76-BE8C-A2AB2A2F78DC}"/>
              </a:ext>
            </a:extLst>
          </p:cNvPr>
          <p:cNvGrpSpPr/>
          <p:nvPr/>
        </p:nvGrpSpPr>
        <p:grpSpPr>
          <a:xfrm>
            <a:off x="3254940" y="1577055"/>
            <a:ext cx="447120" cy="379080"/>
            <a:chOff x="3254940" y="1577055"/>
            <a:chExt cx="4471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B2B4C0-C783-4B90-9199-1494BB75D4EC}"/>
                    </a:ext>
                  </a:extLst>
                </p14:cNvPr>
                <p14:cNvContentPartPr/>
                <p14:nvPr/>
              </p14:nvContentPartPr>
              <p14:xfrm>
                <a:off x="3432420" y="1705575"/>
                <a:ext cx="83880" cy="154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B2B4C0-C783-4B90-9199-1494BB75D4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3420" y="1696575"/>
                  <a:ext cx="101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8EFE72-88AD-4716-97FF-0F49FEF92B19}"/>
                    </a:ext>
                  </a:extLst>
                </p14:cNvPr>
                <p14:cNvContentPartPr/>
                <p14:nvPr/>
              </p14:nvContentPartPr>
              <p14:xfrm>
                <a:off x="3254940" y="1577055"/>
                <a:ext cx="447120" cy="37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8EFE72-88AD-4716-97FF-0F49FEF92B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6300" y="1568055"/>
                  <a:ext cx="46476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6A2AE7A-E719-42B5-A8C5-F42DF9940D24}"/>
                  </a:ext>
                </a:extLst>
              </p14:cNvPr>
              <p14:cNvContentPartPr/>
              <p14:nvPr/>
            </p14:nvContentPartPr>
            <p14:xfrm>
              <a:off x="3358980" y="1705935"/>
              <a:ext cx="312480" cy="178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6A2AE7A-E719-42B5-A8C5-F42DF9940D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9980" y="1697295"/>
                <a:ext cx="3301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06BA7A6-861B-4CAD-B25C-0F5DCB222832}"/>
                  </a:ext>
                </a:extLst>
              </p14:cNvPr>
              <p14:cNvContentPartPr/>
              <p14:nvPr/>
            </p14:nvContentPartPr>
            <p14:xfrm>
              <a:off x="2553660" y="2405775"/>
              <a:ext cx="900360" cy="113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06BA7A6-861B-4CAD-B25C-0F5DCB2228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5020" y="2397135"/>
                <a:ext cx="918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D8BECB-7C72-45AA-80C8-F6C3B1367154}"/>
                  </a:ext>
                </a:extLst>
              </p14:cNvPr>
              <p14:cNvContentPartPr/>
              <p14:nvPr/>
            </p14:nvContentPartPr>
            <p14:xfrm>
              <a:off x="2675700" y="2489295"/>
              <a:ext cx="870840" cy="15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D8BECB-7C72-45AA-80C8-F6C3B13671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6700" y="2480295"/>
                <a:ext cx="888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CF7DD23-0BBD-4FB5-A8E1-6C7C63100F56}"/>
                  </a:ext>
                </a:extLst>
              </p14:cNvPr>
              <p14:cNvContentPartPr/>
              <p14:nvPr/>
            </p14:nvContentPartPr>
            <p14:xfrm>
              <a:off x="3217860" y="2209215"/>
              <a:ext cx="464040" cy="341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CF7DD23-0BBD-4FB5-A8E1-6C7C63100F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8860" y="2200215"/>
                <a:ext cx="48168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040C96-A3D8-4722-853E-6DE60F56E94C}"/>
              </a:ext>
            </a:extLst>
          </p:cNvPr>
          <p:cNvGrpSpPr/>
          <p:nvPr/>
        </p:nvGrpSpPr>
        <p:grpSpPr>
          <a:xfrm>
            <a:off x="452700" y="1234695"/>
            <a:ext cx="1522800" cy="2121120"/>
            <a:chOff x="452700" y="1234695"/>
            <a:chExt cx="1522800" cy="21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1B3C10-A52B-4CA9-8039-39969D503973}"/>
                    </a:ext>
                  </a:extLst>
                </p14:cNvPr>
                <p14:cNvContentPartPr/>
                <p14:nvPr/>
              </p14:nvContentPartPr>
              <p14:xfrm>
                <a:off x="452700" y="1234695"/>
                <a:ext cx="1407960" cy="212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1B3C10-A52B-4CA9-8039-39969D5039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060" y="1225695"/>
                  <a:ext cx="1425600" cy="21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871252-2A68-404B-AF2E-4F0A01FC66D6}"/>
                    </a:ext>
                  </a:extLst>
                </p14:cNvPr>
                <p14:cNvContentPartPr/>
                <p14:nvPr/>
              </p14:nvContentPartPr>
              <p14:xfrm>
                <a:off x="1748340" y="1705575"/>
                <a:ext cx="127800" cy="1486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871252-2A68-404B-AF2E-4F0A01FC66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9340" y="1696575"/>
                  <a:ext cx="14544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C8C35D-5417-49CB-8072-5F99ECB1273F}"/>
                    </a:ext>
                  </a:extLst>
                </p14:cNvPr>
                <p14:cNvContentPartPr/>
                <p14:nvPr/>
              </p14:nvContentPartPr>
              <p14:xfrm>
                <a:off x="1729980" y="1253055"/>
                <a:ext cx="87480" cy="701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C8C35D-5417-49CB-8072-5F99ECB127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0980" y="1244055"/>
                  <a:ext cx="10512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C6E796-5EF2-44CA-9A4B-56EA845C08E0}"/>
                    </a:ext>
                  </a:extLst>
                </p14:cNvPr>
                <p14:cNvContentPartPr/>
                <p14:nvPr/>
              </p14:nvContentPartPr>
              <p14:xfrm>
                <a:off x="567540" y="2603775"/>
                <a:ext cx="1407960" cy="9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C6E796-5EF2-44CA-9A4B-56EA845C08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8900" y="2595135"/>
                  <a:ext cx="1425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DD3A97-2106-4BC7-985F-4E3AB6281CD3}"/>
                    </a:ext>
                  </a:extLst>
                </p14:cNvPr>
                <p14:cNvContentPartPr/>
                <p14:nvPr/>
              </p14:nvContentPartPr>
              <p14:xfrm>
                <a:off x="835020" y="2797095"/>
                <a:ext cx="614520" cy="28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DD3A97-2106-4BC7-985F-4E3AB6281C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380" y="2788095"/>
                  <a:ext cx="6321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D2C6B42-02DA-4A44-8C31-E756BF6BA933}"/>
              </a:ext>
            </a:extLst>
          </p:cNvPr>
          <p:cNvGrpSpPr/>
          <p:nvPr/>
        </p:nvGrpSpPr>
        <p:grpSpPr>
          <a:xfrm>
            <a:off x="7349580" y="1644375"/>
            <a:ext cx="1632960" cy="591120"/>
            <a:chOff x="7349580" y="1644375"/>
            <a:chExt cx="163296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6164DB-7AA7-4857-83D1-01340C7AA893}"/>
                    </a:ext>
                  </a:extLst>
                </p14:cNvPr>
                <p14:cNvContentPartPr/>
                <p14:nvPr/>
              </p14:nvContentPartPr>
              <p14:xfrm>
                <a:off x="7349580" y="1958295"/>
                <a:ext cx="210960" cy="14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6164DB-7AA7-4857-83D1-01340C7AA8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40580" y="1949295"/>
                  <a:ext cx="228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DC13502-835B-4892-A07E-C04ED8AD39EC}"/>
                    </a:ext>
                  </a:extLst>
                </p14:cNvPr>
                <p14:cNvContentPartPr/>
                <p14:nvPr/>
              </p14:nvContentPartPr>
              <p14:xfrm>
                <a:off x="7511940" y="1782615"/>
                <a:ext cx="178920" cy="45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DC13502-835B-4892-A07E-C04ED8AD39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3300" y="1773975"/>
                  <a:ext cx="196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651055-39DB-4338-BF1E-D4C15C2D929F}"/>
                    </a:ext>
                  </a:extLst>
                </p14:cNvPr>
                <p14:cNvContentPartPr/>
                <p14:nvPr/>
              </p14:nvContentPartPr>
              <p14:xfrm>
                <a:off x="7869420" y="1877295"/>
                <a:ext cx="219240" cy="154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651055-39DB-4338-BF1E-D4C15C2D92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60780" y="1868295"/>
                  <a:ext cx="236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D866E5-5115-43DB-ACB6-3CD6B09567C6}"/>
                    </a:ext>
                  </a:extLst>
                </p14:cNvPr>
                <p14:cNvContentPartPr/>
                <p14:nvPr/>
              </p14:nvContentPartPr>
              <p14:xfrm>
                <a:off x="8134740" y="1895295"/>
                <a:ext cx="224640" cy="10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D866E5-5115-43DB-ACB6-3CD6B09567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5740" y="1886295"/>
                  <a:ext cx="242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F47B2F-5BF9-4970-8F29-BE08FA9CD61E}"/>
                    </a:ext>
                  </a:extLst>
                </p14:cNvPr>
                <p14:cNvContentPartPr/>
                <p14:nvPr/>
              </p14:nvContentPartPr>
              <p14:xfrm>
                <a:off x="8330220" y="1698735"/>
                <a:ext cx="132120" cy="29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F47B2F-5BF9-4970-8F29-BE08FA9CD6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1220" y="1690095"/>
                  <a:ext cx="149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6F95AC9-4874-4759-8612-069D42471609}"/>
                    </a:ext>
                  </a:extLst>
                </p14:cNvPr>
                <p14:cNvContentPartPr/>
                <p14:nvPr/>
              </p14:nvContentPartPr>
              <p14:xfrm>
                <a:off x="8395740" y="1813575"/>
                <a:ext cx="305640" cy="18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6F95AC9-4874-4759-8612-069D424716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87100" y="1804935"/>
                  <a:ext cx="32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F577AC-745A-454D-8398-9DF4125DF37D}"/>
                    </a:ext>
                  </a:extLst>
                </p14:cNvPr>
                <p14:cNvContentPartPr/>
                <p14:nvPr/>
              </p14:nvContentPartPr>
              <p14:xfrm>
                <a:off x="8680140" y="1753095"/>
                <a:ext cx="133560" cy="188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F577AC-745A-454D-8398-9DF4125DF3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1500" y="1744095"/>
                  <a:ext cx="151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4F72FC-29D3-4F89-BE14-6B2796263ACE}"/>
                    </a:ext>
                  </a:extLst>
                </p14:cNvPr>
                <p14:cNvContentPartPr/>
                <p14:nvPr/>
              </p14:nvContentPartPr>
              <p14:xfrm>
                <a:off x="8592660" y="1644375"/>
                <a:ext cx="389880" cy="350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4F72FC-29D3-4F89-BE14-6B2796263A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84020" y="1635375"/>
                  <a:ext cx="4075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0959ECF-43B7-4D67-9DAC-7E1F8826EBD9}"/>
              </a:ext>
            </a:extLst>
          </p:cNvPr>
          <p:cNvGrpSpPr/>
          <p:nvPr/>
        </p:nvGrpSpPr>
        <p:grpSpPr>
          <a:xfrm>
            <a:off x="4066020" y="1932015"/>
            <a:ext cx="3003840" cy="1035000"/>
            <a:chOff x="4066020" y="1932015"/>
            <a:chExt cx="3003840" cy="10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CBC367-8B79-46B8-8F05-589F0738FA4E}"/>
                    </a:ext>
                  </a:extLst>
                </p14:cNvPr>
                <p14:cNvContentPartPr/>
                <p14:nvPr/>
              </p14:nvContentPartPr>
              <p14:xfrm>
                <a:off x="4066020" y="2323335"/>
                <a:ext cx="239760" cy="9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CBC367-8B79-46B8-8F05-589F0738FA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57020" y="2314695"/>
                  <a:ext cx="257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7061E55-E191-480E-A321-A11EC0A73E73}"/>
                    </a:ext>
                  </a:extLst>
                </p14:cNvPr>
                <p14:cNvContentPartPr/>
                <p14:nvPr/>
              </p14:nvContentPartPr>
              <p14:xfrm>
                <a:off x="4319100" y="2096895"/>
                <a:ext cx="324000" cy="502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7061E55-E191-480E-A321-A11EC0A73E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10100" y="2087895"/>
                  <a:ext cx="3416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F2892FE-8A33-42CD-B5EC-465250DEF597}"/>
                    </a:ext>
                  </a:extLst>
                </p14:cNvPr>
                <p14:cNvContentPartPr/>
                <p14:nvPr/>
              </p14:nvContentPartPr>
              <p14:xfrm>
                <a:off x="4653900" y="2114535"/>
                <a:ext cx="57600" cy="31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F2892FE-8A33-42CD-B5EC-465250DEF5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45260" y="2105535"/>
                  <a:ext cx="75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587BAB-02C6-4DAD-BBD8-AD62D65E48EC}"/>
                    </a:ext>
                  </a:extLst>
                </p14:cNvPr>
                <p14:cNvContentPartPr/>
                <p14:nvPr/>
              </p14:nvContentPartPr>
              <p14:xfrm>
                <a:off x="4602060" y="2207415"/>
                <a:ext cx="207000" cy="28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587BAB-02C6-4DAD-BBD8-AD62D65E48E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3060" y="2198415"/>
                  <a:ext cx="224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CA0F58-A6A5-415D-BA5A-F866AA0B2BE5}"/>
                    </a:ext>
                  </a:extLst>
                </p14:cNvPr>
                <p14:cNvContentPartPr/>
                <p14:nvPr/>
              </p14:nvContentPartPr>
              <p14:xfrm>
                <a:off x="4843260" y="2197335"/>
                <a:ext cx="42732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CA0F58-A6A5-415D-BA5A-F866AA0B2B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4620" y="2188695"/>
                  <a:ext cx="444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B14858-0B8E-4594-AA97-B0736A711903}"/>
                    </a:ext>
                  </a:extLst>
                </p14:cNvPr>
                <p14:cNvContentPartPr/>
                <p14:nvPr/>
              </p14:nvContentPartPr>
              <p14:xfrm>
                <a:off x="5460660" y="2176815"/>
                <a:ext cx="345240" cy="12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B14858-0B8E-4594-AA97-B0736A7119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52020" y="2167815"/>
                  <a:ext cx="36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6BA027-69A2-4FED-BBD0-196E90BB8B17}"/>
                    </a:ext>
                  </a:extLst>
                </p14:cNvPr>
                <p14:cNvContentPartPr/>
                <p14:nvPr/>
              </p14:nvContentPartPr>
              <p14:xfrm>
                <a:off x="5831820" y="2166735"/>
                <a:ext cx="52200" cy="21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6BA027-69A2-4FED-BBD0-196E90BB8B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3180" y="2158095"/>
                  <a:ext cx="69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67C595-ECAE-4113-A1AB-3507F3936B73}"/>
                    </a:ext>
                  </a:extLst>
                </p14:cNvPr>
                <p14:cNvContentPartPr/>
                <p14:nvPr/>
              </p14:nvContentPartPr>
              <p14:xfrm>
                <a:off x="5794020" y="2161335"/>
                <a:ext cx="140760" cy="91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67C595-ECAE-4113-A1AB-3507F3936B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85020" y="2152335"/>
                  <a:ext cx="158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F0DAF2-F98C-4D92-BE99-B97C6A45365C}"/>
                    </a:ext>
                  </a:extLst>
                </p14:cNvPr>
                <p14:cNvContentPartPr/>
                <p14:nvPr/>
              </p14:nvContentPartPr>
              <p14:xfrm>
                <a:off x="5970420" y="2130375"/>
                <a:ext cx="167040" cy="22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F0DAF2-F98C-4D92-BE99-B97C6A45365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61420" y="2121735"/>
                  <a:ext cx="184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B6891F7-AFE4-4CBD-8A13-54F309DEBEC2}"/>
                    </a:ext>
                  </a:extLst>
                </p14:cNvPr>
                <p14:cNvContentPartPr/>
                <p14:nvPr/>
              </p14:nvContentPartPr>
              <p14:xfrm>
                <a:off x="6169140" y="1932015"/>
                <a:ext cx="90360" cy="230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B6891F7-AFE4-4CBD-8A13-54F309DEBE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60500" y="1923015"/>
                  <a:ext cx="10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832B5C-8205-4337-B765-8736352ABE99}"/>
                    </a:ext>
                  </a:extLst>
                </p14:cNvPr>
                <p14:cNvContentPartPr/>
                <p14:nvPr/>
              </p14:nvContentPartPr>
              <p14:xfrm>
                <a:off x="6178140" y="1974855"/>
                <a:ext cx="238320" cy="42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832B5C-8205-4337-B765-8736352ABE9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69140" y="1965855"/>
                  <a:ext cx="2559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FABD605-91BB-464C-B5A1-3FB7E17F8285}"/>
                    </a:ext>
                  </a:extLst>
                </p14:cNvPr>
                <p14:cNvContentPartPr/>
                <p14:nvPr/>
              </p14:nvContentPartPr>
              <p14:xfrm>
                <a:off x="6530580" y="1998615"/>
                <a:ext cx="36360" cy="19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FABD605-91BB-464C-B5A1-3FB7E17F82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21940" y="1989615"/>
                  <a:ext cx="54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E4E6CB-584A-44E4-918F-0282E53C54C8}"/>
                    </a:ext>
                  </a:extLst>
                </p14:cNvPr>
                <p14:cNvContentPartPr/>
                <p14:nvPr/>
              </p14:nvContentPartPr>
              <p14:xfrm>
                <a:off x="6497100" y="1978095"/>
                <a:ext cx="380160" cy="18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E4E6CB-584A-44E4-918F-0282E53C54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88100" y="1969095"/>
                  <a:ext cx="397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079D1A-01DB-4393-87F9-122602789745}"/>
                    </a:ext>
                  </a:extLst>
                </p14:cNvPr>
                <p14:cNvContentPartPr/>
                <p14:nvPr/>
              </p14:nvContentPartPr>
              <p14:xfrm>
                <a:off x="6838740" y="1944975"/>
                <a:ext cx="231120" cy="538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079D1A-01DB-4393-87F9-1226027897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30100" y="1936335"/>
                  <a:ext cx="2487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A27A89-4121-471A-926B-626EE1AFBF93}"/>
                    </a:ext>
                  </a:extLst>
                </p14:cNvPr>
                <p14:cNvContentPartPr/>
                <p14:nvPr/>
              </p14:nvContentPartPr>
              <p14:xfrm>
                <a:off x="4234500" y="2875575"/>
                <a:ext cx="494640" cy="9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A27A89-4121-471A-926B-626EE1AFBF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25500" y="2866935"/>
                  <a:ext cx="512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A88AF7-27B8-4E68-998A-80A593F5065A}"/>
                    </a:ext>
                  </a:extLst>
                </p14:cNvPr>
                <p14:cNvContentPartPr/>
                <p14:nvPr/>
              </p14:nvContentPartPr>
              <p14:xfrm>
                <a:off x="4688820" y="2842095"/>
                <a:ext cx="171720" cy="7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A88AF7-27B8-4E68-998A-80A593F506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79820" y="2833095"/>
                  <a:ext cx="189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2BA4FC-7CCE-4ACD-A803-ED9BFA74AC5C}"/>
                    </a:ext>
                  </a:extLst>
                </p14:cNvPr>
                <p14:cNvContentPartPr/>
                <p14:nvPr/>
              </p14:nvContentPartPr>
              <p14:xfrm>
                <a:off x="4763700" y="2671815"/>
                <a:ext cx="129960" cy="224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2BA4FC-7CCE-4ACD-A803-ED9BFA74AC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54700" y="2662815"/>
                  <a:ext cx="147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DE1136-C9CE-4DBE-87DB-156D54E09C85}"/>
                    </a:ext>
                  </a:extLst>
                </p14:cNvPr>
                <p14:cNvContentPartPr/>
                <p14:nvPr/>
              </p14:nvContentPartPr>
              <p14:xfrm>
                <a:off x="5190300" y="2647335"/>
                <a:ext cx="181080" cy="223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DE1136-C9CE-4DBE-87DB-156D54E09C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81300" y="2638335"/>
                  <a:ext cx="198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907C76-5507-4978-A09C-014F0C5AB43A}"/>
                    </a:ext>
                  </a:extLst>
                </p14:cNvPr>
                <p14:cNvContentPartPr/>
                <p14:nvPr/>
              </p14:nvContentPartPr>
              <p14:xfrm>
                <a:off x="5076180" y="2731215"/>
                <a:ext cx="217440" cy="57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907C76-5507-4978-A09C-014F0C5AB4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67180" y="2722215"/>
                  <a:ext cx="23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A5BDB98-CCC5-4FF7-82AD-EDA6D02AD2B9}"/>
                    </a:ext>
                  </a:extLst>
                </p14:cNvPr>
                <p14:cNvContentPartPr/>
                <p14:nvPr/>
              </p14:nvContentPartPr>
              <p14:xfrm>
                <a:off x="5411700" y="2695215"/>
                <a:ext cx="280440" cy="14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A5BDB98-CCC5-4FF7-82AD-EDA6D02AD2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02700" y="2686215"/>
                  <a:ext cx="298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8F3180-C21C-4A1C-A974-B3F7C9C3FBE6}"/>
                    </a:ext>
                  </a:extLst>
                </p14:cNvPr>
                <p14:cNvContentPartPr/>
                <p14:nvPr/>
              </p14:nvContentPartPr>
              <p14:xfrm>
                <a:off x="5643180" y="2527815"/>
                <a:ext cx="132480" cy="28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8F3180-C21C-4A1C-A974-B3F7C9C3FB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4180" y="2518815"/>
                  <a:ext cx="150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645A6D-4621-4F87-ABEB-7262B4344E01}"/>
                    </a:ext>
                  </a:extLst>
                </p14:cNvPr>
                <p14:cNvContentPartPr/>
                <p14:nvPr/>
              </p14:nvContentPartPr>
              <p14:xfrm>
                <a:off x="5725260" y="2644815"/>
                <a:ext cx="354960" cy="141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645A6D-4621-4F87-ABEB-7262B4344E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16260" y="2636175"/>
                  <a:ext cx="372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6C654DD-075D-4BD2-9328-7AC4EB34AB26}"/>
                    </a:ext>
                  </a:extLst>
                </p14:cNvPr>
                <p14:cNvContentPartPr/>
                <p14:nvPr/>
              </p14:nvContentPartPr>
              <p14:xfrm>
                <a:off x="6075180" y="2567055"/>
                <a:ext cx="244800" cy="148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6C654DD-075D-4BD2-9328-7AC4EB34AB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66180" y="2558055"/>
                  <a:ext cx="262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97B366-79FF-4C5E-BE7A-03C82FD09DB0}"/>
                    </a:ext>
                  </a:extLst>
                </p14:cNvPr>
                <p14:cNvContentPartPr/>
                <p14:nvPr/>
              </p14:nvContentPartPr>
              <p14:xfrm>
                <a:off x="6164820" y="2609175"/>
                <a:ext cx="11016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97B366-79FF-4C5E-BE7A-03C82FD09D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55820" y="2600535"/>
                  <a:ext cx="127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E4559-A817-417A-954D-B696C57162D3}"/>
                    </a:ext>
                  </a:extLst>
                </p14:cNvPr>
                <p14:cNvContentPartPr/>
                <p14:nvPr/>
              </p14:nvContentPartPr>
              <p14:xfrm>
                <a:off x="6006780" y="2439975"/>
                <a:ext cx="423000" cy="436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E4559-A817-417A-954D-B696C57162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98140" y="2430975"/>
                  <a:ext cx="44064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F25F0B9-783D-4F7B-AD91-AE279C852878}"/>
              </a:ext>
            </a:extLst>
          </p:cNvPr>
          <p:cNvGrpSpPr/>
          <p:nvPr/>
        </p:nvGrpSpPr>
        <p:grpSpPr>
          <a:xfrm>
            <a:off x="1049940" y="3396855"/>
            <a:ext cx="2420280" cy="928800"/>
            <a:chOff x="1049940" y="3396855"/>
            <a:chExt cx="2420280" cy="92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E72295-5970-40DC-B386-020D454A578E}"/>
                    </a:ext>
                  </a:extLst>
                </p14:cNvPr>
                <p14:cNvContentPartPr/>
                <p14:nvPr/>
              </p14:nvContentPartPr>
              <p14:xfrm>
                <a:off x="1169820" y="3672255"/>
                <a:ext cx="81720" cy="204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E72295-5970-40DC-B386-020D454A57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1180" y="3663615"/>
                  <a:ext cx="99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1FDE8A-743E-42AD-90DB-EB029A48895E}"/>
                    </a:ext>
                  </a:extLst>
                </p14:cNvPr>
                <p14:cNvContentPartPr/>
                <p14:nvPr/>
              </p14:nvContentPartPr>
              <p14:xfrm>
                <a:off x="1200780" y="3658215"/>
                <a:ext cx="244800" cy="126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1FDE8A-743E-42AD-90DB-EB029A4889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1780" y="3649575"/>
                  <a:ext cx="262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FE261B-0967-460B-839A-19A211C4708E}"/>
                    </a:ext>
                  </a:extLst>
                </p14:cNvPr>
                <p14:cNvContentPartPr/>
                <p14:nvPr/>
              </p14:nvContentPartPr>
              <p14:xfrm>
                <a:off x="1355940" y="3614295"/>
                <a:ext cx="175320" cy="21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FE261B-0967-460B-839A-19A211C470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47300" y="3605295"/>
                  <a:ext cx="192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8EC0AF0-34F0-444B-BA90-627C5D8E59D0}"/>
                    </a:ext>
                  </a:extLst>
                </p14:cNvPr>
                <p14:cNvContentPartPr/>
                <p14:nvPr/>
              </p14:nvContentPartPr>
              <p14:xfrm>
                <a:off x="1479780" y="3640575"/>
                <a:ext cx="253440" cy="173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8EC0AF0-34F0-444B-BA90-627C5D8E59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71140" y="3631935"/>
                  <a:ext cx="271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94ABC3-B59F-4477-BE4D-482FD1B31445}"/>
                    </a:ext>
                  </a:extLst>
                </p14:cNvPr>
                <p14:cNvContentPartPr/>
                <p14:nvPr/>
              </p14:nvContentPartPr>
              <p14:xfrm>
                <a:off x="1629900" y="3665775"/>
                <a:ext cx="331920" cy="13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94ABC3-B59F-4477-BE4D-482FD1B314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20900" y="3657135"/>
                  <a:ext cx="349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F81446-0442-4FD5-9C24-F087E6D3BFA3}"/>
                    </a:ext>
                  </a:extLst>
                </p14:cNvPr>
                <p14:cNvContentPartPr/>
                <p14:nvPr/>
              </p14:nvContentPartPr>
              <p14:xfrm>
                <a:off x="1856700" y="3506295"/>
                <a:ext cx="145440" cy="253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F81446-0442-4FD5-9C24-F087E6D3BF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47700" y="3497655"/>
                  <a:ext cx="163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61D3308-F850-4D3D-9E4E-22DDDCAF7947}"/>
                    </a:ext>
                  </a:extLst>
                </p14:cNvPr>
                <p14:cNvContentPartPr/>
                <p14:nvPr/>
              </p14:nvContentPartPr>
              <p14:xfrm>
                <a:off x="1837620" y="3603855"/>
                <a:ext cx="195840" cy="37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61D3308-F850-4D3D-9E4E-22DDDCAF79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28620" y="3595215"/>
                  <a:ext cx="213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12FF62-E883-43ED-9F11-A3792E1B2C7A}"/>
                    </a:ext>
                  </a:extLst>
                </p14:cNvPr>
                <p14:cNvContentPartPr/>
                <p14:nvPr/>
              </p14:nvContentPartPr>
              <p14:xfrm>
                <a:off x="1049940" y="3842895"/>
                <a:ext cx="1199520" cy="118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12FF62-E883-43ED-9F11-A3792E1B2C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0940" y="3834255"/>
                  <a:ext cx="1217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BB2031A-81DB-462A-9C0B-C6E66F715E54}"/>
                    </a:ext>
                  </a:extLst>
                </p14:cNvPr>
                <p14:cNvContentPartPr/>
                <p14:nvPr/>
              </p14:nvContentPartPr>
              <p14:xfrm>
                <a:off x="2596860" y="3396855"/>
                <a:ext cx="128880" cy="302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BB2031A-81DB-462A-9C0B-C6E66F715E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87860" y="3388215"/>
                  <a:ext cx="146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BF70C2-961B-485B-87ED-0C75D1B57D1F}"/>
                    </a:ext>
                  </a:extLst>
                </p14:cNvPr>
                <p14:cNvContentPartPr/>
                <p14:nvPr/>
              </p14:nvContentPartPr>
              <p14:xfrm>
                <a:off x="2679660" y="3797895"/>
                <a:ext cx="21600" cy="4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BF70C2-961B-485B-87ED-0C75D1B57D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71020" y="3789255"/>
                  <a:ext cx="3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E9BEA5-4953-4022-B950-133728399749}"/>
                    </a:ext>
                  </a:extLst>
                </p14:cNvPr>
                <p14:cNvContentPartPr/>
                <p14:nvPr/>
              </p14:nvContentPartPr>
              <p14:xfrm>
                <a:off x="1511460" y="4088775"/>
                <a:ext cx="402840" cy="236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E9BEA5-4953-4022-B950-1337283997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02820" y="4079775"/>
                  <a:ext cx="4204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E9846CE-DB8C-4183-AC2F-61FA5A0AEEF5}"/>
                    </a:ext>
                  </a:extLst>
                </p14:cNvPr>
                <p14:cNvContentPartPr/>
                <p14:nvPr/>
              </p14:nvContentPartPr>
              <p14:xfrm>
                <a:off x="1835460" y="4133055"/>
                <a:ext cx="459720" cy="152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E9846CE-DB8C-4183-AC2F-61FA5A0AEE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26820" y="4124415"/>
                  <a:ext cx="477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7D52B9-462D-4D53-AE4C-CCE6B3590CA5}"/>
                    </a:ext>
                  </a:extLst>
                </p14:cNvPr>
                <p14:cNvContentPartPr/>
                <p14:nvPr/>
              </p14:nvContentPartPr>
              <p14:xfrm>
                <a:off x="2249820" y="4117935"/>
                <a:ext cx="160200" cy="12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7D52B9-462D-4D53-AE4C-CCE6B3590C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40820" y="4108935"/>
                  <a:ext cx="177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195EC5C-06A9-458B-B466-FC679D47E37A}"/>
                    </a:ext>
                  </a:extLst>
                </p14:cNvPr>
                <p14:cNvContentPartPr/>
                <p14:nvPr/>
              </p14:nvContentPartPr>
              <p14:xfrm>
                <a:off x="2404980" y="4099935"/>
                <a:ext cx="246600" cy="78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195EC5C-06A9-458B-B466-FC679D47E37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96340" y="4090935"/>
                  <a:ext cx="264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B99AFC-ECA2-48F3-9538-0650A6580D86}"/>
                    </a:ext>
                  </a:extLst>
                </p14:cNvPr>
                <p14:cNvContentPartPr/>
                <p14:nvPr/>
              </p14:nvContentPartPr>
              <p14:xfrm>
                <a:off x="2561940" y="4059975"/>
                <a:ext cx="75600" cy="142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B99AFC-ECA2-48F3-9538-0650A6580D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52940" y="4050975"/>
                  <a:ext cx="9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B3434B-36C6-4CC5-82A8-6EE1071A094F}"/>
                    </a:ext>
                  </a:extLst>
                </p14:cNvPr>
                <p14:cNvContentPartPr/>
                <p14:nvPr/>
              </p14:nvContentPartPr>
              <p14:xfrm>
                <a:off x="2600460" y="4051695"/>
                <a:ext cx="289080" cy="99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B3434B-36C6-4CC5-82A8-6EE1071A09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91820" y="4043055"/>
                  <a:ext cx="306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873BB7-42D7-4AF1-A21C-2FC98C891B98}"/>
                    </a:ext>
                  </a:extLst>
                </p14:cNvPr>
                <p14:cNvContentPartPr/>
                <p14:nvPr/>
              </p14:nvContentPartPr>
              <p14:xfrm>
                <a:off x="3084660" y="3922455"/>
                <a:ext cx="335520" cy="185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873BB7-42D7-4AF1-A21C-2FC98C891B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75660" y="3913455"/>
                  <a:ext cx="353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BEF8AF-63A6-4C42-8EC1-205C8157AB97}"/>
                    </a:ext>
                  </a:extLst>
                </p14:cNvPr>
                <p14:cNvContentPartPr/>
                <p14:nvPr/>
              </p14:nvContentPartPr>
              <p14:xfrm>
                <a:off x="3089340" y="4008135"/>
                <a:ext cx="299160" cy="5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BEF8AF-63A6-4C42-8EC1-205C8157AB9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80340" y="3999495"/>
                  <a:ext cx="31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08A5C1-5679-49DF-8DC3-5E5FF9E1EFBF}"/>
                    </a:ext>
                  </a:extLst>
                </p14:cNvPr>
                <p14:cNvContentPartPr/>
                <p14:nvPr/>
              </p14:nvContentPartPr>
              <p14:xfrm>
                <a:off x="2926620" y="3868455"/>
                <a:ext cx="165960" cy="6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08A5C1-5679-49DF-8DC3-5E5FF9E1EF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17620" y="3859815"/>
                  <a:ext cx="183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6FD122-D8F0-464D-B884-40C5F5B2E1C1}"/>
                    </a:ext>
                  </a:extLst>
                </p14:cNvPr>
                <p14:cNvContentPartPr/>
                <p14:nvPr/>
              </p14:nvContentPartPr>
              <p14:xfrm>
                <a:off x="3434940" y="3767655"/>
                <a:ext cx="35280" cy="145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6FD122-D8F0-464D-B884-40C5F5B2E1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25940" y="3758655"/>
                  <a:ext cx="529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5F437C-D348-45CF-B8AB-557F1F94EED0}"/>
              </a:ext>
            </a:extLst>
          </p:cNvPr>
          <p:cNvGrpSpPr/>
          <p:nvPr/>
        </p:nvGrpSpPr>
        <p:grpSpPr>
          <a:xfrm>
            <a:off x="3939660" y="3733095"/>
            <a:ext cx="1050840" cy="354240"/>
            <a:chOff x="3939660" y="3733095"/>
            <a:chExt cx="1050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A5DEF0-26DF-40EB-98BB-F7449277BEDE}"/>
                    </a:ext>
                  </a:extLst>
                </p14:cNvPr>
                <p14:cNvContentPartPr/>
                <p14:nvPr/>
              </p14:nvContentPartPr>
              <p14:xfrm>
                <a:off x="3939660" y="3816615"/>
                <a:ext cx="443160" cy="168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A5DEF0-26DF-40EB-98BB-F7449277BE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31020" y="3807615"/>
                  <a:ext cx="460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1E7243-B97D-4435-8890-780AB9589747}"/>
                    </a:ext>
                  </a:extLst>
                </p14:cNvPr>
                <p14:cNvContentPartPr/>
                <p14:nvPr/>
              </p14:nvContentPartPr>
              <p14:xfrm>
                <a:off x="4426380" y="3849375"/>
                <a:ext cx="32400" cy="91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1E7243-B97D-4435-8890-780AB958974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17380" y="3840735"/>
                  <a:ext cx="5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FDDB5C-511D-40DB-A55D-3095BCD6F186}"/>
                    </a:ext>
                  </a:extLst>
                </p14:cNvPr>
                <p14:cNvContentPartPr/>
                <p14:nvPr/>
              </p14:nvContentPartPr>
              <p14:xfrm>
                <a:off x="4392540" y="3812655"/>
                <a:ext cx="407520" cy="82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FDDB5C-511D-40DB-A55D-3095BCD6F18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83540" y="3804015"/>
                  <a:ext cx="425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F755933-59FB-4646-81F4-2BF04A611FD8}"/>
                    </a:ext>
                  </a:extLst>
                </p14:cNvPr>
                <p14:cNvContentPartPr/>
                <p14:nvPr/>
              </p14:nvContentPartPr>
              <p14:xfrm>
                <a:off x="4708260" y="3733095"/>
                <a:ext cx="282240" cy="354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F755933-59FB-4646-81F4-2BF04A611F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99260" y="3724455"/>
                  <a:ext cx="29988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7A7BD7C-6FB8-40A8-A6A6-20301CEAEDBB}"/>
              </a:ext>
            </a:extLst>
          </p:cNvPr>
          <p:cNvGrpSpPr/>
          <p:nvPr/>
        </p:nvGrpSpPr>
        <p:grpSpPr>
          <a:xfrm>
            <a:off x="5308740" y="3194895"/>
            <a:ext cx="2593440" cy="728640"/>
            <a:chOff x="5308740" y="3194895"/>
            <a:chExt cx="259344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4ED201F-22C6-400A-8D99-4A8602E8F5C5}"/>
                    </a:ext>
                  </a:extLst>
                </p14:cNvPr>
                <p14:cNvContentPartPr/>
                <p14:nvPr/>
              </p14:nvContentPartPr>
              <p14:xfrm>
                <a:off x="5449500" y="3542295"/>
                <a:ext cx="108000" cy="381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4ED201F-22C6-400A-8D99-4A8602E8F5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40500" y="3533295"/>
                  <a:ext cx="125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24EDADB-101C-4418-9EC8-4FAE1CB3927F}"/>
                    </a:ext>
                  </a:extLst>
                </p14:cNvPr>
                <p14:cNvContentPartPr/>
                <p14:nvPr/>
              </p14:nvContentPartPr>
              <p14:xfrm>
                <a:off x="5308740" y="3739575"/>
                <a:ext cx="291600" cy="81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24EDADB-101C-4418-9EC8-4FAE1CB392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99740" y="3730575"/>
                  <a:ext cx="30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728A86-3B2A-4124-B3D7-F86321100DF7}"/>
                    </a:ext>
                  </a:extLst>
                </p14:cNvPr>
                <p14:cNvContentPartPr/>
                <p14:nvPr/>
              </p14:nvContentPartPr>
              <p14:xfrm>
                <a:off x="5563980" y="3634815"/>
                <a:ext cx="238680" cy="16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728A86-3B2A-4124-B3D7-F86321100D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55340" y="3626175"/>
                  <a:ext cx="256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AF75E93-CBEF-438E-8EAE-52C33DF8169A}"/>
                    </a:ext>
                  </a:extLst>
                </p14:cNvPr>
                <p14:cNvContentPartPr/>
                <p14:nvPr/>
              </p14:nvContentPartPr>
              <p14:xfrm>
                <a:off x="5788980" y="3557055"/>
                <a:ext cx="142200" cy="174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AF75E93-CBEF-438E-8EAE-52C33DF816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79980" y="3548415"/>
                  <a:ext cx="159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292F7E-AA2D-4ED6-BE39-6A76ED37AE2F}"/>
                    </a:ext>
                  </a:extLst>
                </p14:cNvPr>
                <p14:cNvContentPartPr/>
                <p14:nvPr/>
              </p14:nvContentPartPr>
              <p14:xfrm>
                <a:off x="5890500" y="3532575"/>
                <a:ext cx="132840" cy="223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292F7E-AA2D-4ED6-BE39-6A76ED37AE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81500" y="3523935"/>
                  <a:ext cx="150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8385FF7-6143-4D3E-AB86-94F46EAC0ED5}"/>
                    </a:ext>
                  </a:extLst>
                </p14:cNvPr>
                <p14:cNvContentPartPr/>
                <p14:nvPr/>
              </p14:nvContentPartPr>
              <p14:xfrm>
                <a:off x="5985900" y="3603855"/>
                <a:ext cx="144000" cy="10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8385FF7-6143-4D3E-AB86-94F46EAC0E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6900" y="3594855"/>
                  <a:ext cx="161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5D1BA0-EA48-42F6-BE6F-ABA607F21791}"/>
                    </a:ext>
                  </a:extLst>
                </p14:cNvPr>
                <p14:cNvContentPartPr/>
                <p14:nvPr/>
              </p14:nvContentPartPr>
              <p14:xfrm>
                <a:off x="6139260" y="3550575"/>
                <a:ext cx="243720" cy="99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5D1BA0-EA48-42F6-BE6F-ABA607F217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30260" y="3541575"/>
                  <a:ext cx="26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718BC3-3F0B-4594-A0C3-A1D120C7FBE3}"/>
                    </a:ext>
                  </a:extLst>
                </p14:cNvPr>
                <p14:cNvContentPartPr/>
                <p14:nvPr/>
              </p14:nvContentPartPr>
              <p14:xfrm>
                <a:off x="6429780" y="3532575"/>
                <a:ext cx="27720" cy="108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718BC3-3F0B-4594-A0C3-A1D120C7FB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20780" y="3523935"/>
                  <a:ext cx="45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6CECA70-1F85-4D11-A06C-10C8DC8D35B8}"/>
                    </a:ext>
                  </a:extLst>
                </p14:cNvPr>
                <p14:cNvContentPartPr/>
                <p14:nvPr/>
              </p14:nvContentPartPr>
              <p14:xfrm>
                <a:off x="6384060" y="3476775"/>
                <a:ext cx="379080" cy="167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6CECA70-1F85-4D11-A06C-10C8DC8D35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75060" y="3468135"/>
                  <a:ext cx="396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03E8A2-230C-465C-BB5E-A7A42D5EDCCC}"/>
                    </a:ext>
                  </a:extLst>
                </p14:cNvPr>
                <p14:cNvContentPartPr/>
                <p14:nvPr/>
              </p14:nvContentPartPr>
              <p14:xfrm>
                <a:off x="6686100" y="3442575"/>
                <a:ext cx="196920" cy="407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03E8A2-230C-465C-BB5E-A7A42D5EDC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77100" y="3433935"/>
                  <a:ext cx="2145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7BFD1B1-B88F-4B22-8437-7F3ABF5E3234}"/>
                    </a:ext>
                  </a:extLst>
                </p14:cNvPr>
                <p14:cNvContentPartPr/>
                <p14:nvPr/>
              </p14:nvContentPartPr>
              <p14:xfrm>
                <a:off x="7019100" y="3383895"/>
                <a:ext cx="197280" cy="19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7BFD1B1-B88F-4B22-8437-7F3ABF5E323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10100" y="3375255"/>
                  <a:ext cx="21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2A6000-847C-468E-9DB9-0E63D1F45B20}"/>
                    </a:ext>
                  </a:extLst>
                </p14:cNvPr>
                <p14:cNvContentPartPr/>
                <p14:nvPr/>
              </p14:nvContentPartPr>
              <p14:xfrm>
                <a:off x="7277220" y="3390015"/>
                <a:ext cx="304560" cy="132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2A6000-847C-468E-9DB9-0E63D1F45B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8220" y="3381015"/>
                  <a:ext cx="322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CA8F72B-7F79-4F49-8605-1BDAAFC455FA}"/>
                    </a:ext>
                  </a:extLst>
                </p14:cNvPr>
                <p14:cNvContentPartPr/>
                <p14:nvPr/>
              </p14:nvContentPartPr>
              <p14:xfrm>
                <a:off x="7527060" y="3194895"/>
                <a:ext cx="104760" cy="32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CA8F72B-7F79-4F49-8605-1BDAAFC455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18420" y="3186255"/>
                  <a:ext cx="122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AA1447-E184-4CC2-B81E-C30ADB034721}"/>
                    </a:ext>
                  </a:extLst>
                </p14:cNvPr>
                <p14:cNvContentPartPr/>
                <p14:nvPr/>
              </p14:nvContentPartPr>
              <p14:xfrm>
                <a:off x="7614540" y="3325935"/>
                <a:ext cx="287640" cy="161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AA1447-E184-4CC2-B81E-C30ADB03472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05900" y="3317295"/>
                  <a:ext cx="305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3B5AD9-1D78-419E-9B23-979F04107374}"/>
                    </a:ext>
                  </a:extLst>
                </p14:cNvPr>
                <p14:cNvContentPartPr/>
                <p14:nvPr/>
              </p14:nvContentPartPr>
              <p14:xfrm>
                <a:off x="7824060" y="3424575"/>
                <a:ext cx="23400" cy="2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3B5AD9-1D78-419E-9B23-979F0410737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15060" y="3415575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067CA18-82EE-4CF4-A164-2556429C511C}"/>
                  </a:ext>
                </a:extLst>
              </p14:cNvPr>
              <p14:cNvContentPartPr/>
              <p14:nvPr/>
            </p14:nvContentPartPr>
            <p14:xfrm>
              <a:off x="1098540" y="4767015"/>
              <a:ext cx="276120" cy="423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067CA18-82EE-4CF4-A164-2556429C511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89540" y="4758375"/>
                <a:ext cx="29376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87866E8-2CB2-4118-B2ED-3141176D6AAF}"/>
              </a:ext>
            </a:extLst>
          </p:cNvPr>
          <p:cNvGrpSpPr/>
          <p:nvPr/>
        </p:nvGrpSpPr>
        <p:grpSpPr>
          <a:xfrm>
            <a:off x="1518660" y="4650015"/>
            <a:ext cx="1836720" cy="571320"/>
            <a:chOff x="1518660" y="4650015"/>
            <a:chExt cx="183672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387F4BF-0C64-40B9-A0DA-CC29DF0F6CEB}"/>
                    </a:ext>
                  </a:extLst>
                </p14:cNvPr>
                <p14:cNvContentPartPr/>
                <p14:nvPr/>
              </p14:nvContentPartPr>
              <p14:xfrm>
                <a:off x="1518660" y="4702935"/>
                <a:ext cx="459360" cy="518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387F4BF-0C64-40B9-A0DA-CC29DF0F6CE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10020" y="4693935"/>
                  <a:ext cx="4770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73F69AA-9427-437E-BF28-9C9C758579BD}"/>
                    </a:ext>
                  </a:extLst>
                </p14:cNvPr>
                <p14:cNvContentPartPr/>
                <p14:nvPr/>
              </p14:nvContentPartPr>
              <p14:xfrm>
                <a:off x="1916460" y="4716975"/>
                <a:ext cx="296280" cy="361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73F69AA-9427-437E-BF28-9C9C758579B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07460" y="4708335"/>
                  <a:ext cx="3139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662C541-CE85-462D-8F7B-0A915BDA5D74}"/>
                    </a:ext>
                  </a:extLst>
                </p14:cNvPr>
                <p14:cNvContentPartPr/>
                <p14:nvPr/>
              </p14:nvContentPartPr>
              <p14:xfrm>
                <a:off x="2305260" y="4980495"/>
                <a:ext cx="27720" cy="116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662C541-CE85-462D-8F7B-0A915BDA5D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6260" y="4971495"/>
                  <a:ext cx="45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E0A4E2-E72E-4F1C-A6EF-94F1E5F6BB99}"/>
                    </a:ext>
                  </a:extLst>
                </p14:cNvPr>
                <p14:cNvContentPartPr/>
                <p14:nvPr/>
              </p14:nvContentPartPr>
              <p14:xfrm>
                <a:off x="2461500" y="5011455"/>
                <a:ext cx="158760" cy="177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E0A4E2-E72E-4F1C-A6EF-94F1E5F6BB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52500" y="5002455"/>
                  <a:ext cx="176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43E96B8-09EB-49AB-A8F9-1EAD8235FB55}"/>
                    </a:ext>
                  </a:extLst>
                </p14:cNvPr>
                <p14:cNvContentPartPr/>
                <p14:nvPr/>
              </p14:nvContentPartPr>
              <p14:xfrm>
                <a:off x="2802780" y="4650015"/>
                <a:ext cx="320400" cy="31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43E96B8-09EB-49AB-A8F9-1EAD8235FB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93780" y="4641375"/>
                  <a:ext cx="338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2FD062-5F57-4F64-9E69-BA53DAF39F5C}"/>
                    </a:ext>
                  </a:extLst>
                </p14:cNvPr>
                <p14:cNvContentPartPr/>
                <p14:nvPr/>
              </p14:nvContentPartPr>
              <p14:xfrm>
                <a:off x="2778660" y="4800855"/>
                <a:ext cx="232920" cy="38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2FD062-5F57-4F64-9E69-BA53DAF39F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69660" y="4792215"/>
                  <a:ext cx="250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589029A-9071-42B4-A557-BBB7D3505F5E}"/>
                    </a:ext>
                  </a:extLst>
                </p14:cNvPr>
                <p14:cNvContentPartPr/>
                <p14:nvPr/>
              </p14:nvContentPartPr>
              <p14:xfrm>
                <a:off x="3247380" y="4880415"/>
                <a:ext cx="108000" cy="196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589029A-9071-42B4-A557-BBB7D3505F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38380" y="4871775"/>
                  <a:ext cx="1256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EC529C8-030A-46F4-BE5D-80752D37B811}"/>
              </a:ext>
            </a:extLst>
          </p:cNvPr>
          <p:cNvGrpSpPr/>
          <p:nvPr/>
        </p:nvGrpSpPr>
        <p:grpSpPr>
          <a:xfrm>
            <a:off x="3490020" y="4322415"/>
            <a:ext cx="1966320" cy="600120"/>
            <a:chOff x="3490020" y="4322415"/>
            <a:chExt cx="196632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0300FBC-ECBC-43A8-8AF1-31FBF07927D9}"/>
                    </a:ext>
                  </a:extLst>
                </p14:cNvPr>
                <p14:cNvContentPartPr/>
                <p14:nvPr/>
              </p14:nvContentPartPr>
              <p14:xfrm>
                <a:off x="3490020" y="4592775"/>
                <a:ext cx="442440" cy="243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0300FBC-ECBC-43A8-8AF1-31FBF07927D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81020" y="4583775"/>
                  <a:ext cx="460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98BCE6A-C7DB-47BA-921F-4F031FFB3594}"/>
                    </a:ext>
                  </a:extLst>
                </p14:cNvPr>
                <p14:cNvContentPartPr/>
                <p14:nvPr/>
              </p14:nvContentPartPr>
              <p14:xfrm>
                <a:off x="3594060" y="4686735"/>
                <a:ext cx="267840" cy="66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98BCE6A-C7DB-47BA-921F-4F031FFB35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85420" y="4677735"/>
                  <a:ext cx="285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FB12CC5-F737-4DB3-9234-D945A9901B3D}"/>
                    </a:ext>
                  </a:extLst>
                </p14:cNvPr>
                <p14:cNvContentPartPr/>
                <p14:nvPr/>
              </p14:nvContentPartPr>
              <p14:xfrm>
                <a:off x="4000860" y="4488735"/>
                <a:ext cx="201600" cy="433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FB12CC5-F737-4DB3-9234-D945A9901B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91860" y="4479735"/>
                  <a:ext cx="219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5FF7EBA-349A-4525-87DD-98F657F38BD9}"/>
                    </a:ext>
                  </a:extLst>
                </p14:cNvPr>
                <p14:cNvContentPartPr/>
                <p14:nvPr/>
              </p14:nvContentPartPr>
              <p14:xfrm>
                <a:off x="4445820" y="4550655"/>
                <a:ext cx="200520" cy="3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5FF7EBA-349A-4525-87DD-98F657F38B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36820" y="4542015"/>
                  <a:ext cx="21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ABDF18-9612-4E2F-BE1B-384B9F806AAD}"/>
                    </a:ext>
                  </a:extLst>
                </p14:cNvPr>
                <p14:cNvContentPartPr/>
                <p14:nvPr/>
              </p14:nvContentPartPr>
              <p14:xfrm>
                <a:off x="4483620" y="4638855"/>
                <a:ext cx="305280" cy="4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ABDF18-9612-4E2F-BE1B-384B9F806AA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74980" y="4630215"/>
                  <a:ext cx="322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C63787C-FAE2-4917-9616-A440D62408C5}"/>
                    </a:ext>
                  </a:extLst>
                </p14:cNvPr>
                <p14:cNvContentPartPr/>
                <p14:nvPr/>
              </p14:nvContentPartPr>
              <p14:xfrm>
                <a:off x="4960620" y="4322415"/>
                <a:ext cx="495720" cy="381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C63787C-FAE2-4917-9616-A440D62408C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51980" y="4313775"/>
                  <a:ext cx="51336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583E873-68B2-4048-A905-2E4F89954AC7}"/>
              </a:ext>
            </a:extLst>
          </p:cNvPr>
          <p:cNvGrpSpPr/>
          <p:nvPr/>
        </p:nvGrpSpPr>
        <p:grpSpPr>
          <a:xfrm>
            <a:off x="5309460" y="4066455"/>
            <a:ext cx="1336680" cy="600840"/>
            <a:chOff x="5309460" y="4066455"/>
            <a:chExt cx="13366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00A7B2-D3CB-4B03-9B3D-A171C0B51332}"/>
                    </a:ext>
                  </a:extLst>
                </p14:cNvPr>
                <p14:cNvContentPartPr/>
                <p14:nvPr/>
              </p14:nvContentPartPr>
              <p14:xfrm>
                <a:off x="5309460" y="4305495"/>
                <a:ext cx="303120" cy="248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00A7B2-D3CB-4B03-9B3D-A171C0B513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00460" y="4296495"/>
                  <a:ext cx="320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41826C0-FD29-4BF0-B9A8-A670AA72B3D0}"/>
                    </a:ext>
                  </a:extLst>
                </p14:cNvPr>
                <p14:cNvContentPartPr/>
                <p14:nvPr/>
              </p14:nvContentPartPr>
              <p14:xfrm>
                <a:off x="5699700" y="4492335"/>
                <a:ext cx="67320" cy="86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41826C0-FD29-4BF0-B9A8-A670AA72B3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90700" y="4483335"/>
                  <a:ext cx="84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5EF478-0C9D-4ED6-A715-5F2CAF0B054F}"/>
                    </a:ext>
                  </a:extLst>
                </p14:cNvPr>
                <p14:cNvContentPartPr/>
                <p14:nvPr/>
              </p14:nvContentPartPr>
              <p14:xfrm>
                <a:off x="5830740" y="4496295"/>
                <a:ext cx="136800" cy="171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5EF478-0C9D-4ED6-A715-5F2CAF0B05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21740" y="4487655"/>
                  <a:ext cx="15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02EE31A-ED83-49C4-A998-AE605C5A039F}"/>
                    </a:ext>
                  </a:extLst>
                </p14:cNvPr>
                <p14:cNvContentPartPr/>
                <p14:nvPr/>
              </p14:nvContentPartPr>
              <p14:xfrm>
                <a:off x="6085260" y="4206855"/>
                <a:ext cx="294120" cy="18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02EE31A-ED83-49C4-A998-AE605C5A03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6620" y="4197855"/>
                  <a:ext cx="311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4DE7DD-ADBC-440B-910C-2804B2F15845}"/>
                    </a:ext>
                  </a:extLst>
                </p14:cNvPr>
                <p14:cNvContentPartPr/>
                <p14:nvPr/>
              </p14:nvContentPartPr>
              <p14:xfrm>
                <a:off x="6096060" y="4320615"/>
                <a:ext cx="262440" cy="37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4DE7DD-ADBC-440B-910C-2804B2F158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87420" y="4311615"/>
                  <a:ext cx="280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E419637-19CD-498C-A0F0-9DEE96251753}"/>
                    </a:ext>
                  </a:extLst>
                </p14:cNvPr>
                <p14:cNvContentPartPr/>
                <p14:nvPr/>
              </p14:nvContentPartPr>
              <p14:xfrm>
                <a:off x="6361020" y="4066455"/>
                <a:ext cx="285120" cy="50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E419637-19CD-498C-A0F0-9DEE962517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52020" y="4057815"/>
                  <a:ext cx="30276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60E9BE0-E355-4171-985D-5655E58FD6D3}"/>
              </a:ext>
            </a:extLst>
          </p:cNvPr>
          <p:cNvGrpSpPr/>
          <p:nvPr/>
        </p:nvGrpSpPr>
        <p:grpSpPr>
          <a:xfrm>
            <a:off x="4311180" y="913575"/>
            <a:ext cx="2625480" cy="712800"/>
            <a:chOff x="4311180" y="913575"/>
            <a:chExt cx="262548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B79DC9-15EA-41FB-B1A5-11CAA3304938}"/>
                    </a:ext>
                  </a:extLst>
                </p14:cNvPr>
                <p14:cNvContentPartPr/>
                <p14:nvPr/>
              </p14:nvContentPartPr>
              <p14:xfrm>
                <a:off x="4311180" y="1106895"/>
                <a:ext cx="439560" cy="176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B79DC9-15EA-41FB-B1A5-11CAA330493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02540" y="1098255"/>
                  <a:ext cx="457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ED539C-C27A-481D-B11A-2EA0E88D2605}"/>
                    </a:ext>
                  </a:extLst>
                </p14:cNvPr>
                <p14:cNvContentPartPr/>
                <p14:nvPr/>
              </p14:nvContentPartPr>
              <p14:xfrm>
                <a:off x="4814820" y="1060455"/>
                <a:ext cx="331920" cy="16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ED539C-C27A-481D-B11A-2EA0E88D26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06180" y="1051455"/>
                  <a:ext cx="349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00703A4-EB4F-47FF-97DD-360ED5650CE5}"/>
                    </a:ext>
                  </a:extLst>
                </p14:cNvPr>
                <p14:cNvContentPartPr/>
                <p14:nvPr/>
              </p14:nvContentPartPr>
              <p14:xfrm>
                <a:off x="5188860" y="1017255"/>
                <a:ext cx="370440" cy="167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00703A4-EB4F-47FF-97DD-360ED5650CE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79860" y="1008255"/>
                  <a:ext cx="388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C728FD-BD48-4824-9B7D-9CA386493312}"/>
                    </a:ext>
                  </a:extLst>
                </p14:cNvPr>
                <p14:cNvContentPartPr/>
                <p14:nvPr/>
              </p14:nvContentPartPr>
              <p14:xfrm>
                <a:off x="5680980" y="938775"/>
                <a:ext cx="229320" cy="251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C728FD-BD48-4824-9B7D-9CA3864933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71980" y="930135"/>
                  <a:ext cx="246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9E7A31-0817-4028-A72A-F122497EB096}"/>
                    </a:ext>
                  </a:extLst>
                </p14:cNvPr>
                <p14:cNvContentPartPr/>
                <p14:nvPr/>
              </p14:nvContentPartPr>
              <p14:xfrm>
                <a:off x="5962140" y="950295"/>
                <a:ext cx="223200" cy="228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9E7A31-0817-4028-A72A-F122497EB0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53140" y="941655"/>
                  <a:ext cx="24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50FC28-ECCE-43AD-9248-7646D4A88615}"/>
                    </a:ext>
                  </a:extLst>
                </p14:cNvPr>
                <p14:cNvContentPartPr/>
                <p14:nvPr/>
              </p14:nvContentPartPr>
              <p14:xfrm>
                <a:off x="6300180" y="913575"/>
                <a:ext cx="203400" cy="277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50FC28-ECCE-43AD-9248-7646D4A886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1180" y="904575"/>
                  <a:ext cx="221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C4004FB-A35C-4DF7-A40A-FDDB49261978}"/>
                    </a:ext>
                  </a:extLst>
                </p14:cNvPr>
                <p14:cNvContentPartPr/>
                <p14:nvPr/>
              </p14:nvContentPartPr>
              <p14:xfrm>
                <a:off x="6748380" y="1178175"/>
                <a:ext cx="64440" cy="44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C4004FB-A35C-4DF7-A40A-FDDB492619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9380" y="1169175"/>
                  <a:ext cx="820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BE115B8-113D-4C7A-AE3D-9EF321AC849C}"/>
                    </a:ext>
                  </a:extLst>
                </p14:cNvPr>
                <p14:cNvContentPartPr/>
                <p14:nvPr/>
              </p14:nvContentPartPr>
              <p14:xfrm>
                <a:off x="6601860" y="1151895"/>
                <a:ext cx="97200" cy="192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BE115B8-113D-4C7A-AE3D-9EF321AC84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93220" y="1142895"/>
                  <a:ext cx="114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F04F716-291F-4F91-87B2-85771683E0FC}"/>
                    </a:ext>
                  </a:extLst>
                </p14:cNvPr>
                <p14:cNvContentPartPr/>
                <p14:nvPr/>
              </p14:nvContentPartPr>
              <p14:xfrm>
                <a:off x="6706620" y="1158735"/>
                <a:ext cx="230040" cy="190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F04F716-291F-4F91-87B2-85771683E0F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97620" y="1149735"/>
                  <a:ext cx="2476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2D2D7C2-232F-4177-9252-4B6733516AED}"/>
              </a:ext>
            </a:extLst>
          </p:cNvPr>
          <p:cNvGrpSpPr/>
          <p:nvPr/>
        </p:nvGrpSpPr>
        <p:grpSpPr>
          <a:xfrm>
            <a:off x="325260" y="4842615"/>
            <a:ext cx="283680" cy="368640"/>
            <a:chOff x="325260" y="4842615"/>
            <a:chExt cx="28368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7DB954E-F3A0-489E-96A1-55B8560E1C03}"/>
                    </a:ext>
                  </a:extLst>
                </p14:cNvPr>
                <p14:cNvContentPartPr/>
                <p14:nvPr/>
              </p14:nvContentPartPr>
              <p14:xfrm>
                <a:off x="325260" y="4892295"/>
                <a:ext cx="211320" cy="318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7DB954E-F3A0-489E-96A1-55B8560E1C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6620" y="4883655"/>
                  <a:ext cx="22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4B8EAF-9DC7-45DD-B98E-D2C340D08DBA}"/>
                    </a:ext>
                  </a:extLst>
                </p14:cNvPr>
                <p14:cNvContentPartPr/>
                <p14:nvPr/>
              </p14:nvContentPartPr>
              <p14:xfrm>
                <a:off x="347580" y="4842615"/>
                <a:ext cx="197280" cy="63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4B8EAF-9DC7-45DD-B98E-D2C340D08D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8580" y="4833975"/>
                  <a:ext cx="214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50CB3C4-1452-47CA-9285-8193EC63B44B}"/>
                    </a:ext>
                  </a:extLst>
                </p14:cNvPr>
                <p14:cNvContentPartPr/>
                <p14:nvPr/>
              </p14:nvContentPartPr>
              <p14:xfrm>
                <a:off x="576540" y="5032695"/>
                <a:ext cx="32400" cy="33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50CB3C4-1452-47CA-9285-8193EC63B4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540" y="5024055"/>
                  <a:ext cx="500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219BFA0-2513-4106-97C7-3240C331FA6D}"/>
              </a:ext>
            </a:extLst>
          </p:cNvPr>
          <p:cNvGrpSpPr/>
          <p:nvPr/>
        </p:nvGrpSpPr>
        <p:grpSpPr>
          <a:xfrm>
            <a:off x="3300300" y="5443095"/>
            <a:ext cx="815040" cy="272160"/>
            <a:chOff x="3300300" y="5443095"/>
            <a:chExt cx="8150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9F4C51-0B96-4B57-B6FF-CE77C2629519}"/>
                    </a:ext>
                  </a:extLst>
                </p14:cNvPr>
                <p14:cNvContentPartPr/>
                <p14:nvPr/>
              </p14:nvContentPartPr>
              <p14:xfrm>
                <a:off x="3305340" y="5526255"/>
                <a:ext cx="58320" cy="189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9F4C51-0B96-4B57-B6FF-CE77C262951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96340" y="5517615"/>
                  <a:ext cx="75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190DD08-C55D-42DD-A434-03D019B5B89F}"/>
                    </a:ext>
                  </a:extLst>
                </p14:cNvPr>
                <p14:cNvContentPartPr/>
                <p14:nvPr/>
              </p14:nvContentPartPr>
              <p14:xfrm>
                <a:off x="3300300" y="5530215"/>
                <a:ext cx="227520" cy="96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190DD08-C55D-42DD-A434-03D019B5B8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91300" y="5521215"/>
                  <a:ext cx="245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8092E64-1613-41C7-BBCB-CD9EAB743339}"/>
                    </a:ext>
                  </a:extLst>
                </p14:cNvPr>
                <p14:cNvContentPartPr/>
                <p14:nvPr/>
              </p14:nvContentPartPr>
              <p14:xfrm>
                <a:off x="3478860" y="5503575"/>
                <a:ext cx="113760" cy="157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8092E64-1613-41C7-BBCB-CD9EAB74333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70220" y="5494935"/>
                  <a:ext cx="131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5463CFB-11E1-4E28-B674-A73A854501ED}"/>
                    </a:ext>
                  </a:extLst>
                </p14:cNvPr>
                <p14:cNvContentPartPr/>
                <p14:nvPr/>
              </p14:nvContentPartPr>
              <p14:xfrm>
                <a:off x="3548340" y="5518695"/>
                <a:ext cx="172080" cy="12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5463CFB-11E1-4E28-B674-A73A854501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39340" y="5509695"/>
                  <a:ext cx="189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20980E8-8CF7-48B9-BF8F-143B6029959D}"/>
                    </a:ext>
                  </a:extLst>
                </p14:cNvPr>
                <p14:cNvContentPartPr/>
                <p14:nvPr/>
              </p14:nvContentPartPr>
              <p14:xfrm>
                <a:off x="3730140" y="5477655"/>
                <a:ext cx="1620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20980E8-8CF7-48B9-BF8F-143B602995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21500" y="5468655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22C92E6-5B7F-4657-8386-E5B01397EC5F}"/>
                    </a:ext>
                  </a:extLst>
                </p14:cNvPr>
                <p14:cNvContentPartPr/>
                <p14:nvPr/>
              </p14:nvContentPartPr>
              <p14:xfrm>
                <a:off x="3739140" y="5443095"/>
                <a:ext cx="254160" cy="129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22C92E6-5B7F-4657-8386-E5B01397EC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30140" y="5434095"/>
                  <a:ext cx="27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6483447-0373-45AD-87E2-8DA6127C33E0}"/>
                    </a:ext>
                  </a:extLst>
                </p14:cNvPr>
                <p14:cNvContentPartPr/>
                <p14:nvPr/>
              </p14:nvContentPartPr>
              <p14:xfrm>
                <a:off x="4025700" y="5552535"/>
                <a:ext cx="89640" cy="15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6483447-0373-45AD-87E2-8DA6127C33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16700" y="5543535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17DC370-1DD9-4DDD-BE35-755C2A4C1A8B}"/>
              </a:ext>
            </a:extLst>
          </p:cNvPr>
          <p:cNvGrpSpPr/>
          <p:nvPr/>
        </p:nvGrpSpPr>
        <p:grpSpPr>
          <a:xfrm>
            <a:off x="4399740" y="5032695"/>
            <a:ext cx="1923120" cy="455400"/>
            <a:chOff x="4399740" y="5032695"/>
            <a:chExt cx="1923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FA896C8-92C8-44D1-8A54-B499D4CDFCFF}"/>
                    </a:ext>
                  </a:extLst>
                </p14:cNvPr>
                <p14:cNvContentPartPr/>
                <p14:nvPr/>
              </p14:nvContentPartPr>
              <p14:xfrm>
                <a:off x="4475700" y="5287935"/>
                <a:ext cx="16200" cy="20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FA896C8-92C8-44D1-8A54-B499D4CDFC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66700" y="5278935"/>
                  <a:ext cx="33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DD22AF5-4B94-4664-8324-B1E59D6A852B}"/>
                    </a:ext>
                  </a:extLst>
                </p14:cNvPr>
                <p14:cNvContentPartPr/>
                <p14:nvPr/>
              </p14:nvContentPartPr>
              <p14:xfrm>
                <a:off x="4399740" y="5232495"/>
                <a:ext cx="601560" cy="23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DD22AF5-4B94-4664-8324-B1E59D6A85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90740" y="5223855"/>
                  <a:ext cx="619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C721C6B-EC8E-4991-A57D-77FB19589987}"/>
                    </a:ext>
                  </a:extLst>
                </p14:cNvPr>
                <p14:cNvContentPartPr/>
                <p14:nvPr/>
              </p14:nvContentPartPr>
              <p14:xfrm>
                <a:off x="5168340" y="5167335"/>
                <a:ext cx="248400" cy="19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C721C6B-EC8E-4991-A57D-77FB195899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59700" y="5158695"/>
                  <a:ext cx="266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A886896-C9DC-4A37-9236-FFC920E28F0C}"/>
                    </a:ext>
                  </a:extLst>
                </p14:cNvPr>
                <p14:cNvContentPartPr/>
                <p14:nvPr/>
              </p14:nvContentPartPr>
              <p14:xfrm>
                <a:off x="5445180" y="5032695"/>
                <a:ext cx="82440" cy="316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A886896-C9DC-4A37-9236-FFC920E28F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36180" y="5024055"/>
                  <a:ext cx="100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4C9BBA-DD2D-43E9-A187-339B851F83C7}"/>
                    </a:ext>
                  </a:extLst>
                </p14:cNvPr>
                <p14:cNvContentPartPr/>
                <p14:nvPr/>
              </p14:nvContentPartPr>
              <p14:xfrm>
                <a:off x="5395140" y="5251935"/>
                <a:ext cx="288000" cy="10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4C9BBA-DD2D-43E9-A187-339B851F83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86140" y="5243295"/>
                  <a:ext cx="30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F7F7ACC-BC9D-4F8A-9239-C410D0C1AAB3}"/>
                    </a:ext>
                  </a:extLst>
                </p14:cNvPr>
                <p14:cNvContentPartPr/>
                <p14:nvPr/>
              </p14:nvContentPartPr>
              <p14:xfrm>
                <a:off x="5547780" y="5174535"/>
                <a:ext cx="282960" cy="112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F7F7ACC-BC9D-4F8A-9239-C410D0C1AA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39140" y="5165535"/>
                  <a:ext cx="30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C8CBCF-2663-446C-AB75-2C5B65E17B0D}"/>
                    </a:ext>
                  </a:extLst>
                </p14:cNvPr>
                <p14:cNvContentPartPr/>
                <p14:nvPr/>
              </p14:nvContentPartPr>
              <p14:xfrm>
                <a:off x="5886900" y="5074095"/>
                <a:ext cx="224640" cy="178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DC8CBCF-2663-446C-AB75-2C5B65E17B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77900" y="5065455"/>
                  <a:ext cx="242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546488-8E94-41AD-BE2E-E40564351DA5}"/>
                    </a:ext>
                  </a:extLst>
                </p14:cNvPr>
                <p14:cNvContentPartPr/>
                <p14:nvPr/>
              </p14:nvContentPartPr>
              <p14:xfrm>
                <a:off x="6057900" y="5073735"/>
                <a:ext cx="186120" cy="15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546488-8E94-41AD-BE2E-E40564351DA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49260" y="5065095"/>
                  <a:ext cx="20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A1B3D4-0FAF-4AC8-8B37-BE289CC00883}"/>
                    </a:ext>
                  </a:extLst>
                </p14:cNvPr>
                <p14:cNvContentPartPr/>
                <p14:nvPr/>
              </p14:nvContentPartPr>
              <p14:xfrm>
                <a:off x="6114060" y="5047815"/>
                <a:ext cx="208800" cy="149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A1B3D4-0FAF-4AC8-8B37-BE289CC0088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05420" y="5038815"/>
                  <a:ext cx="2264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D149D52-90D5-4EE4-B2EC-DB6ACE54121F}"/>
              </a:ext>
            </a:extLst>
          </p:cNvPr>
          <p:cNvGrpSpPr/>
          <p:nvPr/>
        </p:nvGrpSpPr>
        <p:grpSpPr>
          <a:xfrm>
            <a:off x="6708420" y="4891215"/>
            <a:ext cx="385560" cy="279360"/>
            <a:chOff x="6708420" y="4891215"/>
            <a:chExt cx="3855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2062A3-3CF5-4083-998C-998258813C56}"/>
                    </a:ext>
                  </a:extLst>
                </p14:cNvPr>
                <p14:cNvContentPartPr/>
                <p14:nvPr/>
              </p14:nvContentPartPr>
              <p14:xfrm>
                <a:off x="6790500" y="5025135"/>
                <a:ext cx="21600" cy="14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2062A3-3CF5-4083-998C-998258813C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81860" y="5016135"/>
                  <a:ext cx="39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2DA1BCC-684A-4F9B-A9E2-0226EAB13370}"/>
                    </a:ext>
                  </a:extLst>
                </p14:cNvPr>
                <p14:cNvContentPartPr/>
                <p14:nvPr/>
              </p14:nvContentPartPr>
              <p14:xfrm>
                <a:off x="6708420" y="4931175"/>
                <a:ext cx="25200" cy="34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2DA1BCC-684A-4F9B-A9E2-0226EAB1337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99420" y="4922175"/>
                  <a:ext cx="4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7C55162-4702-4074-B2A8-1376FB92125E}"/>
                    </a:ext>
                  </a:extLst>
                </p14:cNvPr>
                <p14:cNvContentPartPr/>
                <p14:nvPr/>
              </p14:nvContentPartPr>
              <p14:xfrm>
                <a:off x="6820740" y="4891215"/>
                <a:ext cx="273240" cy="263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7C55162-4702-4074-B2A8-1376FB9212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12100" y="4882215"/>
                  <a:ext cx="29088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98670F1-B807-4EDA-BB7B-B06545CA478A}"/>
              </a:ext>
            </a:extLst>
          </p:cNvPr>
          <p:cNvGrpSpPr/>
          <p:nvPr/>
        </p:nvGrpSpPr>
        <p:grpSpPr>
          <a:xfrm>
            <a:off x="7344540" y="4643535"/>
            <a:ext cx="1073520" cy="588600"/>
            <a:chOff x="7344540" y="4643535"/>
            <a:chExt cx="10735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2E4CBEA-C282-43C9-968C-FFDEF9B426A5}"/>
                    </a:ext>
                  </a:extLst>
                </p14:cNvPr>
                <p14:cNvContentPartPr/>
                <p14:nvPr/>
              </p14:nvContentPartPr>
              <p14:xfrm>
                <a:off x="7344540" y="4885815"/>
                <a:ext cx="217440" cy="191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2E4CBEA-C282-43C9-968C-FFDEF9B426A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35540" y="4876815"/>
                  <a:ext cx="235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ECB5046-7078-4F35-8315-833DB930EC9E}"/>
                    </a:ext>
                  </a:extLst>
                </p14:cNvPr>
                <p14:cNvContentPartPr/>
                <p14:nvPr/>
              </p14:nvContentPartPr>
              <p14:xfrm>
                <a:off x="7447500" y="4888335"/>
                <a:ext cx="467280" cy="177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ECB5046-7078-4F35-8315-833DB930EC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38500" y="4879695"/>
                  <a:ext cx="484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17836BF-E286-450A-AB7D-C19DA2F2B657}"/>
                    </a:ext>
                  </a:extLst>
                </p14:cNvPr>
                <p14:cNvContentPartPr/>
                <p14:nvPr/>
              </p14:nvContentPartPr>
              <p14:xfrm>
                <a:off x="7911900" y="4866015"/>
                <a:ext cx="69840" cy="229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17836BF-E286-450A-AB7D-C19DA2F2B6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903260" y="4857015"/>
                  <a:ext cx="87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8AF9777-47D7-4C33-9156-0CB1A9A16584}"/>
                    </a:ext>
                  </a:extLst>
                </p14:cNvPr>
                <p14:cNvContentPartPr/>
                <p14:nvPr/>
              </p14:nvContentPartPr>
              <p14:xfrm>
                <a:off x="7865820" y="4879695"/>
                <a:ext cx="185760" cy="155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8AF9777-47D7-4C33-9156-0CB1A9A1658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57180" y="4870695"/>
                  <a:ext cx="20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52CE5CF-C95A-4F7B-BCF5-51525736C1DA}"/>
                    </a:ext>
                  </a:extLst>
                </p14:cNvPr>
                <p14:cNvContentPartPr/>
                <p14:nvPr/>
              </p14:nvContentPartPr>
              <p14:xfrm>
                <a:off x="8059140" y="4643535"/>
                <a:ext cx="38520" cy="348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52CE5CF-C95A-4F7B-BCF5-51525736C1D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50140" y="4634535"/>
                  <a:ext cx="56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ED8E31-7581-4AB9-9932-22389A986099}"/>
                    </a:ext>
                  </a:extLst>
                </p14:cNvPr>
                <p14:cNvContentPartPr/>
                <p14:nvPr/>
              </p14:nvContentPartPr>
              <p14:xfrm>
                <a:off x="8018100" y="4813455"/>
                <a:ext cx="4644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ED8E31-7581-4AB9-9932-22389A9860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09100" y="4804455"/>
                  <a:ext cx="6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BE56AFB-B665-4628-9F55-5A2154529EF8}"/>
                    </a:ext>
                  </a:extLst>
                </p14:cNvPr>
                <p14:cNvContentPartPr/>
                <p14:nvPr/>
              </p14:nvContentPartPr>
              <p14:xfrm>
                <a:off x="8127540" y="4781775"/>
                <a:ext cx="204480" cy="450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BE56AFB-B665-4628-9F55-5A2154529E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18540" y="4773135"/>
                  <a:ext cx="2221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F55D91D-939B-40D7-B974-E3BF2F01C904}"/>
                    </a:ext>
                  </a:extLst>
                </p14:cNvPr>
                <p14:cNvContentPartPr/>
                <p14:nvPr/>
              </p14:nvContentPartPr>
              <p14:xfrm>
                <a:off x="8406900" y="4985175"/>
                <a:ext cx="11160" cy="15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F55D91D-939B-40D7-B974-E3BF2F01C9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97900" y="4976535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603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B998C-5657-48E6-810A-C1300496030E}"/>
              </a:ext>
            </a:extLst>
          </p:cNvPr>
          <p:cNvSpPr txBox="1"/>
          <p:nvPr/>
        </p:nvSpPr>
        <p:spPr>
          <a:xfrm>
            <a:off x="251520" y="1340768"/>
            <a:ext cx="811485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language can be accepted by a PDA using two approaches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Acceptance by final state: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PDA accepts its input by consuming it and finally it enters the final state. 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Acceptance by empty stack: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reading the input string from the initial configuration for some PDA, the stack of PDA becomes empty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7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 accepted by Empty stack (Example)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7EBD-CE9A-404B-8549-DE7D056BE378}"/>
              </a:ext>
            </a:extLst>
          </p:cNvPr>
          <p:cNvSpPr txBox="1"/>
          <p:nvPr/>
        </p:nvSpPr>
        <p:spPr>
          <a:xfrm>
            <a:off x="251929" y="859590"/>
            <a:ext cx="8530855" cy="5447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base"/>
            <a:endParaRPr lang="en-US" sz="1200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2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q,aaabbb</a:t>
            </a:r>
            <a:r>
              <a:rPr lang="en-US" sz="22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Z) </a:t>
            </a:r>
          </a:p>
          <a:p>
            <a:pPr algn="l" fontAlgn="base"/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 is the current state, string=</a:t>
            </a:r>
            <a:r>
              <a:rPr lang="en-US" sz="2200" b="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current head position at first symbol ‘a’,  </a:t>
            </a:r>
            <a:r>
              <a:rPr lang="en-US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consists of initial top symbol Z) </a:t>
            </a:r>
          </a:p>
          <a:p>
            <a:pPr algn="l" fontAlgn="base"/>
            <a:endParaRPr lang="en-US" sz="2200" dirty="0">
              <a:solidFill>
                <a:srgbClr val="2732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├    move symbol</a:t>
            </a:r>
          </a:p>
          <a:p>
            <a:pPr algn="l" fontAlgn="base"/>
            <a:endParaRPr lang="en-US" sz="2200" dirty="0">
              <a:solidFill>
                <a:srgbClr val="2732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</a:t>
            </a:r>
            <a:r>
              <a:rPr lang="en-US" sz="2400" b="1" i="0" u="sng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aabbb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 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</a:t>
            </a:r>
            <a:r>
              <a:rPr lang="en-US" sz="2400" b="1" i="0" u="sng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</a:t>
            </a:r>
            <a:r>
              <a:rPr lang="en-US" sz="2400" b="1" i="0" u="sng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</a:t>
            </a:r>
            <a:r>
              <a:rPr lang="en-US" sz="2400" b="1" i="0" u="sng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├</a:t>
            </a:r>
            <a:r>
              <a:rPr lang="en-US" sz="24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(q1,</a:t>
            </a:r>
            <a:r>
              <a:rPr lang="en-US" sz="2400" b="1" i="0" u="sng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aaZ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 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(q1,</a:t>
            </a:r>
            <a:r>
              <a:rPr lang="en-US" sz="2400" b="1" i="0" u="sng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(q1,</a:t>
            </a:r>
            <a:r>
              <a:rPr lang="az-Cyrl-AZ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Z) </a:t>
            </a:r>
            <a:r>
              <a:rPr lang="en-IN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├ 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(q1,</a:t>
            </a:r>
            <a:r>
              <a:rPr lang="az-Cyrl-AZ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z-Cyrl-AZ" sz="24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40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IN" sz="2400" dirty="0">
              <a:solidFill>
                <a:srgbClr val="2732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200" b="1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200" b="1" u="sng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PDA rules</a:t>
            </a:r>
          </a:p>
          <a:p>
            <a:pPr marL="457200" indent="-457200" algn="l" fontAlgn="base">
              <a:buAutoNum type="arabicPeriod"/>
            </a:pPr>
            <a:r>
              <a:rPr lang="el-GR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200" dirty="0" err="1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q,a,Z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)=(</a:t>
            </a:r>
            <a:r>
              <a:rPr lang="en-IN" sz="2200" dirty="0" err="1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q,aZ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AutoNum type="arabicPeriod" startAt="2"/>
            </a:pPr>
            <a:r>
              <a:rPr lang="el-GR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200" dirty="0" err="1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q,a,a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)=(</a:t>
            </a:r>
            <a:r>
              <a:rPr lang="en-IN" sz="2200" dirty="0" err="1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q,aa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457200" indent="-457200" fontAlgn="base">
              <a:buAutoNum type="arabicPeriod" startAt="3"/>
            </a:pPr>
            <a:r>
              <a:rPr lang="el-GR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sz="2200" dirty="0" err="1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q,b,a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)=(q1, </a:t>
            </a:r>
            <a:r>
              <a:rPr lang="az-Cyrl-AZ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Tx/>
              <a:buAutoNum type="arabicPeriod" startAt="3"/>
            </a:pPr>
            <a:r>
              <a:rPr lang="el-GR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(q1,b,a)=(q1,</a:t>
            </a:r>
            <a:r>
              <a:rPr lang="az-Cyrl-AZ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fontAlgn="base">
              <a:buFontTx/>
              <a:buAutoNum type="arabicPeriod" startAt="3"/>
            </a:pPr>
            <a:r>
              <a:rPr lang="el-GR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(q1,</a:t>
            </a:r>
            <a:r>
              <a:rPr lang="az-Cyrl-AZ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,Z)=(q1,</a:t>
            </a:r>
            <a:r>
              <a:rPr lang="az-Cyrl-AZ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IN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i="0" u="sng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5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AA476-0431-4D3E-9CCE-DADB75BC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81162"/>
            <a:ext cx="8763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D3103-EA57-4F12-96EC-D42CC4E39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" y="1052736"/>
            <a:ext cx="8763679" cy="8240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43D4F4B-4C32-4F58-92EF-EE5D1FBBBA59}"/>
              </a:ext>
            </a:extLst>
          </p:cNvPr>
          <p:cNvGrpSpPr/>
          <p:nvPr/>
        </p:nvGrpSpPr>
        <p:grpSpPr>
          <a:xfrm>
            <a:off x="3707460" y="1737975"/>
            <a:ext cx="1044000" cy="339480"/>
            <a:chOff x="3707460" y="1737975"/>
            <a:chExt cx="10440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D18A42-644E-4C6E-A06E-E67D157C7D03}"/>
                    </a:ext>
                  </a:extLst>
                </p14:cNvPr>
                <p14:cNvContentPartPr/>
                <p14:nvPr/>
              </p14:nvContentPartPr>
              <p14:xfrm>
                <a:off x="3707460" y="1928055"/>
                <a:ext cx="375480" cy="14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D18A42-644E-4C6E-A06E-E67D157C7D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98460" y="1919055"/>
                  <a:ext cx="39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DF6421-41F1-4F09-90E6-5083C148A5D6}"/>
                    </a:ext>
                  </a:extLst>
                </p14:cNvPr>
                <p14:cNvContentPartPr/>
                <p14:nvPr/>
              </p14:nvContentPartPr>
              <p14:xfrm>
                <a:off x="4130460" y="1902135"/>
                <a:ext cx="304920" cy="10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DF6421-41F1-4F09-90E6-5083C148A5D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21820" y="1893495"/>
                  <a:ext cx="322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8A0762-2BDD-48C7-A986-036968645B14}"/>
                    </a:ext>
                  </a:extLst>
                </p14:cNvPr>
                <p14:cNvContentPartPr/>
                <p14:nvPr/>
              </p14:nvContentPartPr>
              <p14:xfrm>
                <a:off x="4582620" y="1737975"/>
                <a:ext cx="168840" cy="248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8A0762-2BDD-48C7-A986-036968645B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73620" y="1729335"/>
                  <a:ext cx="186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A55B58-823E-4269-AB87-2793831976BB}"/>
                    </a:ext>
                  </a:extLst>
                </p14:cNvPr>
                <p14:cNvContentPartPr/>
                <p14:nvPr/>
              </p14:nvContentPartPr>
              <p14:xfrm>
                <a:off x="3799980" y="1932015"/>
                <a:ext cx="243000" cy="11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A55B58-823E-4269-AB87-2793831976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91340" y="1923015"/>
                  <a:ext cx="260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469523-6E94-488D-AAE5-5248D866629B}"/>
                    </a:ext>
                  </a:extLst>
                </p14:cNvPr>
                <p14:cNvContentPartPr/>
                <p14:nvPr/>
              </p14:nvContentPartPr>
              <p14:xfrm>
                <a:off x="3879900" y="1938135"/>
                <a:ext cx="589680" cy="11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469523-6E94-488D-AAE5-5248D86662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71260" y="1929135"/>
                  <a:ext cx="607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69DDC4-3ED8-476C-8FF3-62480C58B776}"/>
                    </a:ext>
                  </a:extLst>
                </p14:cNvPr>
                <p14:cNvContentPartPr/>
                <p14:nvPr/>
              </p14:nvContentPartPr>
              <p14:xfrm>
                <a:off x="4239900" y="1908255"/>
                <a:ext cx="388440" cy="11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69DDC4-3ED8-476C-8FF3-62480C58B7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1260" y="1899255"/>
                  <a:ext cx="4060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913169-8E9E-4C15-94CE-1AA0F33E0858}"/>
              </a:ext>
            </a:extLst>
          </p:cNvPr>
          <p:cNvGrpSpPr/>
          <p:nvPr/>
        </p:nvGrpSpPr>
        <p:grpSpPr>
          <a:xfrm>
            <a:off x="474660" y="4415655"/>
            <a:ext cx="1261440" cy="1367640"/>
            <a:chOff x="474660" y="4415655"/>
            <a:chExt cx="1261440" cy="13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008371-B080-4E26-A5A5-A68BDBF0CF19}"/>
                    </a:ext>
                  </a:extLst>
                </p14:cNvPr>
                <p14:cNvContentPartPr/>
                <p14:nvPr/>
              </p14:nvContentPartPr>
              <p14:xfrm>
                <a:off x="474660" y="4570095"/>
                <a:ext cx="1261440" cy="121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008371-B080-4E26-A5A5-A68BDBF0CF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5660" y="4561455"/>
                  <a:ext cx="127908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EDFD3D-CE33-4FE3-8CED-4049FFD9C108}"/>
                    </a:ext>
                  </a:extLst>
                </p14:cNvPr>
                <p14:cNvContentPartPr/>
                <p14:nvPr/>
              </p14:nvContentPartPr>
              <p14:xfrm>
                <a:off x="1310220" y="4415655"/>
                <a:ext cx="290880" cy="1233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EDFD3D-CE33-4FE3-8CED-4049FFD9C1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01580" y="4407015"/>
                  <a:ext cx="30852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249B5B-9BC4-4903-BEB4-040194CA425D}"/>
                    </a:ext>
                  </a:extLst>
                </p14:cNvPr>
                <p14:cNvContentPartPr/>
                <p14:nvPr/>
              </p14:nvContentPartPr>
              <p14:xfrm>
                <a:off x="550980" y="5182095"/>
                <a:ext cx="953280" cy="20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249B5B-9BC4-4903-BEB4-040194CA42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1980" y="5173095"/>
                  <a:ext cx="970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B2A33B-1116-4928-BAD7-279C4B368359}"/>
                    </a:ext>
                  </a:extLst>
                </p14:cNvPr>
                <p14:cNvContentPartPr/>
                <p14:nvPr/>
              </p14:nvContentPartPr>
              <p14:xfrm>
                <a:off x="888300" y="5425455"/>
                <a:ext cx="343080" cy="20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B2A33B-1116-4928-BAD7-279C4B3683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9300" y="5416455"/>
                  <a:ext cx="360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572E4B7-4D85-47F2-9BC1-9E7CA535E5A5}"/>
                    </a:ext>
                  </a:extLst>
                </p14:cNvPr>
                <p14:cNvContentPartPr/>
                <p14:nvPr/>
              </p14:nvContentPartPr>
              <p14:xfrm>
                <a:off x="878940" y="5491335"/>
                <a:ext cx="266760" cy="76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572E4B7-4D85-47F2-9BC1-9E7CA535E5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9940" y="5482335"/>
                  <a:ext cx="284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F5DE5BF-3E17-4D4C-BA98-EBC45771BCE9}"/>
                    </a:ext>
                  </a:extLst>
                </p14:cNvPr>
                <p14:cNvContentPartPr/>
                <p14:nvPr/>
              </p14:nvContentPartPr>
              <p14:xfrm>
                <a:off x="1179540" y="5425455"/>
                <a:ext cx="157680" cy="14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F5DE5BF-3E17-4D4C-BA98-EBC45771BC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70540" y="5416815"/>
                  <a:ext cx="175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527698-1D52-4FC3-92A4-3A75C6B37C87}"/>
                    </a:ext>
                  </a:extLst>
                </p14:cNvPr>
                <p14:cNvContentPartPr/>
                <p14:nvPr/>
              </p14:nvContentPartPr>
              <p14:xfrm>
                <a:off x="547380" y="4933335"/>
                <a:ext cx="796320" cy="23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527698-1D52-4FC3-92A4-3A75C6B37C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8740" y="4924695"/>
                  <a:ext cx="81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B1FB30-A29C-4A23-B7DC-0A0208D8EEF0}"/>
                    </a:ext>
                  </a:extLst>
                </p14:cNvPr>
                <p14:cNvContentPartPr/>
                <p14:nvPr/>
              </p14:nvContentPartPr>
              <p14:xfrm>
                <a:off x="929700" y="5085255"/>
                <a:ext cx="377640" cy="142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B1FB30-A29C-4A23-B7DC-0A0208D8EE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060" y="5076255"/>
                  <a:ext cx="3952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2DCF9E-452C-4151-8419-43500D266AAA}"/>
              </a:ext>
            </a:extLst>
          </p:cNvPr>
          <p:cNvGrpSpPr/>
          <p:nvPr/>
        </p:nvGrpSpPr>
        <p:grpSpPr>
          <a:xfrm>
            <a:off x="262260" y="1888095"/>
            <a:ext cx="3124080" cy="2195280"/>
            <a:chOff x="262260" y="1888095"/>
            <a:chExt cx="3124080" cy="21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FEFF59-E99F-4CA6-8EF1-C273CC0CDEB3}"/>
                    </a:ext>
                  </a:extLst>
                </p14:cNvPr>
                <p14:cNvContentPartPr/>
                <p14:nvPr/>
              </p14:nvContentPartPr>
              <p14:xfrm>
                <a:off x="1326060" y="2014815"/>
                <a:ext cx="1083960" cy="100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FEFF59-E99F-4CA6-8EF1-C273CC0CDE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7420" y="2005815"/>
                  <a:ext cx="110160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DA38B1-4D81-46B0-B86A-851E206D7FBD}"/>
                    </a:ext>
                  </a:extLst>
                </p14:cNvPr>
                <p14:cNvContentPartPr/>
                <p14:nvPr/>
              </p14:nvContentPartPr>
              <p14:xfrm>
                <a:off x="2135700" y="1888095"/>
                <a:ext cx="160200" cy="990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DA38B1-4D81-46B0-B86A-851E206D7FB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27060" y="1879095"/>
                  <a:ext cx="177840" cy="10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9A479E-1CA9-438B-A7D2-1994403E9FE1}"/>
                    </a:ext>
                  </a:extLst>
                </p14:cNvPr>
                <p14:cNvContentPartPr/>
                <p14:nvPr/>
              </p14:nvContentPartPr>
              <p14:xfrm>
                <a:off x="1296540" y="2500455"/>
                <a:ext cx="1177560" cy="14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9A479E-1CA9-438B-A7D2-1994403E9FE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87900" y="2491815"/>
                  <a:ext cx="119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71CD89C-704C-4284-9735-E84371EB21A1}"/>
                    </a:ext>
                  </a:extLst>
                </p14:cNvPr>
                <p14:cNvContentPartPr/>
                <p14:nvPr/>
              </p14:nvContentPartPr>
              <p14:xfrm>
                <a:off x="1562220" y="2679375"/>
                <a:ext cx="420480" cy="20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71CD89C-704C-4284-9735-E84371EB21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53580" y="2670375"/>
                  <a:ext cx="43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4DEA13-60F9-42EF-B8ED-280C4DECDD6C}"/>
                    </a:ext>
                  </a:extLst>
                </p14:cNvPr>
                <p14:cNvContentPartPr/>
                <p14:nvPr/>
              </p14:nvContentPartPr>
              <p14:xfrm>
                <a:off x="1577700" y="2752455"/>
                <a:ext cx="361800" cy="6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4DEA13-60F9-42EF-B8ED-280C4DECDD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69060" y="2743815"/>
                  <a:ext cx="379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148700-FA3E-47F3-A186-41D7E3B1A087}"/>
                    </a:ext>
                  </a:extLst>
                </p14:cNvPr>
                <p14:cNvContentPartPr/>
                <p14:nvPr/>
              </p14:nvContentPartPr>
              <p14:xfrm>
                <a:off x="1996740" y="2750295"/>
                <a:ext cx="173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148700-FA3E-47F3-A186-41D7E3B1A0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88100" y="2741295"/>
                  <a:ext cx="191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4DA262-52FF-4DAD-A4C2-1056E6386F81}"/>
                    </a:ext>
                  </a:extLst>
                </p14:cNvPr>
                <p14:cNvContentPartPr/>
                <p14:nvPr/>
              </p14:nvContentPartPr>
              <p14:xfrm>
                <a:off x="1368180" y="3152775"/>
                <a:ext cx="399240" cy="58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4DA262-52FF-4DAD-A4C2-1056E6386F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59540" y="3143775"/>
                  <a:ext cx="4168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879BFEA-2DCE-4165-A0EC-50343A506EF1}"/>
                    </a:ext>
                  </a:extLst>
                </p14:cNvPr>
                <p14:cNvContentPartPr/>
                <p14:nvPr/>
              </p14:nvContentPartPr>
              <p14:xfrm>
                <a:off x="1976580" y="3125415"/>
                <a:ext cx="615960" cy="58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879BFEA-2DCE-4165-A0EC-50343A506EF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67940" y="3116415"/>
                  <a:ext cx="63360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2CBD59F-0A48-40C0-9E4D-1EBAB03249B9}"/>
                    </a:ext>
                  </a:extLst>
                </p14:cNvPr>
                <p14:cNvContentPartPr/>
                <p14:nvPr/>
              </p14:nvContentPartPr>
              <p14:xfrm>
                <a:off x="1184220" y="3860895"/>
                <a:ext cx="62640" cy="91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2CBD59F-0A48-40C0-9E4D-1EBAB03249B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5220" y="3851895"/>
                  <a:ext cx="80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DEF281-EB66-448D-83C6-0D5DE5A39B8A}"/>
                    </a:ext>
                  </a:extLst>
                </p14:cNvPr>
                <p14:cNvContentPartPr/>
                <p14:nvPr/>
              </p14:nvContentPartPr>
              <p14:xfrm>
                <a:off x="262260" y="3548775"/>
                <a:ext cx="177120" cy="27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DEF281-EB66-448D-83C6-0D5DE5A39B8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3620" y="3539775"/>
                  <a:ext cx="194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E52FBCD-7527-404A-8AA7-75570A0F3A68}"/>
                    </a:ext>
                  </a:extLst>
                </p14:cNvPr>
                <p14:cNvContentPartPr/>
                <p14:nvPr/>
              </p14:nvContentPartPr>
              <p14:xfrm>
                <a:off x="400500" y="3505935"/>
                <a:ext cx="18828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E52FBCD-7527-404A-8AA7-75570A0F3A6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1500" y="3496935"/>
                  <a:ext cx="205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D6E70D-3AD0-4894-94A5-75B0A8D89A03}"/>
                    </a:ext>
                  </a:extLst>
                </p14:cNvPr>
                <p14:cNvContentPartPr/>
                <p14:nvPr/>
              </p14:nvContentPartPr>
              <p14:xfrm>
                <a:off x="564660" y="3412335"/>
                <a:ext cx="215640" cy="12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D6E70D-3AD0-4894-94A5-75B0A8D89A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5660" y="3403335"/>
                  <a:ext cx="23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9A154B-7151-44BC-B460-33B52EDDA94F}"/>
                    </a:ext>
                  </a:extLst>
                </p14:cNvPr>
                <p14:cNvContentPartPr/>
                <p14:nvPr/>
              </p14:nvContentPartPr>
              <p14:xfrm>
                <a:off x="657540" y="3296055"/>
                <a:ext cx="26136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9A154B-7151-44BC-B460-33B52EDDA9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8540" y="3287055"/>
                  <a:ext cx="279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50AAB4-5EF6-4D6F-8358-334CA21756BD}"/>
                    </a:ext>
                  </a:extLst>
                </p14:cNvPr>
                <p14:cNvContentPartPr/>
                <p14:nvPr/>
              </p14:nvContentPartPr>
              <p14:xfrm>
                <a:off x="540900" y="3806535"/>
                <a:ext cx="273240" cy="8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50AAB4-5EF6-4D6F-8358-334CA21756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1900" y="3797535"/>
                  <a:ext cx="29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D7AC3B-4E1D-4990-876E-D39FE81862AC}"/>
                    </a:ext>
                  </a:extLst>
                </p14:cNvPr>
                <p14:cNvContentPartPr/>
                <p14:nvPr/>
              </p14:nvContentPartPr>
              <p14:xfrm>
                <a:off x="1564740" y="3567135"/>
                <a:ext cx="389160" cy="23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D7AC3B-4E1D-4990-876E-D39FE81862A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55740" y="3558495"/>
                  <a:ext cx="406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FF6944-2BF6-46D1-A0AA-662ED1230E50}"/>
                    </a:ext>
                  </a:extLst>
                </p14:cNvPr>
                <p14:cNvContentPartPr/>
                <p14:nvPr/>
              </p14:nvContentPartPr>
              <p14:xfrm>
                <a:off x="2497140" y="3230535"/>
                <a:ext cx="19584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FF6944-2BF6-46D1-A0AA-662ED1230E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88140" y="3221535"/>
                  <a:ext cx="213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BD6C8CD-D23E-4A35-B052-AAD2C32B5659}"/>
                    </a:ext>
                  </a:extLst>
                </p14:cNvPr>
                <p14:cNvContentPartPr/>
                <p14:nvPr/>
              </p14:nvContentPartPr>
              <p14:xfrm>
                <a:off x="2770740" y="3233055"/>
                <a:ext cx="206640" cy="12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BD6C8CD-D23E-4A35-B052-AAD2C32B565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61740" y="3224415"/>
                  <a:ext cx="224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D3E6D6-AD49-451E-B759-AAB549256887}"/>
                    </a:ext>
                  </a:extLst>
                </p14:cNvPr>
                <p14:cNvContentPartPr/>
                <p14:nvPr/>
              </p14:nvContentPartPr>
              <p14:xfrm>
                <a:off x="2977740" y="3130095"/>
                <a:ext cx="18072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D3E6D6-AD49-451E-B759-AAB5492568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69100" y="3121095"/>
                  <a:ext cx="198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194BDB-9BFA-459C-93E7-E221484DBB16}"/>
                    </a:ext>
                  </a:extLst>
                </p14:cNvPr>
                <p14:cNvContentPartPr/>
                <p14:nvPr/>
              </p14:nvContentPartPr>
              <p14:xfrm>
                <a:off x="3070260" y="3017055"/>
                <a:ext cx="295560" cy="19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194BDB-9BFA-459C-93E7-E221484DBB1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61620" y="3008055"/>
                  <a:ext cx="313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1282FE-3AF2-40AB-A565-B081B880275A}"/>
                    </a:ext>
                  </a:extLst>
                </p14:cNvPr>
                <p14:cNvContentPartPr/>
                <p14:nvPr/>
              </p14:nvContentPartPr>
              <p14:xfrm>
                <a:off x="3175740" y="3413055"/>
                <a:ext cx="77760" cy="19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1282FE-3AF2-40AB-A565-B081B88027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66740" y="3404415"/>
                  <a:ext cx="95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DBA84D-C937-4F77-8ADA-D8BDC9663E9A}"/>
                    </a:ext>
                  </a:extLst>
                </p14:cNvPr>
                <p14:cNvContentPartPr/>
                <p14:nvPr/>
              </p14:nvContentPartPr>
              <p14:xfrm>
                <a:off x="3150180" y="3455535"/>
                <a:ext cx="236160" cy="174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DBA84D-C937-4F77-8ADA-D8BDC9663E9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41540" y="3446895"/>
                  <a:ext cx="253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18E9FC-28D8-4AA9-BB28-3238D9AA461D}"/>
                    </a:ext>
                  </a:extLst>
                </p14:cNvPr>
                <p14:cNvContentPartPr/>
                <p14:nvPr/>
              </p14:nvContentPartPr>
              <p14:xfrm>
                <a:off x="2311020" y="3552735"/>
                <a:ext cx="444240" cy="338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18E9FC-28D8-4AA9-BB28-3238D9AA46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02380" y="3543735"/>
                  <a:ext cx="461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D2EA58-3431-487D-9BA8-7E2ACD810755}"/>
                    </a:ext>
                  </a:extLst>
                </p14:cNvPr>
                <p14:cNvContentPartPr/>
                <p14:nvPr/>
              </p14:nvContentPartPr>
              <p14:xfrm>
                <a:off x="1209060" y="3666495"/>
                <a:ext cx="110160" cy="416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D2EA58-3431-487D-9BA8-7E2ACD8107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00060" y="3657855"/>
                  <a:ext cx="127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FC0B93-7E0C-4F97-A7E8-D81200B57E36}"/>
                    </a:ext>
                  </a:extLst>
                </p14:cNvPr>
                <p14:cNvContentPartPr/>
                <p14:nvPr/>
              </p14:nvContentPartPr>
              <p14:xfrm>
                <a:off x="3112380" y="3316215"/>
                <a:ext cx="101880" cy="28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FC0B93-7E0C-4F97-A7E8-D81200B57E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03380" y="3307215"/>
                  <a:ext cx="1195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32ADA9-3FF0-42B0-B188-E967A146BC8B}"/>
              </a:ext>
            </a:extLst>
          </p:cNvPr>
          <p:cNvGrpSpPr/>
          <p:nvPr/>
        </p:nvGrpSpPr>
        <p:grpSpPr>
          <a:xfrm>
            <a:off x="2709900" y="3936135"/>
            <a:ext cx="1013400" cy="1365480"/>
            <a:chOff x="2709900" y="3936135"/>
            <a:chExt cx="1013400" cy="13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AFD735-AC9A-49F7-9E7C-7F8006285B6A}"/>
                    </a:ext>
                  </a:extLst>
                </p14:cNvPr>
                <p14:cNvContentPartPr/>
                <p14:nvPr/>
              </p14:nvContentPartPr>
              <p14:xfrm>
                <a:off x="2709900" y="4170495"/>
                <a:ext cx="976680" cy="1131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AFD735-AC9A-49F7-9E7C-7F8006285B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01260" y="4161855"/>
                  <a:ext cx="994320" cy="11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E067E3C-9463-49AA-8D28-8731FC7F8D18}"/>
                    </a:ext>
                  </a:extLst>
                </p14:cNvPr>
                <p14:cNvContentPartPr/>
                <p14:nvPr/>
              </p14:nvContentPartPr>
              <p14:xfrm>
                <a:off x="3366180" y="3936135"/>
                <a:ext cx="357120" cy="1121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E067E3C-9463-49AA-8D28-8731FC7F8D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57540" y="3927495"/>
                  <a:ext cx="374760" cy="11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1A58D04-C8B1-4277-A763-96768A5D2C19}"/>
                    </a:ext>
                  </a:extLst>
                </p14:cNvPr>
                <p14:cNvContentPartPr/>
                <p14:nvPr/>
              </p14:nvContentPartPr>
              <p14:xfrm>
                <a:off x="2831220" y="4678455"/>
                <a:ext cx="708120" cy="223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1A58D04-C8B1-4277-A763-96768A5D2C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22580" y="4669455"/>
                  <a:ext cx="725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3317E9-E5E2-436C-923E-4A1927262B76}"/>
                    </a:ext>
                  </a:extLst>
                </p14:cNvPr>
                <p14:cNvContentPartPr/>
                <p14:nvPr/>
              </p14:nvContentPartPr>
              <p14:xfrm>
                <a:off x="3112380" y="4888695"/>
                <a:ext cx="327960" cy="19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3317E9-E5E2-436C-923E-4A1927262B7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03380" y="4880055"/>
                  <a:ext cx="34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940600-66AC-4182-A208-F7C3FA03B8FD}"/>
                    </a:ext>
                  </a:extLst>
                </p14:cNvPr>
                <p14:cNvContentPartPr/>
                <p14:nvPr/>
              </p14:nvContentPartPr>
              <p14:xfrm>
                <a:off x="3187620" y="4934775"/>
                <a:ext cx="272520" cy="128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940600-66AC-4182-A208-F7C3FA03B8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78620" y="4925775"/>
                  <a:ext cx="290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8C14E6-E514-4DA8-95C1-B8E532B63F1C}"/>
                    </a:ext>
                  </a:extLst>
                </p14:cNvPr>
                <p14:cNvContentPartPr/>
                <p14:nvPr/>
              </p14:nvContentPartPr>
              <p14:xfrm>
                <a:off x="2804580" y="4403055"/>
                <a:ext cx="691200" cy="20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8C14E6-E514-4DA8-95C1-B8E532B63F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95940" y="4394415"/>
                  <a:ext cx="708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B1C7CD-D170-4151-BB95-41E2B9BFEBA3}"/>
                    </a:ext>
                  </a:extLst>
                </p14:cNvPr>
                <p14:cNvContentPartPr/>
                <p14:nvPr/>
              </p14:nvContentPartPr>
              <p14:xfrm>
                <a:off x="3112380" y="4581615"/>
                <a:ext cx="101520" cy="16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B1C7CD-D170-4151-BB95-41E2B9BFEBA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03380" y="4572615"/>
                  <a:ext cx="119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E08D9C-474B-4D84-846B-39BDF2B3EA28}"/>
                    </a:ext>
                  </a:extLst>
                </p14:cNvPr>
                <p14:cNvContentPartPr/>
                <p14:nvPr/>
              </p14:nvContentPartPr>
              <p14:xfrm>
                <a:off x="3142620" y="4625895"/>
                <a:ext cx="212040" cy="153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E08D9C-474B-4D84-846B-39BDF2B3EA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33620" y="4617255"/>
                  <a:ext cx="2296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10F4344-A6B5-4F3F-90EF-90B0D4BEC3A2}"/>
              </a:ext>
            </a:extLst>
          </p:cNvPr>
          <p:cNvGrpSpPr/>
          <p:nvPr/>
        </p:nvGrpSpPr>
        <p:grpSpPr>
          <a:xfrm>
            <a:off x="4483260" y="2417295"/>
            <a:ext cx="1698120" cy="478800"/>
            <a:chOff x="4483260" y="2417295"/>
            <a:chExt cx="169812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74FD1D-B439-492E-A40F-D9030BC545B9}"/>
                    </a:ext>
                  </a:extLst>
                </p14:cNvPr>
                <p14:cNvContentPartPr/>
                <p14:nvPr/>
              </p14:nvContentPartPr>
              <p14:xfrm>
                <a:off x="4650660" y="2675055"/>
                <a:ext cx="58320" cy="166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74FD1D-B439-492E-A40F-D9030BC545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41660" y="2666415"/>
                  <a:ext cx="75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2C9D9BD-6F13-4709-9BC8-955B038E4665}"/>
                    </a:ext>
                  </a:extLst>
                </p14:cNvPr>
                <p14:cNvContentPartPr/>
                <p14:nvPr/>
              </p14:nvContentPartPr>
              <p14:xfrm>
                <a:off x="4483260" y="2591535"/>
                <a:ext cx="412920" cy="304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2C9D9BD-6F13-4709-9BC8-955B038E466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74620" y="2582535"/>
                  <a:ext cx="430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F9772C-1AAD-4349-BE1A-14F8A165B298}"/>
                    </a:ext>
                  </a:extLst>
                </p14:cNvPr>
                <p14:cNvContentPartPr/>
                <p14:nvPr/>
              </p14:nvContentPartPr>
              <p14:xfrm>
                <a:off x="5045940" y="2465895"/>
                <a:ext cx="228600" cy="364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F9772C-1AAD-4349-BE1A-14F8A165B29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37300" y="2457255"/>
                  <a:ext cx="2462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0EB6C0-485C-4B89-B819-DC27484F1EC6}"/>
                    </a:ext>
                  </a:extLst>
                </p14:cNvPr>
                <p14:cNvContentPartPr/>
                <p14:nvPr/>
              </p14:nvContentPartPr>
              <p14:xfrm>
                <a:off x="5396580" y="2417295"/>
                <a:ext cx="303480" cy="313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0EB6C0-485C-4B89-B819-DC27484F1E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580" y="2408295"/>
                  <a:ext cx="321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1A6613-C141-4D24-A5E9-68D2ED2DC6CA}"/>
                    </a:ext>
                  </a:extLst>
                </p14:cNvPr>
                <p14:cNvContentPartPr/>
                <p14:nvPr/>
              </p14:nvContentPartPr>
              <p14:xfrm>
                <a:off x="5661900" y="2440335"/>
                <a:ext cx="344160" cy="232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1A6613-C141-4D24-A5E9-68D2ED2DC6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53260" y="2431695"/>
                  <a:ext cx="361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C87303-3FD4-472B-8EA2-26E9189BED3C}"/>
                    </a:ext>
                  </a:extLst>
                </p14:cNvPr>
                <p14:cNvContentPartPr/>
                <p14:nvPr/>
              </p14:nvContentPartPr>
              <p14:xfrm>
                <a:off x="6087420" y="2630055"/>
                <a:ext cx="93960" cy="18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C87303-3FD4-472B-8EA2-26E9189BED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78780" y="2621055"/>
                  <a:ext cx="1116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88B8068-F08A-4464-9840-2C35F315EBEE}"/>
              </a:ext>
            </a:extLst>
          </p:cNvPr>
          <p:cNvGrpSpPr/>
          <p:nvPr/>
        </p:nvGrpSpPr>
        <p:grpSpPr>
          <a:xfrm>
            <a:off x="6376500" y="2159175"/>
            <a:ext cx="2473560" cy="1023120"/>
            <a:chOff x="6376500" y="2159175"/>
            <a:chExt cx="2473560" cy="10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8A3C32-7E7A-4061-8EC8-B396554B3FAA}"/>
                    </a:ext>
                  </a:extLst>
                </p14:cNvPr>
                <p14:cNvContentPartPr/>
                <p14:nvPr/>
              </p14:nvContentPartPr>
              <p14:xfrm>
                <a:off x="6376500" y="2401095"/>
                <a:ext cx="347040" cy="13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8A3C32-7E7A-4061-8EC8-B396554B3F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67500" y="2392095"/>
                  <a:ext cx="364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E7AA1B-F36A-4A22-A69C-439ED760979A}"/>
                    </a:ext>
                  </a:extLst>
                </p14:cNvPr>
                <p14:cNvContentPartPr/>
                <p14:nvPr/>
              </p14:nvContentPartPr>
              <p14:xfrm>
                <a:off x="6634260" y="2462295"/>
                <a:ext cx="207000" cy="18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E7AA1B-F36A-4A22-A69C-439ED76097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25620" y="2453655"/>
                  <a:ext cx="224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F331F1C-6B99-43F2-A2E8-3102777B8E54}"/>
                    </a:ext>
                  </a:extLst>
                </p14:cNvPr>
                <p14:cNvContentPartPr/>
                <p14:nvPr/>
              </p14:nvContentPartPr>
              <p14:xfrm>
                <a:off x="6941340" y="2289495"/>
                <a:ext cx="378720" cy="185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F331F1C-6B99-43F2-A2E8-3102777B8E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32700" y="2280495"/>
                  <a:ext cx="396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9ED9F9-DB01-49CA-AE8A-A2A295E9C42C}"/>
                    </a:ext>
                  </a:extLst>
                </p14:cNvPr>
                <p14:cNvContentPartPr/>
                <p14:nvPr/>
              </p14:nvContentPartPr>
              <p14:xfrm>
                <a:off x="7002900" y="2383815"/>
                <a:ext cx="303480" cy="1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9ED9F9-DB01-49CA-AE8A-A2A295E9C4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94260" y="2375175"/>
                  <a:ext cx="321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03B949-9D87-4870-A0C0-8C9506399106}"/>
                    </a:ext>
                  </a:extLst>
                </p14:cNvPr>
                <p14:cNvContentPartPr/>
                <p14:nvPr/>
              </p14:nvContentPartPr>
              <p14:xfrm>
                <a:off x="7348500" y="2366175"/>
                <a:ext cx="145440" cy="6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03B949-9D87-4870-A0C0-8C950639910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339860" y="2357175"/>
                  <a:ext cx="163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B2996F-F79B-48E9-BAB9-5C7DF7E2A045}"/>
                    </a:ext>
                  </a:extLst>
                </p14:cNvPr>
                <p14:cNvContentPartPr/>
                <p14:nvPr/>
              </p14:nvContentPartPr>
              <p14:xfrm>
                <a:off x="7421940" y="2159175"/>
                <a:ext cx="268200" cy="354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B2996F-F79B-48E9-BAB9-5C7DF7E2A04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13300" y="2150175"/>
                  <a:ext cx="285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78472A-A60F-42E8-81CA-4B880700F1DF}"/>
                    </a:ext>
                  </a:extLst>
                </p14:cNvPr>
                <p14:cNvContentPartPr/>
                <p14:nvPr/>
              </p14:nvContentPartPr>
              <p14:xfrm>
                <a:off x="6542460" y="3051975"/>
                <a:ext cx="198720" cy="33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78472A-A60F-42E8-81CA-4B880700F1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33820" y="3043335"/>
                  <a:ext cx="216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9A8972-A952-48C1-BF6F-08FDD8A3DDE8}"/>
                    </a:ext>
                  </a:extLst>
                </p14:cNvPr>
                <p14:cNvContentPartPr/>
                <p14:nvPr/>
              </p14:nvContentPartPr>
              <p14:xfrm>
                <a:off x="6570540" y="3134055"/>
                <a:ext cx="295560" cy="2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9A8972-A952-48C1-BF6F-08FDD8A3DD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61540" y="3125415"/>
                  <a:ext cx="313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404A09-96EF-4BD4-B49D-FA5EEAE9D14B}"/>
                    </a:ext>
                  </a:extLst>
                </p14:cNvPr>
                <p14:cNvContentPartPr/>
                <p14:nvPr/>
              </p14:nvContentPartPr>
              <p14:xfrm>
                <a:off x="7088940" y="2851815"/>
                <a:ext cx="270720" cy="30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404A09-96EF-4BD4-B49D-FA5EEAE9D1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79940" y="2843175"/>
                  <a:ext cx="288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38FEF58-9DA3-4AD7-8E01-874A0FBCA92C}"/>
                    </a:ext>
                  </a:extLst>
                </p14:cNvPr>
                <p14:cNvContentPartPr/>
                <p14:nvPr/>
              </p14:nvContentPartPr>
              <p14:xfrm>
                <a:off x="7306740" y="2871615"/>
                <a:ext cx="261360" cy="23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38FEF58-9DA3-4AD7-8E01-874A0FBCA92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97740" y="2862615"/>
                  <a:ext cx="279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F67715-659A-4B29-88FB-C30147C3F4F4}"/>
                    </a:ext>
                  </a:extLst>
                </p14:cNvPr>
                <p14:cNvContentPartPr/>
                <p14:nvPr/>
              </p14:nvContentPartPr>
              <p14:xfrm>
                <a:off x="7592580" y="2999415"/>
                <a:ext cx="156240" cy="18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F67715-659A-4B29-88FB-C30147C3F4F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83580" y="2990415"/>
                  <a:ext cx="173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EE88728-3EB6-4851-A2A8-08EF2EE6ED74}"/>
                    </a:ext>
                  </a:extLst>
                </p14:cNvPr>
                <p14:cNvContentPartPr/>
                <p14:nvPr/>
              </p14:nvContentPartPr>
              <p14:xfrm>
                <a:off x="7869420" y="2826975"/>
                <a:ext cx="380160" cy="139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EE88728-3EB6-4851-A2A8-08EF2EE6ED7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60780" y="2818335"/>
                  <a:ext cx="39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274550-23B5-4E3C-8097-F64CC46EA649}"/>
                    </a:ext>
                  </a:extLst>
                </p14:cNvPr>
                <p14:cNvContentPartPr/>
                <p14:nvPr/>
              </p14:nvContentPartPr>
              <p14:xfrm>
                <a:off x="8207820" y="2716815"/>
                <a:ext cx="286920" cy="18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274550-23B5-4E3C-8097-F64CC46EA64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9180" y="2708175"/>
                  <a:ext cx="304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CC55F4-C293-489C-8BA8-3B9AAF38D37D}"/>
                    </a:ext>
                  </a:extLst>
                </p14:cNvPr>
                <p14:cNvContentPartPr/>
                <p14:nvPr/>
              </p14:nvContentPartPr>
              <p14:xfrm>
                <a:off x="8203860" y="2820495"/>
                <a:ext cx="243360" cy="38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CC55F4-C293-489C-8BA8-3B9AAF38D3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94860" y="2811855"/>
                  <a:ext cx="261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EB3304-9FA3-41F7-ACAA-02D13F2A5800}"/>
                    </a:ext>
                  </a:extLst>
                </p14:cNvPr>
                <p14:cNvContentPartPr/>
                <p14:nvPr/>
              </p14:nvContentPartPr>
              <p14:xfrm>
                <a:off x="8513100" y="2799975"/>
                <a:ext cx="126720" cy="8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EB3304-9FA3-41F7-ACAA-02D13F2A58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04460" y="2791335"/>
                  <a:ext cx="144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1CBA0D-FE63-4F37-822E-934F64BCC584}"/>
                    </a:ext>
                  </a:extLst>
                </p14:cNvPr>
                <p14:cNvContentPartPr/>
                <p14:nvPr/>
              </p14:nvContentPartPr>
              <p14:xfrm>
                <a:off x="8667900" y="2551575"/>
                <a:ext cx="182160" cy="384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1CBA0D-FE63-4F37-822E-934F64BCC5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58900" y="2542575"/>
                  <a:ext cx="19980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DB85C3-EFC2-46F4-9851-60F7808EF356}"/>
              </a:ext>
            </a:extLst>
          </p:cNvPr>
          <p:cNvGrpSpPr/>
          <p:nvPr/>
        </p:nvGrpSpPr>
        <p:grpSpPr>
          <a:xfrm>
            <a:off x="4464540" y="3683415"/>
            <a:ext cx="460080" cy="418320"/>
            <a:chOff x="4464540" y="3683415"/>
            <a:chExt cx="4600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AF3DA3-BF41-4896-AAC2-AA986FD447BB}"/>
                    </a:ext>
                  </a:extLst>
                </p14:cNvPr>
                <p14:cNvContentPartPr/>
                <p14:nvPr/>
              </p14:nvContentPartPr>
              <p14:xfrm>
                <a:off x="4602060" y="3849375"/>
                <a:ext cx="276120" cy="170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AF3DA3-BF41-4896-AAC2-AA986FD447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93060" y="3840375"/>
                  <a:ext cx="293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32445A-C6D1-4C6D-9940-B22E9CCAB12B}"/>
                    </a:ext>
                  </a:extLst>
                </p14:cNvPr>
                <p14:cNvContentPartPr/>
                <p14:nvPr/>
              </p14:nvContentPartPr>
              <p14:xfrm>
                <a:off x="4464540" y="3683415"/>
                <a:ext cx="460080" cy="418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32445A-C6D1-4C6D-9940-B22E9CCAB1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55540" y="3674415"/>
                  <a:ext cx="47772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02BF0B9-DA8E-45E9-8D8E-ECAB2B751CFC}"/>
                  </a:ext>
                </a:extLst>
              </p14:cNvPr>
              <p14:cNvContentPartPr/>
              <p14:nvPr/>
            </p14:nvContentPartPr>
            <p14:xfrm>
              <a:off x="5359500" y="3643455"/>
              <a:ext cx="258840" cy="451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02BF0B9-DA8E-45E9-8D8E-ECAB2B751CF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50860" y="3634455"/>
                <a:ext cx="276480" cy="46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4012F38-3777-4F0E-9FE2-6A894102B66A}"/>
              </a:ext>
            </a:extLst>
          </p:cNvPr>
          <p:cNvGrpSpPr/>
          <p:nvPr/>
        </p:nvGrpSpPr>
        <p:grpSpPr>
          <a:xfrm>
            <a:off x="5893020" y="3394695"/>
            <a:ext cx="2737800" cy="1105200"/>
            <a:chOff x="5893020" y="3394695"/>
            <a:chExt cx="2737800" cy="11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696064-F715-40FF-A8C6-F33B08FD7ED2}"/>
                    </a:ext>
                  </a:extLst>
                </p14:cNvPr>
                <p14:cNvContentPartPr/>
                <p14:nvPr/>
              </p14:nvContentPartPr>
              <p14:xfrm>
                <a:off x="5893020" y="3637695"/>
                <a:ext cx="282600" cy="36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696064-F715-40FF-A8C6-F33B08FD7ED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84020" y="3629055"/>
                  <a:ext cx="300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718F23-7ED0-4EED-A800-77736E768842}"/>
                    </a:ext>
                  </a:extLst>
                </p14:cNvPr>
                <p14:cNvContentPartPr/>
                <p14:nvPr/>
              </p14:nvContentPartPr>
              <p14:xfrm>
                <a:off x="6165540" y="3637335"/>
                <a:ext cx="258480" cy="28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718F23-7ED0-4EED-A800-77736E76884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56900" y="3628335"/>
                  <a:ext cx="276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F2B6DE-938C-4409-BE84-091EFE3E0A14}"/>
                    </a:ext>
                  </a:extLst>
                </p14:cNvPr>
                <p14:cNvContentPartPr/>
                <p14:nvPr/>
              </p14:nvContentPartPr>
              <p14:xfrm>
                <a:off x="6520860" y="3828135"/>
                <a:ext cx="107280" cy="17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F2B6DE-938C-4409-BE84-091EFE3E0A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11860" y="3819495"/>
                  <a:ext cx="12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EE24785-65DC-41F5-AD13-334771ACBF7B}"/>
                    </a:ext>
                  </a:extLst>
                </p14:cNvPr>
                <p14:cNvContentPartPr/>
                <p14:nvPr/>
              </p14:nvContentPartPr>
              <p14:xfrm>
                <a:off x="6851700" y="3570015"/>
                <a:ext cx="86760" cy="257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EE24785-65DC-41F5-AD13-334771ACBF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42700" y="3561375"/>
                  <a:ext cx="104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49BABBC-CC8E-4A92-885D-10D4DB489019}"/>
                    </a:ext>
                  </a:extLst>
                </p14:cNvPr>
                <p14:cNvContentPartPr/>
                <p14:nvPr/>
              </p14:nvContentPartPr>
              <p14:xfrm>
                <a:off x="6874020" y="3668295"/>
                <a:ext cx="237240" cy="172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49BABBC-CC8E-4A92-885D-10D4DB4890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65020" y="3659655"/>
                  <a:ext cx="254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A576AD-45BA-45AB-8503-1F3494A44333}"/>
                    </a:ext>
                  </a:extLst>
                </p14:cNvPr>
                <p14:cNvContentPartPr/>
                <p14:nvPr/>
              </p14:nvContentPartPr>
              <p14:xfrm>
                <a:off x="7105860" y="3715095"/>
                <a:ext cx="155880" cy="149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A576AD-45BA-45AB-8503-1F3494A4433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97220" y="3706455"/>
                  <a:ext cx="173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0F0EC8-43DB-45CF-A47F-74C57492BFE3}"/>
                    </a:ext>
                  </a:extLst>
                </p14:cNvPr>
                <p14:cNvContentPartPr/>
                <p14:nvPr/>
              </p14:nvContentPartPr>
              <p14:xfrm>
                <a:off x="7300260" y="3532215"/>
                <a:ext cx="286920" cy="19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0F0EC8-43DB-45CF-A47F-74C57492BFE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91260" y="3523215"/>
                  <a:ext cx="30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F4931F1-5234-4610-8E09-342E7B4A3B17}"/>
                    </a:ext>
                  </a:extLst>
                </p14:cNvPr>
                <p14:cNvContentPartPr/>
                <p14:nvPr/>
              </p14:nvContentPartPr>
              <p14:xfrm>
                <a:off x="7329780" y="3628335"/>
                <a:ext cx="29088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F4931F1-5234-4610-8E09-342E7B4A3B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20780" y="3619695"/>
                  <a:ext cx="308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B4953F-B6CE-41C0-A022-99B345C78AE6}"/>
                    </a:ext>
                  </a:extLst>
                </p14:cNvPr>
                <p14:cNvContentPartPr/>
                <p14:nvPr/>
              </p14:nvContentPartPr>
              <p14:xfrm>
                <a:off x="7613460" y="3561735"/>
                <a:ext cx="176040" cy="12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B4953F-B6CE-41C0-A022-99B345C78A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04460" y="3552735"/>
                  <a:ext cx="193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BADF18B-0314-44CD-99FB-822A00204094}"/>
                    </a:ext>
                  </a:extLst>
                </p14:cNvPr>
                <p14:cNvContentPartPr/>
                <p14:nvPr/>
              </p14:nvContentPartPr>
              <p14:xfrm>
                <a:off x="7798860" y="3394695"/>
                <a:ext cx="139680" cy="394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BADF18B-0314-44CD-99FB-822A002040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90220" y="3385695"/>
                  <a:ext cx="1573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F0AA8D-2FC8-496F-A543-F853F7E2E893}"/>
                    </a:ext>
                  </a:extLst>
                </p14:cNvPr>
                <p14:cNvContentPartPr/>
                <p14:nvPr/>
              </p14:nvContentPartPr>
              <p14:xfrm>
                <a:off x="6493500" y="4324575"/>
                <a:ext cx="158400" cy="1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F0AA8D-2FC8-496F-A543-F853F7E2E89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84500" y="4315935"/>
                  <a:ext cx="176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A61D35-54EB-4246-BCA1-AFB3835693B2}"/>
                    </a:ext>
                  </a:extLst>
                </p14:cNvPr>
                <p14:cNvContentPartPr/>
                <p14:nvPr/>
              </p14:nvContentPartPr>
              <p14:xfrm>
                <a:off x="6497100" y="4398375"/>
                <a:ext cx="331200" cy="50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A61D35-54EB-4246-BCA1-AFB3835693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88100" y="4389375"/>
                  <a:ext cx="348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D670E4-E810-4982-826F-461FDAF0181E}"/>
                    </a:ext>
                  </a:extLst>
                </p14:cNvPr>
                <p14:cNvContentPartPr/>
                <p14:nvPr/>
              </p14:nvContentPartPr>
              <p14:xfrm>
                <a:off x="6913620" y="4115415"/>
                <a:ext cx="326160" cy="351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D670E4-E810-4982-826F-461FDAF0181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4620" y="4106775"/>
                  <a:ext cx="343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A8449F2-D665-4396-ACBC-B05F7F787064}"/>
                    </a:ext>
                  </a:extLst>
                </p14:cNvPr>
                <p14:cNvContentPartPr/>
                <p14:nvPr/>
              </p14:nvContentPartPr>
              <p14:xfrm>
                <a:off x="7136460" y="4103175"/>
                <a:ext cx="286920" cy="321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A8449F2-D665-4396-ACBC-B05F7F7870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27460" y="4094175"/>
                  <a:ext cx="304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C1960E-D1C2-4BC2-B968-EEBCB39E8B9F}"/>
                    </a:ext>
                  </a:extLst>
                </p14:cNvPr>
                <p14:cNvContentPartPr/>
                <p14:nvPr/>
              </p14:nvContentPartPr>
              <p14:xfrm>
                <a:off x="7473420" y="4331775"/>
                <a:ext cx="132120" cy="168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C1960E-D1C2-4BC2-B968-EEBCB39E8B9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64780" y="4322775"/>
                  <a:ext cx="149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4B8B43F-DCD0-42EF-A002-91E0DCDF36C8}"/>
                    </a:ext>
                  </a:extLst>
                </p14:cNvPr>
                <p14:cNvContentPartPr/>
                <p14:nvPr/>
              </p14:nvContentPartPr>
              <p14:xfrm>
                <a:off x="7766460" y="4058895"/>
                <a:ext cx="72000" cy="263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4B8B43F-DCD0-42EF-A002-91E0DCDF36C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57820" y="4049895"/>
                  <a:ext cx="89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D6FEA20-F4B0-4726-A235-0C554427A454}"/>
                    </a:ext>
                  </a:extLst>
                </p14:cNvPr>
                <p14:cNvContentPartPr/>
                <p14:nvPr/>
              </p14:nvContentPartPr>
              <p14:xfrm>
                <a:off x="7781940" y="4193895"/>
                <a:ext cx="176040" cy="143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D6FEA20-F4B0-4726-A235-0C554427A4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72940" y="4185255"/>
                  <a:ext cx="193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84A114-EFB7-4565-B503-A55CDD3F9AF9}"/>
                    </a:ext>
                  </a:extLst>
                </p14:cNvPr>
                <p14:cNvContentPartPr/>
                <p14:nvPr/>
              </p14:nvContentPartPr>
              <p14:xfrm>
                <a:off x="8022060" y="4058895"/>
                <a:ext cx="264960" cy="214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84A114-EFB7-4565-B503-A55CDD3F9AF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013420" y="4050255"/>
                  <a:ext cx="282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4B1538-F88C-4830-81EC-66EA74101742}"/>
                    </a:ext>
                  </a:extLst>
                </p14:cNvPr>
                <p14:cNvContentPartPr/>
                <p14:nvPr/>
              </p14:nvContentPartPr>
              <p14:xfrm>
                <a:off x="8025660" y="4160415"/>
                <a:ext cx="258480" cy="24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4B1538-F88C-4830-81EC-66EA741017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17020" y="4151415"/>
                  <a:ext cx="27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C22C1DD-8490-427D-994F-8DA2BB91D4EC}"/>
                    </a:ext>
                  </a:extLst>
                </p14:cNvPr>
                <p14:cNvContentPartPr/>
                <p14:nvPr/>
              </p14:nvContentPartPr>
              <p14:xfrm>
                <a:off x="8298900" y="4118655"/>
                <a:ext cx="156960" cy="163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C22C1DD-8490-427D-994F-8DA2BB91D4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89900" y="4110015"/>
                  <a:ext cx="174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009DF1-AA60-4127-A162-1B7E73F08548}"/>
                    </a:ext>
                  </a:extLst>
                </p14:cNvPr>
                <p14:cNvContentPartPr/>
                <p14:nvPr/>
              </p14:nvContentPartPr>
              <p14:xfrm>
                <a:off x="8458380" y="3879975"/>
                <a:ext cx="172440" cy="487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009DF1-AA60-4127-A162-1B7E73F085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49380" y="3870975"/>
                  <a:ext cx="190080" cy="50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237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76282C-0816-4969-BAD3-3E4305B0F285}"/>
              </a:ext>
            </a:extLst>
          </p:cNvPr>
          <p:cNvGrpSpPr/>
          <p:nvPr/>
        </p:nvGrpSpPr>
        <p:grpSpPr>
          <a:xfrm>
            <a:off x="703620" y="1151895"/>
            <a:ext cx="1306440" cy="2202840"/>
            <a:chOff x="703620" y="1151895"/>
            <a:chExt cx="1306440" cy="22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D8E4D6-191A-4E9B-BD42-B273E3B1F2BC}"/>
                    </a:ext>
                  </a:extLst>
                </p14:cNvPr>
                <p14:cNvContentPartPr/>
                <p14:nvPr/>
              </p14:nvContentPartPr>
              <p14:xfrm>
                <a:off x="703620" y="1174575"/>
                <a:ext cx="943560" cy="145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D8E4D6-191A-4E9B-BD42-B273E3B1F2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4980" y="1165575"/>
                  <a:ext cx="961200" cy="14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247612-0FB0-474F-88F2-6B80EA4D1341}"/>
                    </a:ext>
                  </a:extLst>
                </p14:cNvPr>
                <p14:cNvContentPartPr/>
                <p14:nvPr/>
              </p14:nvContentPartPr>
              <p14:xfrm>
                <a:off x="1472940" y="1151895"/>
                <a:ext cx="98640" cy="129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247612-0FB0-474F-88F2-6B80EA4D13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4300" y="1142895"/>
                  <a:ext cx="11628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7017AD-25A3-4F00-B62A-0ED7562C8A17}"/>
                    </a:ext>
                  </a:extLst>
                </p14:cNvPr>
                <p14:cNvContentPartPr/>
                <p14:nvPr/>
              </p14:nvContentPartPr>
              <p14:xfrm>
                <a:off x="1036980" y="2136495"/>
                <a:ext cx="495720" cy="54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7017AD-25A3-4F00-B62A-0ED7562C8A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7980" y="2127855"/>
                  <a:ext cx="51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C06665-082E-472C-B0B5-2AA8F67F612D}"/>
                    </a:ext>
                  </a:extLst>
                </p14:cNvPr>
                <p14:cNvContentPartPr/>
                <p14:nvPr/>
              </p14:nvContentPartPr>
              <p14:xfrm>
                <a:off x="774540" y="2174655"/>
                <a:ext cx="563040" cy="9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C06665-082E-472C-B0B5-2AA8F67F61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5900" y="2166015"/>
                  <a:ext cx="58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0AB276-4BCD-495D-A096-72FB25715CC8}"/>
                    </a:ext>
                  </a:extLst>
                </p14:cNvPr>
                <p14:cNvContentPartPr/>
                <p14:nvPr/>
              </p14:nvContentPartPr>
              <p14:xfrm>
                <a:off x="1003140" y="2341335"/>
                <a:ext cx="279720" cy="11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0AB276-4BCD-495D-A096-72FB25715C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4140" y="2332695"/>
                  <a:ext cx="297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557885-A837-4F16-B502-8BB8F6463D57}"/>
                    </a:ext>
                  </a:extLst>
                </p14:cNvPr>
                <p14:cNvContentPartPr/>
                <p14:nvPr/>
              </p14:nvContentPartPr>
              <p14:xfrm>
                <a:off x="969300" y="2397495"/>
                <a:ext cx="23220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557885-A837-4F16-B502-8BB8F6463D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0660" y="2388855"/>
                  <a:ext cx="24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CEA5AB-0357-4FEC-8BBA-60AEA5EC3968}"/>
                    </a:ext>
                  </a:extLst>
                </p14:cNvPr>
                <p14:cNvContentPartPr/>
                <p14:nvPr/>
              </p14:nvContentPartPr>
              <p14:xfrm>
                <a:off x="1256580" y="2348175"/>
                <a:ext cx="157680" cy="9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CEA5AB-0357-4FEC-8BBA-60AEA5EC39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47940" y="2339535"/>
                  <a:ext cx="175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60BDB6-45D9-4CA9-8D89-FBC32A99EA60}"/>
                    </a:ext>
                  </a:extLst>
                </p14:cNvPr>
                <p14:cNvContentPartPr/>
                <p14:nvPr/>
              </p14:nvContentPartPr>
              <p14:xfrm>
                <a:off x="703620" y="1902135"/>
                <a:ext cx="719280" cy="9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60BDB6-45D9-4CA9-8D89-FBC32A99EA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4980" y="1893135"/>
                  <a:ext cx="736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208265-5EE3-44C7-A923-558C41C76568}"/>
                    </a:ext>
                  </a:extLst>
                </p14:cNvPr>
                <p14:cNvContentPartPr/>
                <p14:nvPr/>
              </p14:nvContentPartPr>
              <p14:xfrm>
                <a:off x="1051020" y="2001495"/>
                <a:ext cx="307440" cy="12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208265-5EE3-44C7-A923-558C41C765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2380" y="1992855"/>
                  <a:ext cx="325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060311-61F1-4530-AC03-5E2F00A5E79A}"/>
                    </a:ext>
                  </a:extLst>
                </p14:cNvPr>
                <p14:cNvContentPartPr/>
                <p14:nvPr/>
              </p14:nvContentPartPr>
              <p14:xfrm>
                <a:off x="781740" y="2693775"/>
                <a:ext cx="355320" cy="66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060311-61F1-4530-AC03-5E2F00A5E7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3100" y="2684775"/>
                  <a:ext cx="37296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8E4F7A-EB95-44AF-B53D-24A9ABEA9BD7}"/>
                    </a:ext>
                  </a:extLst>
                </p14:cNvPr>
                <p14:cNvContentPartPr/>
                <p14:nvPr/>
              </p14:nvContentPartPr>
              <p14:xfrm>
                <a:off x="1304460" y="2675055"/>
                <a:ext cx="705600" cy="51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8E4F7A-EB95-44AF-B53D-24A9ABEA9B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5460" y="2666415"/>
                  <a:ext cx="723240" cy="52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38150A-45C8-471F-BC4B-325354E4036C}"/>
                  </a:ext>
                </a:extLst>
              </p14:cNvPr>
              <p14:cNvContentPartPr/>
              <p14:nvPr/>
            </p14:nvContentPartPr>
            <p14:xfrm>
              <a:off x="429660" y="2950095"/>
              <a:ext cx="349560" cy="14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38150A-45C8-471F-BC4B-325354E403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0660" y="2941095"/>
                <a:ext cx="36720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A0AA283-8D8C-4C60-A8BE-FAE9A9EDFC8B}"/>
              </a:ext>
            </a:extLst>
          </p:cNvPr>
          <p:cNvGrpSpPr/>
          <p:nvPr/>
        </p:nvGrpSpPr>
        <p:grpSpPr>
          <a:xfrm>
            <a:off x="1741860" y="2675775"/>
            <a:ext cx="231840" cy="220320"/>
            <a:chOff x="1741860" y="2675775"/>
            <a:chExt cx="2318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9D775A-73A9-47B5-BE43-B1D4AE056541}"/>
                    </a:ext>
                  </a:extLst>
                </p14:cNvPr>
                <p14:cNvContentPartPr/>
                <p14:nvPr/>
              </p14:nvContentPartPr>
              <p14:xfrm>
                <a:off x="1742220" y="2675775"/>
                <a:ext cx="119880" cy="22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9D775A-73A9-47B5-BE43-B1D4AE0565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3220" y="2667135"/>
                  <a:ext cx="137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63F745-780C-4FE2-B71E-024C58FE87A6}"/>
                    </a:ext>
                  </a:extLst>
                </p14:cNvPr>
                <p14:cNvContentPartPr/>
                <p14:nvPr/>
              </p14:nvContentPartPr>
              <p14:xfrm>
                <a:off x="1741860" y="2786295"/>
                <a:ext cx="231840" cy="10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63F745-780C-4FE2-B71E-024C58FE87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32860" y="2777655"/>
                  <a:ext cx="249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3C7404-67FE-4000-BF8E-EA15022BD958}"/>
              </a:ext>
            </a:extLst>
          </p:cNvPr>
          <p:cNvGrpSpPr/>
          <p:nvPr/>
        </p:nvGrpSpPr>
        <p:grpSpPr>
          <a:xfrm>
            <a:off x="1918620" y="3203895"/>
            <a:ext cx="515520" cy="396720"/>
            <a:chOff x="1918620" y="3203895"/>
            <a:chExt cx="5155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0A8FB7-95FC-43CC-858F-21C0E489C944}"/>
                    </a:ext>
                  </a:extLst>
                </p14:cNvPr>
                <p14:cNvContentPartPr/>
                <p14:nvPr/>
              </p14:nvContentPartPr>
              <p14:xfrm>
                <a:off x="1966140" y="3401175"/>
                <a:ext cx="63360" cy="199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0A8FB7-95FC-43CC-858F-21C0E489C9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7140" y="3392535"/>
                  <a:ext cx="8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DAA8AB2-95E3-4B10-A53D-CBCC953126E6}"/>
                    </a:ext>
                  </a:extLst>
                </p14:cNvPr>
                <p14:cNvContentPartPr/>
                <p14:nvPr/>
              </p14:nvContentPartPr>
              <p14:xfrm>
                <a:off x="1918620" y="3386415"/>
                <a:ext cx="184680" cy="11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DAA8AB2-95E3-4B10-A53D-CBCC953126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09980" y="3377775"/>
                  <a:ext cx="202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2C3BF3-5D64-4CC5-AF7E-00B64686D9E8}"/>
                    </a:ext>
                  </a:extLst>
                </p14:cNvPr>
                <p14:cNvContentPartPr/>
                <p14:nvPr/>
              </p14:nvContentPartPr>
              <p14:xfrm>
                <a:off x="2097540" y="3349335"/>
                <a:ext cx="175680" cy="84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2C3BF3-5D64-4CC5-AF7E-00B64686D9E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88540" y="3340335"/>
                  <a:ext cx="193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9FF05D-8DAA-4974-A3E6-5E4DC4212B6C}"/>
                    </a:ext>
                  </a:extLst>
                </p14:cNvPr>
                <p14:cNvContentPartPr/>
                <p14:nvPr/>
              </p14:nvContentPartPr>
              <p14:xfrm>
                <a:off x="2229660" y="3203895"/>
                <a:ext cx="78120" cy="203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9FF05D-8DAA-4974-A3E6-5E4DC4212B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21020" y="3194895"/>
                  <a:ext cx="95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2DCB938-2642-4F6E-9031-436407140316}"/>
                    </a:ext>
                  </a:extLst>
                </p14:cNvPr>
                <p14:cNvContentPartPr/>
                <p14:nvPr/>
              </p14:nvContentPartPr>
              <p14:xfrm>
                <a:off x="2257740" y="3322335"/>
                <a:ext cx="176400" cy="104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2DCB938-2642-4F6E-9031-4364071403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9100" y="3313695"/>
                  <a:ext cx="19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23A9FB-3DCE-4F76-9EFA-0B8A99B3C2C9}"/>
                    </a:ext>
                  </a:extLst>
                </p14:cNvPr>
                <p14:cNvContentPartPr/>
                <p14:nvPr/>
              </p14:nvContentPartPr>
              <p14:xfrm>
                <a:off x="2231100" y="3364815"/>
                <a:ext cx="96120" cy="231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23A9FB-3DCE-4F76-9EFA-0B8A99B3C2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2460" y="3356175"/>
                  <a:ext cx="11376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B01449-A3A5-4AB5-AC74-FC16A14C0D26}"/>
                  </a:ext>
                </a:extLst>
              </p14:cNvPr>
              <p14:cNvContentPartPr/>
              <p14:nvPr/>
            </p14:nvContentPartPr>
            <p14:xfrm>
              <a:off x="3275100" y="1743735"/>
              <a:ext cx="200880" cy="215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B01449-A3A5-4AB5-AC74-FC16A14C0D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66460" y="1734735"/>
                <a:ext cx="218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C9FFC5C-BBB5-4EE0-BBA1-416F63066F4D}"/>
                  </a:ext>
                </a:extLst>
              </p14:cNvPr>
              <p14:cNvContentPartPr/>
              <p14:nvPr/>
            </p14:nvContentPartPr>
            <p14:xfrm>
              <a:off x="3173580" y="1674255"/>
              <a:ext cx="507240" cy="39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C9FFC5C-BBB5-4EE0-BBA1-416F63066F4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64940" y="1665615"/>
                <a:ext cx="52488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7BC16E8-2CDE-44F1-9173-1C6FEF38298C}"/>
              </a:ext>
            </a:extLst>
          </p:cNvPr>
          <p:cNvGrpSpPr/>
          <p:nvPr/>
        </p:nvGrpSpPr>
        <p:grpSpPr>
          <a:xfrm>
            <a:off x="3961260" y="1174575"/>
            <a:ext cx="4730400" cy="765720"/>
            <a:chOff x="3961260" y="1174575"/>
            <a:chExt cx="473040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B9166D-AB0E-4696-B93A-39732BCA7087}"/>
                    </a:ext>
                  </a:extLst>
                </p14:cNvPr>
                <p14:cNvContentPartPr/>
                <p14:nvPr/>
              </p14:nvContentPartPr>
              <p14:xfrm>
                <a:off x="3961260" y="1578855"/>
                <a:ext cx="257040" cy="349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B9166D-AB0E-4696-B93A-39732BCA70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52620" y="1570215"/>
                  <a:ext cx="274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7560D2-0B57-4FA5-8CEB-7F99F3233D1E}"/>
                    </a:ext>
                  </a:extLst>
                </p14:cNvPr>
                <p14:cNvContentPartPr/>
                <p14:nvPr/>
              </p14:nvContentPartPr>
              <p14:xfrm>
                <a:off x="4314780" y="1530615"/>
                <a:ext cx="250200" cy="39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7560D2-0B57-4FA5-8CEB-7F99F3233D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6140" y="1521615"/>
                  <a:ext cx="2678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5F76E3-AC2F-4186-AEED-DE4E99C4EDF8}"/>
                    </a:ext>
                  </a:extLst>
                </p14:cNvPr>
                <p14:cNvContentPartPr/>
                <p14:nvPr/>
              </p14:nvContentPartPr>
              <p14:xfrm>
                <a:off x="4521780" y="1549335"/>
                <a:ext cx="281520" cy="34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5F76E3-AC2F-4186-AEED-DE4E99C4ED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12780" y="1540335"/>
                  <a:ext cx="299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0A30854-244B-4EDD-89D4-8A5B814D6DF9}"/>
                    </a:ext>
                  </a:extLst>
                </p14:cNvPr>
                <p14:cNvContentPartPr/>
                <p14:nvPr/>
              </p14:nvContentPartPr>
              <p14:xfrm>
                <a:off x="4846500" y="1755255"/>
                <a:ext cx="91080" cy="18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0A30854-244B-4EDD-89D4-8A5B814D6D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37500" y="1746255"/>
                  <a:ext cx="108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CD00C7-B041-4B97-98C2-F849C266A2E4}"/>
                    </a:ext>
                  </a:extLst>
                </p14:cNvPr>
                <p14:cNvContentPartPr/>
                <p14:nvPr/>
              </p14:nvContentPartPr>
              <p14:xfrm>
                <a:off x="5148180" y="1579215"/>
                <a:ext cx="304560" cy="14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CD00C7-B041-4B97-98C2-F849C266A2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39540" y="1570575"/>
                  <a:ext cx="322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D1F0F0-4180-45EB-B120-363FD46F3CCD}"/>
                    </a:ext>
                  </a:extLst>
                </p14:cNvPr>
                <p14:cNvContentPartPr/>
                <p14:nvPr/>
              </p14:nvContentPartPr>
              <p14:xfrm>
                <a:off x="5436900" y="1690095"/>
                <a:ext cx="167400" cy="169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D1F0F0-4180-45EB-B120-363FD46F3CC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28260" y="1681095"/>
                  <a:ext cx="185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CF5AD6-0D98-4E6B-80D2-90096DEFD9A1}"/>
                    </a:ext>
                  </a:extLst>
                </p14:cNvPr>
                <p14:cNvContentPartPr/>
                <p14:nvPr/>
              </p14:nvContentPartPr>
              <p14:xfrm>
                <a:off x="5822820" y="1469415"/>
                <a:ext cx="329040" cy="174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CF5AD6-0D98-4E6B-80D2-90096DEFD9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14180" y="1460775"/>
                  <a:ext cx="346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2B0CDB-3F14-45F1-9857-430436250196}"/>
                    </a:ext>
                  </a:extLst>
                </p14:cNvPr>
                <p14:cNvContentPartPr/>
                <p14:nvPr/>
              </p14:nvContentPartPr>
              <p14:xfrm>
                <a:off x="6049620" y="1372575"/>
                <a:ext cx="253440" cy="350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2B0CDB-3F14-45F1-9857-4304362501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40620" y="1363575"/>
                  <a:ext cx="271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896383-612D-431E-8957-7316AF78A081}"/>
                    </a:ext>
                  </a:extLst>
                </p14:cNvPr>
                <p14:cNvContentPartPr/>
                <p14:nvPr/>
              </p14:nvContentPartPr>
              <p14:xfrm>
                <a:off x="6570540" y="1493175"/>
                <a:ext cx="149040" cy="15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896383-612D-431E-8957-7316AF78A0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1540" y="1484175"/>
                  <a:ext cx="166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68E3A2-7281-4569-B513-35C37AFC4884}"/>
                    </a:ext>
                  </a:extLst>
                </p14:cNvPr>
                <p14:cNvContentPartPr/>
                <p14:nvPr/>
              </p14:nvContentPartPr>
              <p14:xfrm>
                <a:off x="6542460" y="1616295"/>
                <a:ext cx="300240" cy="18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68E3A2-7281-4569-B513-35C37AFC488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33820" y="1607295"/>
                  <a:ext cx="31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8C7E59A-AF01-4A6C-844B-EBDECD9D65BD}"/>
                    </a:ext>
                  </a:extLst>
                </p14:cNvPr>
                <p14:cNvContentPartPr/>
                <p14:nvPr/>
              </p14:nvContentPartPr>
              <p14:xfrm>
                <a:off x="7015860" y="1295895"/>
                <a:ext cx="213120" cy="40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8C7E59A-AF01-4A6C-844B-EBDECD9D65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06860" y="1286895"/>
                  <a:ext cx="2307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539CBD-3693-445D-B026-994A1B093778}"/>
                    </a:ext>
                  </a:extLst>
                </p14:cNvPr>
                <p14:cNvContentPartPr/>
                <p14:nvPr/>
              </p14:nvContentPartPr>
              <p14:xfrm>
                <a:off x="7304940" y="1335855"/>
                <a:ext cx="271080" cy="267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539CBD-3693-445D-B026-994A1B0937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95940" y="1326855"/>
                  <a:ext cx="288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EE4A5C-A261-40B9-9667-388F63F87963}"/>
                    </a:ext>
                  </a:extLst>
                </p14:cNvPr>
                <p14:cNvContentPartPr/>
                <p14:nvPr/>
              </p14:nvContentPartPr>
              <p14:xfrm>
                <a:off x="7647660" y="1533135"/>
                <a:ext cx="192240" cy="188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EE4A5C-A261-40B9-9667-388F63F8796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38660" y="1524135"/>
                  <a:ext cx="209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219D93-2BBC-4B1B-AB7D-6456DEDDD431}"/>
                    </a:ext>
                  </a:extLst>
                </p14:cNvPr>
                <p14:cNvContentPartPr/>
                <p14:nvPr/>
              </p14:nvContentPartPr>
              <p14:xfrm>
                <a:off x="7978500" y="1357815"/>
                <a:ext cx="336960" cy="148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219D93-2BBC-4B1B-AB7D-6456DEDDD4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69860" y="1349175"/>
                  <a:ext cx="354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AF29C4-62AD-4AE5-86B9-9BF1A1DE2925}"/>
                    </a:ext>
                  </a:extLst>
                </p14:cNvPr>
                <p14:cNvContentPartPr/>
                <p14:nvPr/>
              </p14:nvContentPartPr>
              <p14:xfrm>
                <a:off x="8229780" y="1304535"/>
                <a:ext cx="363240" cy="167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AF29C4-62AD-4AE5-86B9-9BF1A1DE29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21140" y="1295535"/>
                  <a:ext cx="380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4E86A8-FF28-46CB-9FCF-3E9FD6DF4DF7}"/>
                    </a:ext>
                  </a:extLst>
                </p14:cNvPr>
                <p14:cNvContentPartPr/>
                <p14:nvPr/>
              </p14:nvContentPartPr>
              <p14:xfrm>
                <a:off x="8545860" y="1174575"/>
                <a:ext cx="145800" cy="31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4E86A8-FF28-46CB-9FCF-3E9FD6DF4D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37220" y="1165575"/>
                  <a:ext cx="1634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6817C08-507E-4296-939A-75B4F2F47B7A}"/>
              </a:ext>
            </a:extLst>
          </p:cNvPr>
          <p:cNvGrpSpPr/>
          <p:nvPr/>
        </p:nvGrpSpPr>
        <p:grpSpPr>
          <a:xfrm>
            <a:off x="392220" y="3379575"/>
            <a:ext cx="784080" cy="952560"/>
            <a:chOff x="392220" y="3379575"/>
            <a:chExt cx="78408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D05E2F-0958-451A-A438-7DBEDDAAA296}"/>
                    </a:ext>
                  </a:extLst>
                </p14:cNvPr>
                <p14:cNvContentPartPr/>
                <p14:nvPr/>
              </p14:nvContentPartPr>
              <p14:xfrm>
                <a:off x="439740" y="3610695"/>
                <a:ext cx="61200" cy="18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D05E2F-0958-451A-A438-7DBEDDAAA2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1100" y="3601695"/>
                  <a:ext cx="78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FC7228-01EF-41A7-B7B6-89CCE9ACC3D2}"/>
                    </a:ext>
                  </a:extLst>
                </p14:cNvPr>
                <p14:cNvContentPartPr/>
                <p14:nvPr/>
              </p14:nvContentPartPr>
              <p14:xfrm>
                <a:off x="392220" y="3567855"/>
                <a:ext cx="182880" cy="10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FC7228-01EF-41A7-B7B6-89CCE9ACC3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220" y="3558855"/>
                  <a:ext cx="20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8F5B16-9F6F-4D01-B9BE-4592A02DCDFD}"/>
                    </a:ext>
                  </a:extLst>
                </p14:cNvPr>
                <p14:cNvContentPartPr/>
                <p14:nvPr/>
              </p14:nvContentPartPr>
              <p14:xfrm>
                <a:off x="593100" y="3570015"/>
                <a:ext cx="219240" cy="79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8F5B16-9F6F-4D01-B9BE-4592A02DCDF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4100" y="3561375"/>
                  <a:ext cx="236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6E1D32-A7CC-4ABB-9A02-530143D36DA9}"/>
                    </a:ext>
                  </a:extLst>
                </p14:cNvPr>
                <p14:cNvContentPartPr/>
                <p14:nvPr/>
              </p14:nvContentPartPr>
              <p14:xfrm>
                <a:off x="798300" y="3491175"/>
                <a:ext cx="166320" cy="16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6E1D32-A7CC-4ABB-9A02-530143D36D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9300" y="3482175"/>
                  <a:ext cx="183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7D09C2-E027-420F-9524-4657DDB76773}"/>
                    </a:ext>
                  </a:extLst>
                </p14:cNvPr>
                <p14:cNvContentPartPr/>
                <p14:nvPr/>
              </p14:nvContentPartPr>
              <p14:xfrm>
                <a:off x="918180" y="3379575"/>
                <a:ext cx="97560" cy="226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7D09C2-E027-420F-9524-4657DDB7677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9180" y="3370935"/>
                  <a:ext cx="115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306D88-0B24-4B10-9AF8-424B306FF318}"/>
                    </a:ext>
                  </a:extLst>
                </p14:cNvPr>
                <p14:cNvContentPartPr/>
                <p14:nvPr/>
              </p14:nvContentPartPr>
              <p14:xfrm>
                <a:off x="904140" y="3493695"/>
                <a:ext cx="272160" cy="11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306D88-0B24-4B10-9AF8-424B306FF3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5500" y="3484695"/>
                  <a:ext cx="289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D149F9-8A53-43A3-B55A-7CCF7732BD5D}"/>
                    </a:ext>
                  </a:extLst>
                </p14:cNvPr>
                <p14:cNvContentPartPr/>
                <p14:nvPr/>
              </p14:nvContentPartPr>
              <p14:xfrm>
                <a:off x="725220" y="3849375"/>
                <a:ext cx="50760" cy="482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D149F9-8A53-43A3-B55A-7CCF7732BD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6580" y="3840735"/>
                  <a:ext cx="6840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FF7350-2623-4272-9EF9-E8F58695691F}"/>
              </a:ext>
            </a:extLst>
          </p:cNvPr>
          <p:cNvGrpSpPr/>
          <p:nvPr/>
        </p:nvGrpSpPr>
        <p:grpSpPr>
          <a:xfrm>
            <a:off x="323820" y="4563615"/>
            <a:ext cx="903600" cy="1475640"/>
            <a:chOff x="323820" y="4563615"/>
            <a:chExt cx="903600" cy="14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54BEF5-2549-4888-B6B5-9B6682AC8AC3}"/>
                    </a:ext>
                  </a:extLst>
                </p14:cNvPr>
                <p14:cNvContentPartPr/>
                <p14:nvPr/>
              </p14:nvContentPartPr>
              <p14:xfrm>
                <a:off x="345060" y="4577295"/>
                <a:ext cx="862560" cy="146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54BEF5-2549-4888-B6B5-9B6682AC8AC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060" y="4568655"/>
                  <a:ext cx="88020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721610-D4D0-4153-A291-EC24BAF42486}"/>
                    </a:ext>
                  </a:extLst>
                </p14:cNvPr>
                <p14:cNvContentPartPr/>
                <p14:nvPr/>
              </p14:nvContentPartPr>
              <p14:xfrm>
                <a:off x="1003140" y="4563615"/>
                <a:ext cx="90360" cy="1372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721610-D4D0-4153-A291-EC24BAF424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4140" y="4554975"/>
                  <a:ext cx="108000" cy="13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52D4D4-A349-40C9-97B3-3EBD338E47B4}"/>
                    </a:ext>
                  </a:extLst>
                </p14:cNvPr>
                <p14:cNvContentPartPr/>
                <p14:nvPr/>
              </p14:nvContentPartPr>
              <p14:xfrm>
                <a:off x="360540" y="5412135"/>
                <a:ext cx="650880" cy="126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52D4D4-A349-40C9-97B3-3EBD338E47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1540" y="5403495"/>
                  <a:ext cx="668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86258D-3169-4872-BEAE-3D416E8546C7}"/>
                    </a:ext>
                  </a:extLst>
                </p14:cNvPr>
                <p14:cNvContentPartPr/>
                <p14:nvPr/>
              </p14:nvContentPartPr>
              <p14:xfrm>
                <a:off x="599220" y="5631015"/>
                <a:ext cx="186480" cy="17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86258D-3169-4872-BEAE-3D416E8546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0220" y="5622375"/>
                  <a:ext cx="20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64BFC1-A611-46FB-B5BD-DC79BD0C4553}"/>
                    </a:ext>
                  </a:extLst>
                </p14:cNvPr>
                <p14:cNvContentPartPr/>
                <p14:nvPr/>
              </p14:nvContentPartPr>
              <p14:xfrm>
                <a:off x="574020" y="5704455"/>
                <a:ext cx="226800" cy="64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64BFC1-A611-46FB-B5BD-DC79BD0C45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5380" y="5695455"/>
                  <a:ext cx="244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FF6091-0D1C-49E4-91EF-1323D61577D2}"/>
                    </a:ext>
                  </a:extLst>
                </p14:cNvPr>
                <p14:cNvContentPartPr/>
                <p14:nvPr/>
              </p14:nvContentPartPr>
              <p14:xfrm>
                <a:off x="821700" y="5680695"/>
                <a:ext cx="132840" cy="10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FF6091-0D1C-49E4-91EF-1323D61577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3060" y="5672055"/>
                  <a:ext cx="150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EFAE2F-4A82-4322-BEFF-4884B8624AE3}"/>
                    </a:ext>
                  </a:extLst>
                </p14:cNvPr>
                <p14:cNvContentPartPr/>
                <p14:nvPr/>
              </p14:nvContentPartPr>
              <p14:xfrm>
                <a:off x="388260" y="5146815"/>
                <a:ext cx="555480" cy="14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EFAE2F-4A82-4322-BEFF-4884B8624A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9260" y="5138175"/>
                  <a:ext cx="573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A7487E-D458-41A6-8CCB-4CFCDF433AA9}"/>
                    </a:ext>
                  </a:extLst>
                </p14:cNvPr>
                <p14:cNvContentPartPr/>
                <p14:nvPr/>
              </p14:nvContentPartPr>
              <p14:xfrm>
                <a:off x="610380" y="5300175"/>
                <a:ext cx="314640" cy="9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A7487E-D458-41A6-8CCB-4CFCDF433A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380" y="5291175"/>
                  <a:ext cx="33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D1B286-236A-4393-A6A8-23099A543259}"/>
                    </a:ext>
                  </a:extLst>
                </p14:cNvPr>
                <p14:cNvContentPartPr/>
                <p14:nvPr/>
              </p14:nvContentPartPr>
              <p14:xfrm>
                <a:off x="323820" y="4928295"/>
                <a:ext cx="618840" cy="133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D1B286-236A-4393-A6A8-23099A5432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4820" y="4919295"/>
                  <a:ext cx="63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D36144-7F1B-4BF9-88D4-267D8AC819A2}"/>
                    </a:ext>
                  </a:extLst>
                </p14:cNvPr>
                <p14:cNvContentPartPr/>
                <p14:nvPr/>
              </p14:nvContentPartPr>
              <p14:xfrm>
                <a:off x="574740" y="5063655"/>
                <a:ext cx="222480" cy="89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D36144-7F1B-4BF9-88D4-267D8AC819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5740" y="5055015"/>
                  <a:ext cx="240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8B3C0E-6B19-4F20-87A8-E4DB0572D40C}"/>
                    </a:ext>
                  </a:extLst>
                </p14:cNvPr>
                <p14:cNvContentPartPr/>
                <p14:nvPr/>
              </p14:nvContentPartPr>
              <p14:xfrm>
                <a:off x="1019700" y="4855935"/>
                <a:ext cx="207720" cy="48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8B3C0E-6B19-4F20-87A8-E4DB0572D4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0700" y="4846935"/>
                  <a:ext cx="225360" cy="50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A56D39F-6591-4301-A7B3-971294DB4D6B}"/>
              </a:ext>
            </a:extLst>
          </p:cNvPr>
          <p:cNvGrpSpPr/>
          <p:nvPr/>
        </p:nvGrpSpPr>
        <p:grpSpPr>
          <a:xfrm>
            <a:off x="3287700" y="2409735"/>
            <a:ext cx="518760" cy="455400"/>
            <a:chOff x="3287700" y="2409735"/>
            <a:chExt cx="5187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89592E-5735-49D4-92DD-E06B61CB469A}"/>
                    </a:ext>
                  </a:extLst>
                </p14:cNvPr>
                <p14:cNvContentPartPr/>
                <p14:nvPr/>
              </p14:nvContentPartPr>
              <p14:xfrm>
                <a:off x="3495780" y="2529615"/>
                <a:ext cx="236520" cy="20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89592E-5735-49D4-92DD-E06B61CB46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87140" y="2520615"/>
                  <a:ext cx="254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F4B6D2-D12D-4095-9C99-226FCCE127E8}"/>
                    </a:ext>
                  </a:extLst>
                </p14:cNvPr>
                <p14:cNvContentPartPr/>
                <p14:nvPr/>
              </p14:nvContentPartPr>
              <p14:xfrm>
                <a:off x="3287700" y="2409735"/>
                <a:ext cx="518760" cy="45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F4B6D2-D12D-4095-9C99-226FCCE127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79060" y="2400735"/>
                  <a:ext cx="536400" cy="47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AE3394D-1001-497D-AA03-3B7FF92D6BCB}"/>
              </a:ext>
            </a:extLst>
          </p:cNvPr>
          <p:cNvGrpSpPr/>
          <p:nvPr/>
        </p:nvGrpSpPr>
        <p:grpSpPr>
          <a:xfrm>
            <a:off x="4220820" y="2088975"/>
            <a:ext cx="2240280" cy="603360"/>
            <a:chOff x="4220820" y="2088975"/>
            <a:chExt cx="224028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CFC89F-A1B2-480A-BBD8-54C797FC7852}"/>
                    </a:ext>
                  </a:extLst>
                </p14:cNvPr>
                <p14:cNvContentPartPr/>
                <p14:nvPr/>
              </p14:nvContentPartPr>
              <p14:xfrm>
                <a:off x="4220820" y="2358615"/>
                <a:ext cx="264600" cy="333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CFC89F-A1B2-480A-BBD8-54C797FC78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2180" y="2349975"/>
                  <a:ext cx="282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46FDA2-416F-4A29-81A6-E1CE0EA8ACF7}"/>
                    </a:ext>
                  </a:extLst>
                </p14:cNvPr>
                <p14:cNvContentPartPr/>
                <p14:nvPr/>
              </p14:nvContentPartPr>
              <p14:xfrm>
                <a:off x="4684140" y="2272215"/>
                <a:ext cx="220680" cy="36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46FDA2-416F-4A29-81A6-E1CE0EA8AC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75500" y="2263215"/>
                  <a:ext cx="238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2E96C3F-25E2-431A-ADFF-77F2A9A8B141}"/>
                    </a:ext>
                  </a:extLst>
                </p14:cNvPr>
                <p14:cNvContentPartPr/>
                <p14:nvPr/>
              </p14:nvContentPartPr>
              <p14:xfrm>
                <a:off x="4948380" y="2256375"/>
                <a:ext cx="317160" cy="318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2E96C3F-25E2-431A-ADFF-77F2A9A8B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9380" y="2247375"/>
                  <a:ext cx="334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8AA197C-D9F8-4F3F-A245-A2337980697D}"/>
                    </a:ext>
                  </a:extLst>
                </p14:cNvPr>
                <p14:cNvContentPartPr/>
                <p14:nvPr/>
              </p14:nvContentPartPr>
              <p14:xfrm>
                <a:off x="5311620" y="2469495"/>
                <a:ext cx="102240" cy="18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8AA197C-D9F8-4F3F-A245-A233798069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02620" y="2460855"/>
                  <a:ext cx="119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6310B8-4A74-4F36-862E-D6612A726E3B}"/>
                    </a:ext>
                  </a:extLst>
                </p14:cNvPr>
                <p14:cNvContentPartPr/>
                <p14:nvPr/>
              </p14:nvContentPartPr>
              <p14:xfrm>
                <a:off x="5632380" y="2150175"/>
                <a:ext cx="54000" cy="269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6310B8-4A74-4F36-862E-D6612A726E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23380" y="2141535"/>
                  <a:ext cx="71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1D3B27B-8FB7-463D-8066-76938874A935}"/>
                    </a:ext>
                  </a:extLst>
                </p14:cNvPr>
                <p14:cNvContentPartPr/>
                <p14:nvPr/>
              </p14:nvContentPartPr>
              <p14:xfrm>
                <a:off x="5558940" y="2314335"/>
                <a:ext cx="233640" cy="116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1D3B27B-8FB7-463D-8066-76938874A9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50300" y="2305695"/>
                  <a:ext cx="251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8A3FF39-7061-4722-A75F-48EDA9A0858C}"/>
                    </a:ext>
                  </a:extLst>
                </p14:cNvPr>
                <p14:cNvContentPartPr/>
                <p14:nvPr/>
              </p14:nvContentPartPr>
              <p14:xfrm>
                <a:off x="5795100" y="2373015"/>
                <a:ext cx="153360" cy="11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8A3FF39-7061-4722-A75F-48EDA9A0858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6460" y="2364375"/>
                  <a:ext cx="171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7B36339-A461-461C-9FC2-DDC54BE01481}"/>
                    </a:ext>
                  </a:extLst>
                </p14:cNvPr>
                <p14:cNvContentPartPr/>
                <p14:nvPr/>
              </p14:nvContentPartPr>
              <p14:xfrm>
                <a:off x="5995260" y="2195895"/>
                <a:ext cx="322200" cy="17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7B36339-A461-461C-9FC2-DDC54BE014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86620" y="2187255"/>
                  <a:ext cx="339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7DE1BD-5153-439D-81CA-D2EF2C72D74A}"/>
                    </a:ext>
                  </a:extLst>
                </p14:cNvPr>
                <p14:cNvContentPartPr/>
                <p14:nvPr/>
              </p14:nvContentPartPr>
              <p14:xfrm>
                <a:off x="6203340" y="2088975"/>
                <a:ext cx="257760" cy="376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7DE1BD-5153-439D-81CA-D2EF2C72D7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94700" y="2079975"/>
                  <a:ext cx="27540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82306F2-9B39-4DCA-B63B-155392E9EEFB}"/>
              </a:ext>
            </a:extLst>
          </p:cNvPr>
          <p:cNvGrpSpPr/>
          <p:nvPr/>
        </p:nvGrpSpPr>
        <p:grpSpPr>
          <a:xfrm>
            <a:off x="6866820" y="1854615"/>
            <a:ext cx="1908360" cy="558360"/>
            <a:chOff x="6866820" y="1854615"/>
            <a:chExt cx="1908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1A0B6F-8A5E-48C9-B1C1-DCE802B60E02}"/>
                    </a:ext>
                  </a:extLst>
                </p14:cNvPr>
                <p14:cNvContentPartPr/>
                <p14:nvPr/>
              </p14:nvContentPartPr>
              <p14:xfrm>
                <a:off x="6896340" y="2202015"/>
                <a:ext cx="182880" cy="4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1A0B6F-8A5E-48C9-B1C1-DCE802B60E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87340" y="2193015"/>
                  <a:ext cx="200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39CE0C-6D3D-4B55-963F-8FAC06CFD69E}"/>
                    </a:ext>
                  </a:extLst>
                </p14:cNvPr>
                <p14:cNvContentPartPr/>
                <p14:nvPr/>
              </p14:nvContentPartPr>
              <p14:xfrm>
                <a:off x="6866820" y="2278695"/>
                <a:ext cx="428760" cy="7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39CE0C-6D3D-4B55-963F-8FAC06CFD6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8180" y="2269695"/>
                  <a:ext cx="446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7E90E07-9373-4B61-ACBD-D362E39DFAAE}"/>
                    </a:ext>
                  </a:extLst>
                </p14:cNvPr>
                <p14:cNvContentPartPr/>
                <p14:nvPr/>
              </p14:nvContentPartPr>
              <p14:xfrm>
                <a:off x="7352820" y="1999695"/>
                <a:ext cx="342000" cy="41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7E90E07-9373-4B61-ACBD-D362E39DFAA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43820" y="1991055"/>
                  <a:ext cx="359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4BDC02-37EE-4171-B6A5-796E7CD68CDD}"/>
                    </a:ext>
                  </a:extLst>
                </p14:cNvPr>
                <p14:cNvContentPartPr/>
                <p14:nvPr/>
              </p14:nvContentPartPr>
              <p14:xfrm>
                <a:off x="7578180" y="2033175"/>
                <a:ext cx="344880" cy="310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4BDC02-37EE-4171-B6A5-796E7CD68C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69540" y="2024175"/>
                  <a:ext cx="362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C4B0FA-A53A-47C3-8D6D-9BFB183037A9}"/>
                    </a:ext>
                  </a:extLst>
                </p14:cNvPr>
                <p14:cNvContentPartPr/>
                <p14:nvPr/>
              </p14:nvContentPartPr>
              <p14:xfrm>
                <a:off x="7910460" y="2238735"/>
                <a:ext cx="180720" cy="16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C4B0FA-A53A-47C3-8D6D-9BFB183037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01460" y="2230095"/>
                  <a:ext cx="198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E74875F-4C9D-4C0A-A22C-0544E3C46D21}"/>
                    </a:ext>
                  </a:extLst>
                </p14:cNvPr>
                <p14:cNvContentPartPr/>
                <p14:nvPr/>
              </p14:nvContentPartPr>
              <p14:xfrm>
                <a:off x="8239860" y="1955415"/>
                <a:ext cx="238320" cy="243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E74875F-4C9D-4C0A-A22C-0544E3C46D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1220" y="1946775"/>
                  <a:ext cx="255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6FAFDC-820D-4B31-9EAA-26AB5785D5A8}"/>
                    </a:ext>
                  </a:extLst>
                </p14:cNvPr>
                <p14:cNvContentPartPr/>
                <p14:nvPr/>
              </p14:nvContentPartPr>
              <p14:xfrm>
                <a:off x="8245980" y="2088975"/>
                <a:ext cx="265320" cy="46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6FAFDC-820D-4B31-9EAA-26AB5785D5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36980" y="2079975"/>
                  <a:ext cx="282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7CC087-B932-4670-B44A-E4475036220B}"/>
                    </a:ext>
                  </a:extLst>
                </p14:cNvPr>
                <p14:cNvContentPartPr/>
                <p14:nvPr/>
              </p14:nvContentPartPr>
              <p14:xfrm>
                <a:off x="8473860" y="1854615"/>
                <a:ext cx="301320" cy="464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7CC087-B932-4670-B44A-E447503622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64860" y="1845975"/>
                  <a:ext cx="31896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756CB69-04FE-4235-977D-86D66659FAD8}"/>
              </a:ext>
            </a:extLst>
          </p:cNvPr>
          <p:cNvGrpSpPr/>
          <p:nvPr/>
        </p:nvGrpSpPr>
        <p:grpSpPr>
          <a:xfrm>
            <a:off x="586980" y="6119175"/>
            <a:ext cx="446400" cy="373680"/>
            <a:chOff x="586980" y="6119175"/>
            <a:chExt cx="4464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0C4FFB-4F18-45F1-B7BD-12A56EA472A0}"/>
                    </a:ext>
                  </a:extLst>
                </p14:cNvPr>
                <p14:cNvContentPartPr/>
                <p14:nvPr/>
              </p14:nvContentPartPr>
              <p14:xfrm>
                <a:off x="776340" y="6196215"/>
                <a:ext cx="180720" cy="237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0C4FFB-4F18-45F1-B7BD-12A56EA472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7700" y="6187575"/>
                  <a:ext cx="198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ED3FAB-4817-43A3-BB9F-C11C77EE5282}"/>
                    </a:ext>
                  </a:extLst>
                </p14:cNvPr>
                <p14:cNvContentPartPr/>
                <p14:nvPr/>
              </p14:nvContentPartPr>
              <p14:xfrm>
                <a:off x="586980" y="6119175"/>
                <a:ext cx="446400" cy="373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ED3FAB-4817-43A3-BB9F-C11C77EE52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8340" y="6110175"/>
                  <a:ext cx="46404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0EEB5BA-3739-4C6D-AB6F-8A2C01B98B2E}"/>
              </a:ext>
            </a:extLst>
          </p:cNvPr>
          <p:cNvGrpSpPr/>
          <p:nvPr/>
        </p:nvGrpSpPr>
        <p:grpSpPr>
          <a:xfrm>
            <a:off x="2154780" y="3846135"/>
            <a:ext cx="1424520" cy="2350080"/>
            <a:chOff x="2154780" y="3846135"/>
            <a:chExt cx="1424520" cy="23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41783D-034F-4889-93F9-D19DA82778E3}"/>
                    </a:ext>
                  </a:extLst>
                </p14:cNvPr>
                <p14:cNvContentPartPr/>
                <p14:nvPr/>
              </p14:nvContentPartPr>
              <p14:xfrm>
                <a:off x="2154780" y="3907335"/>
                <a:ext cx="357840" cy="1620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41783D-034F-4889-93F9-D19DA82778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46140" y="3898335"/>
                  <a:ext cx="37548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D070FC-C1D0-40CB-A455-82D7A5F2BEB7}"/>
                    </a:ext>
                  </a:extLst>
                </p14:cNvPr>
                <p14:cNvContentPartPr/>
                <p14:nvPr/>
              </p14:nvContentPartPr>
              <p14:xfrm>
                <a:off x="2812500" y="3846135"/>
                <a:ext cx="360360" cy="163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D070FC-C1D0-40CB-A455-82D7A5F2BEB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03860" y="3837135"/>
                  <a:ext cx="378000" cy="16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17F200-30F6-43EA-A531-915CF3D2C68A}"/>
                    </a:ext>
                  </a:extLst>
                </p14:cNvPr>
                <p14:cNvContentPartPr/>
                <p14:nvPr/>
              </p14:nvContentPartPr>
              <p14:xfrm>
                <a:off x="2409300" y="5418615"/>
                <a:ext cx="88380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17F200-30F6-43EA-A531-915CF3D2C6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00300" y="5409975"/>
                  <a:ext cx="90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1F6538-D2AD-4514-AE2C-B60EE07B7584}"/>
                    </a:ext>
                  </a:extLst>
                </p14:cNvPr>
                <p14:cNvContentPartPr/>
                <p14:nvPr/>
              </p14:nvContentPartPr>
              <p14:xfrm>
                <a:off x="2254860" y="5016135"/>
                <a:ext cx="889560" cy="19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1F6538-D2AD-4514-AE2C-B60EE07B75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45860" y="5007135"/>
                  <a:ext cx="907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4FBC03D-3BD2-483F-A766-3B4E611A58C3}"/>
                    </a:ext>
                  </a:extLst>
                </p14:cNvPr>
                <p14:cNvContentPartPr/>
                <p14:nvPr/>
              </p14:nvContentPartPr>
              <p14:xfrm>
                <a:off x="2536020" y="5248695"/>
                <a:ext cx="325800" cy="17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4FBC03D-3BD2-483F-A766-3B4E611A58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27020" y="5239695"/>
                  <a:ext cx="343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0D43AD8-1241-46BC-9526-FD4F55E65B83}"/>
                    </a:ext>
                  </a:extLst>
                </p14:cNvPr>
                <p14:cNvContentPartPr/>
                <p14:nvPr/>
              </p14:nvContentPartPr>
              <p14:xfrm>
                <a:off x="2550060" y="5306295"/>
                <a:ext cx="240840" cy="5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0D43AD8-1241-46BC-9526-FD4F55E65B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41060" y="5297295"/>
                  <a:ext cx="258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B1BC79-C586-494A-8C7B-3044591A0AB0}"/>
                    </a:ext>
                  </a:extLst>
                </p14:cNvPr>
                <p14:cNvContentPartPr/>
                <p14:nvPr/>
              </p14:nvContentPartPr>
              <p14:xfrm>
                <a:off x="2456100" y="4756575"/>
                <a:ext cx="286200" cy="23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B1BC79-C586-494A-8C7B-3044591A0AB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47460" y="4747935"/>
                  <a:ext cx="30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8DD821-B33E-4B3E-8E34-72A13ED4E5E7}"/>
                    </a:ext>
                  </a:extLst>
                </p14:cNvPr>
                <p14:cNvContentPartPr/>
                <p14:nvPr/>
              </p14:nvContentPartPr>
              <p14:xfrm>
                <a:off x="2478420" y="4843695"/>
                <a:ext cx="221760" cy="85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8DD821-B33E-4B3E-8E34-72A13ED4E5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69420" y="4835055"/>
                  <a:ext cx="239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D3C0A8-3C51-400F-A3D5-62A54594118D}"/>
                    </a:ext>
                  </a:extLst>
                </p14:cNvPr>
                <p14:cNvContentPartPr/>
                <p14:nvPr/>
              </p14:nvContentPartPr>
              <p14:xfrm>
                <a:off x="3158100" y="5739015"/>
                <a:ext cx="300240" cy="168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D3C0A8-3C51-400F-A3D5-62A5459411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49100" y="5730375"/>
                  <a:ext cx="317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3BBE98-ED13-47B8-BB36-955544A40DAB}"/>
                    </a:ext>
                  </a:extLst>
                </p14:cNvPr>
                <p14:cNvContentPartPr/>
                <p14:nvPr/>
              </p14:nvContentPartPr>
              <p14:xfrm>
                <a:off x="3312900" y="5771775"/>
                <a:ext cx="54720" cy="20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3BBE98-ED13-47B8-BB36-955544A40D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04260" y="5763135"/>
                  <a:ext cx="72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D794BB1-AF6E-40C4-A274-BD5A823B4C38}"/>
                    </a:ext>
                  </a:extLst>
                </p14:cNvPr>
                <p14:cNvContentPartPr/>
                <p14:nvPr/>
              </p14:nvContentPartPr>
              <p14:xfrm>
                <a:off x="3029940" y="5586735"/>
                <a:ext cx="549360" cy="50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D794BB1-AF6E-40C4-A274-BD5A823B4C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21300" y="5578095"/>
                  <a:ext cx="5670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AEA7E3-F677-4E5E-A566-AC653C943530}"/>
                    </a:ext>
                  </a:extLst>
                </p14:cNvPr>
                <p14:cNvContentPartPr/>
                <p14:nvPr/>
              </p14:nvContentPartPr>
              <p14:xfrm>
                <a:off x="2294460" y="6009015"/>
                <a:ext cx="140400" cy="18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AEA7E3-F677-4E5E-A566-AC653C94353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85460" y="6000375"/>
                  <a:ext cx="15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2B417B8-989C-40D0-A72F-EE59AA4FDB65}"/>
                    </a:ext>
                  </a:extLst>
                </p14:cNvPr>
                <p14:cNvContentPartPr/>
                <p14:nvPr/>
              </p14:nvContentPartPr>
              <p14:xfrm>
                <a:off x="2460420" y="6014415"/>
                <a:ext cx="222480" cy="12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2B417B8-989C-40D0-A72F-EE59AA4FDB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51780" y="6005775"/>
                  <a:ext cx="240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919D30-7340-4C63-B9B5-5FDD56CE75DE}"/>
                    </a:ext>
                  </a:extLst>
                </p14:cNvPr>
                <p14:cNvContentPartPr/>
                <p14:nvPr/>
              </p14:nvContentPartPr>
              <p14:xfrm>
                <a:off x="2609820" y="5813895"/>
                <a:ext cx="154800" cy="25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919D30-7340-4C63-B9B5-5FDD56CE75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01180" y="5805255"/>
                  <a:ext cx="172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C3A424-80C7-46D7-86EC-7049162FDB52}"/>
                    </a:ext>
                  </a:extLst>
                </p14:cNvPr>
                <p14:cNvContentPartPr/>
                <p14:nvPr/>
              </p14:nvContentPartPr>
              <p14:xfrm>
                <a:off x="2735460" y="5896695"/>
                <a:ext cx="155160" cy="150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C3A424-80C7-46D7-86EC-7049162FDB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26820" y="5888055"/>
                  <a:ext cx="172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C6EC2A-2CF4-4D90-94AF-5FABE23C4C68}"/>
                    </a:ext>
                  </a:extLst>
                </p14:cNvPr>
                <p14:cNvContentPartPr/>
                <p14:nvPr/>
              </p14:nvContentPartPr>
              <p14:xfrm>
                <a:off x="2219940" y="6067695"/>
                <a:ext cx="118080" cy="4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C6EC2A-2CF4-4D90-94AF-5FABE23C4C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10940" y="6059055"/>
                  <a:ext cx="13572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326AE88-FE4B-4D72-9933-B10BAD861029}"/>
                  </a:ext>
                </a:extLst>
              </p14:cNvPr>
              <p14:cNvContentPartPr/>
              <p14:nvPr/>
            </p14:nvContentPartPr>
            <p14:xfrm>
              <a:off x="11700" y="6116655"/>
              <a:ext cx="199080" cy="284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326AE88-FE4B-4D72-9933-B10BAD86102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060" y="6107655"/>
                <a:ext cx="21672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82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Down Automata (PDA)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18D43-32AF-464F-B70A-5DE8F37C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885950"/>
            <a:ext cx="5724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2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755C88-72D8-459B-8C9D-0F64498BF4FF}"/>
              </a:ext>
            </a:extLst>
          </p:cNvPr>
          <p:cNvGrpSpPr/>
          <p:nvPr/>
        </p:nvGrpSpPr>
        <p:grpSpPr>
          <a:xfrm>
            <a:off x="476820" y="1286895"/>
            <a:ext cx="2106360" cy="2800080"/>
            <a:chOff x="476820" y="1286895"/>
            <a:chExt cx="2106360" cy="28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BAEE5A-802A-47D4-A946-7B2760A9F6EE}"/>
                    </a:ext>
                  </a:extLst>
                </p14:cNvPr>
                <p14:cNvContentPartPr/>
                <p14:nvPr/>
              </p14:nvContentPartPr>
              <p14:xfrm>
                <a:off x="820260" y="1286895"/>
                <a:ext cx="1390320" cy="188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BAEE5A-802A-47D4-A946-7B2760A9F6E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1620" y="1277895"/>
                  <a:ext cx="1407960" cy="19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B453A0-6F54-4E4D-B816-0FCCF72DAE92}"/>
                    </a:ext>
                  </a:extLst>
                </p14:cNvPr>
                <p14:cNvContentPartPr/>
                <p14:nvPr/>
              </p14:nvContentPartPr>
              <p14:xfrm>
                <a:off x="1967220" y="1313175"/>
                <a:ext cx="217440" cy="172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B453A0-6F54-4E4D-B816-0FCCF72DAE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8220" y="1304175"/>
                  <a:ext cx="235080" cy="17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C63C9F1-56CB-4C96-A5CA-E259C4E6BDFD}"/>
                    </a:ext>
                  </a:extLst>
                </p14:cNvPr>
                <p14:cNvContentPartPr/>
                <p14:nvPr/>
              </p14:nvContentPartPr>
              <p14:xfrm>
                <a:off x="852300" y="2577855"/>
                <a:ext cx="1224360" cy="78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C63C9F1-56CB-4C96-A5CA-E259C4E6BD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3300" y="2568855"/>
                  <a:ext cx="1242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077478-4118-411D-AF77-6B7F34D7B93F}"/>
                    </a:ext>
                  </a:extLst>
                </p14:cNvPr>
                <p14:cNvContentPartPr/>
                <p14:nvPr/>
              </p14:nvContentPartPr>
              <p14:xfrm>
                <a:off x="1231020" y="2724015"/>
                <a:ext cx="466200" cy="245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077478-4118-411D-AF77-6B7F34D7B9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2020" y="2715015"/>
                  <a:ext cx="483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04891A-35AC-4537-BF22-CE29B04C2550}"/>
                    </a:ext>
                  </a:extLst>
                </p14:cNvPr>
                <p14:cNvContentPartPr/>
                <p14:nvPr/>
              </p14:nvContentPartPr>
              <p14:xfrm>
                <a:off x="1185300" y="2847135"/>
                <a:ext cx="403560" cy="4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04891A-35AC-4537-BF22-CE29B04C25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6660" y="2838135"/>
                  <a:ext cx="42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69B9CB-B4EB-4328-85F0-49ABFD74BD5F}"/>
                    </a:ext>
                  </a:extLst>
                </p14:cNvPr>
                <p14:cNvContentPartPr/>
                <p14:nvPr/>
              </p14:nvContentPartPr>
              <p14:xfrm>
                <a:off x="1673460" y="2812575"/>
                <a:ext cx="233640" cy="11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69B9CB-B4EB-4328-85F0-49ABFD74BD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4820" y="2803935"/>
                  <a:ext cx="251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B490BDC-541A-4548-B409-E3699FF18E2C}"/>
                    </a:ext>
                  </a:extLst>
                </p14:cNvPr>
                <p14:cNvContentPartPr/>
                <p14:nvPr/>
              </p14:nvContentPartPr>
              <p14:xfrm>
                <a:off x="778860" y="2119575"/>
                <a:ext cx="1397520" cy="85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490BDC-541A-4548-B409-E3699FF18E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860" y="2110935"/>
                  <a:ext cx="1415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140E57-BFBB-4BF4-8256-CF5343A29A4D}"/>
                    </a:ext>
                  </a:extLst>
                </p14:cNvPr>
                <p14:cNvContentPartPr/>
                <p14:nvPr/>
              </p14:nvContentPartPr>
              <p14:xfrm>
                <a:off x="1363140" y="2198415"/>
                <a:ext cx="88920" cy="340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140E57-BFBB-4BF4-8256-CF5343A29A4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4140" y="2189775"/>
                  <a:ext cx="106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C2866E-5E47-4047-A774-0ED313B84193}"/>
                    </a:ext>
                  </a:extLst>
                </p14:cNvPr>
                <p14:cNvContentPartPr/>
                <p14:nvPr/>
              </p14:nvContentPartPr>
              <p14:xfrm>
                <a:off x="1419660" y="2410095"/>
                <a:ext cx="213120" cy="144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C2866E-5E47-4047-A774-0ED313B841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1020" y="2401095"/>
                  <a:ext cx="230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B77174-8F2B-461D-83CD-9C00B377CF3D}"/>
                    </a:ext>
                  </a:extLst>
                </p14:cNvPr>
                <p14:cNvContentPartPr/>
                <p14:nvPr/>
              </p14:nvContentPartPr>
              <p14:xfrm>
                <a:off x="658620" y="3171135"/>
                <a:ext cx="630720" cy="91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B77174-8F2B-461D-83CD-9C00B377CF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9620" y="3162135"/>
                  <a:ext cx="64836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B85176-4D18-4B18-88A4-8C96A0389A19}"/>
                    </a:ext>
                  </a:extLst>
                </p14:cNvPr>
                <p14:cNvContentPartPr/>
                <p14:nvPr/>
              </p14:nvContentPartPr>
              <p14:xfrm>
                <a:off x="1805580" y="3144855"/>
                <a:ext cx="683280" cy="77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B85176-4D18-4B18-88A4-8C96A0389A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96940" y="3136215"/>
                  <a:ext cx="70092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053C29-D46B-4816-AB11-F3E2E763E679}"/>
                    </a:ext>
                  </a:extLst>
                </p14:cNvPr>
                <p14:cNvContentPartPr/>
                <p14:nvPr/>
              </p14:nvContentPartPr>
              <p14:xfrm>
                <a:off x="476820" y="3519255"/>
                <a:ext cx="363240" cy="132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053C29-D46B-4816-AB11-F3E2E763E6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8180" y="3510615"/>
                  <a:ext cx="380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35B129-AB86-43CD-94BF-BC759EB93FA5}"/>
                    </a:ext>
                  </a:extLst>
                </p14:cNvPr>
                <p14:cNvContentPartPr/>
                <p14:nvPr/>
              </p14:nvContentPartPr>
              <p14:xfrm>
                <a:off x="2364300" y="3293535"/>
                <a:ext cx="109440" cy="21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35B129-AB86-43CD-94BF-BC759EB93F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5660" y="3284895"/>
                  <a:ext cx="12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A25FA2-9F5B-4044-9276-D074F6D9FE2C}"/>
                    </a:ext>
                  </a:extLst>
                </p14:cNvPr>
                <p14:cNvContentPartPr/>
                <p14:nvPr/>
              </p14:nvContentPartPr>
              <p14:xfrm>
                <a:off x="2386260" y="3409455"/>
                <a:ext cx="196920" cy="14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A25FA2-9F5B-4044-9276-D074F6D9FE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7260" y="3400455"/>
                  <a:ext cx="2145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127615-D5F4-4186-B887-1974616DFC3B}"/>
              </a:ext>
            </a:extLst>
          </p:cNvPr>
          <p:cNvGrpSpPr/>
          <p:nvPr/>
        </p:nvGrpSpPr>
        <p:grpSpPr>
          <a:xfrm>
            <a:off x="398700" y="4170855"/>
            <a:ext cx="525960" cy="354240"/>
            <a:chOff x="398700" y="4170855"/>
            <a:chExt cx="5259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E304FE-8C38-4A56-ADAA-67E8FC773E2E}"/>
                    </a:ext>
                  </a:extLst>
                </p14:cNvPr>
                <p14:cNvContentPartPr/>
                <p14:nvPr/>
              </p14:nvContentPartPr>
              <p14:xfrm>
                <a:off x="452700" y="4290735"/>
                <a:ext cx="72360" cy="23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E304FE-8C38-4A56-ADAA-67E8FC773E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060" y="4281735"/>
                  <a:ext cx="90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322615-96BA-4F1E-B894-85F6F3CD78D4}"/>
                    </a:ext>
                  </a:extLst>
                </p14:cNvPr>
                <p14:cNvContentPartPr/>
                <p14:nvPr/>
              </p14:nvContentPartPr>
              <p14:xfrm>
                <a:off x="398700" y="4254015"/>
                <a:ext cx="20880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322615-96BA-4F1E-B894-85F6F3CD78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9700" y="4245015"/>
                  <a:ext cx="22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DFD1ED-7B2B-466E-B82C-1C20BADC27B9}"/>
                    </a:ext>
                  </a:extLst>
                </p14:cNvPr>
                <p14:cNvContentPartPr/>
                <p14:nvPr/>
              </p14:nvContentPartPr>
              <p14:xfrm>
                <a:off x="601020" y="4242135"/>
                <a:ext cx="197280" cy="10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DFD1ED-7B2B-466E-B82C-1C20BADC27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2020" y="4233495"/>
                  <a:ext cx="214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B87138-E45A-4086-84B7-7987F8E68F61}"/>
                    </a:ext>
                  </a:extLst>
                </p14:cNvPr>
                <p14:cNvContentPartPr/>
                <p14:nvPr/>
              </p14:nvContentPartPr>
              <p14:xfrm>
                <a:off x="782100" y="4208655"/>
                <a:ext cx="57960" cy="183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B87138-E45A-4086-84B7-7987F8E68F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3100" y="4200015"/>
                  <a:ext cx="75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F44EBA-2D32-463A-AD9B-E562A461D3EE}"/>
                    </a:ext>
                  </a:extLst>
                </p14:cNvPr>
                <p14:cNvContentPartPr/>
                <p14:nvPr/>
              </p14:nvContentPartPr>
              <p14:xfrm>
                <a:off x="747900" y="4170855"/>
                <a:ext cx="176760" cy="148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F44EBA-2D32-463A-AD9B-E562A461D3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9260" y="4161855"/>
                  <a:ext cx="1944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FFCE273-018E-4CA1-BFF2-E29A7429C921}"/>
              </a:ext>
            </a:extLst>
          </p:cNvPr>
          <p:cNvGrpSpPr/>
          <p:nvPr/>
        </p:nvGrpSpPr>
        <p:grpSpPr>
          <a:xfrm>
            <a:off x="3897180" y="1503615"/>
            <a:ext cx="3639600" cy="1018440"/>
            <a:chOff x="3897180" y="1503615"/>
            <a:chExt cx="363960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03F0FA-2640-49D7-88E6-BAF7964AD0B2}"/>
                    </a:ext>
                  </a:extLst>
                </p14:cNvPr>
                <p14:cNvContentPartPr/>
                <p14:nvPr/>
              </p14:nvContentPartPr>
              <p14:xfrm>
                <a:off x="4005900" y="1869015"/>
                <a:ext cx="218880" cy="24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03F0FA-2640-49D7-88E6-BAF7964AD0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96900" y="1860015"/>
                  <a:ext cx="236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7BAA0E-0F1F-4976-BA87-4DD133149B01}"/>
                    </a:ext>
                  </a:extLst>
                </p14:cNvPr>
                <p14:cNvContentPartPr/>
                <p14:nvPr/>
              </p14:nvContentPartPr>
              <p14:xfrm>
                <a:off x="4080420" y="1819335"/>
                <a:ext cx="206280" cy="8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7BAA0E-0F1F-4976-BA87-4DD133149B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71780" y="1810335"/>
                  <a:ext cx="223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5B82A8-A2AE-474F-A569-050584BC2FD8}"/>
                    </a:ext>
                  </a:extLst>
                </p14:cNvPr>
                <p14:cNvContentPartPr/>
                <p14:nvPr/>
              </p14:nvContentPartPr>
              <p14:xfrm>
                <a:off x="3897180" y="1702695"/>
                <a:ext cx="522000" cy="50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5B82A8-A2AE-474F-A569-050584BC2F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88540" y="1693695"/>
                  <a:ext cx="5396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25D4A4-CF8F-4033-9F03-8ED393524082}"/>
                    </a:ext>
                  </a:extLst>
                </p14:cNvPr>
                <p14:cNvContentPartPr/>
                <p14:nvPr/>
              </p14:nvContentPartPr>
              <p14:xfrm>
                <a:off x="4708620" y="1723935"/>
                <a:ext cx="299160" cy="39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25D4A4-CF8F-4033-9F03-8ED39352408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99980" y="1714935"/>
                  <a:ext cx="3168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FFB81C-4ED3-4CFA-A75E-940275526576}"/>
                    </a:ext>
                  </a:extLst>
                </p14:cNvPr>
                <p14:cNvContentPartPr/>
                <p14:nvPr/>
              </p14:nvContentPartPr>
              <p14:xfrm>
                <a:off x="5131620" y="1705215"/>
                <a:ext cx="297000" cy="38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FFB81C-4ED3-4CFA-A75E-9402755265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22620" y="1696575"/>
                  <a:ext cx="314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E4842F-77CB-457E-9AFA-9EF1C978A047}"/>
                    </a:ext>
                  </a:extLst>
                </p14:cNvPr>
                <p14:cNvContentPartPr/>
                <p14:nvPr/>
              </p14:nvContentPartPr>
              <p14:xfrm>
                <a:off x="5349060" y="1714575"/>
                <a:ext cx="299520" cy="309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E4842F-77CB-457E-9AFA-9EF1C978A0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40420" y="1705575"/>
                  <a:ext cx="317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7B27E9-0E96-4CD5-B0FD-6F6957E96417}"/>
                    </a:ext>
                  </a:extLst>
                </p14:cNvPr>
                <p14:cNvContentPartPr/>
                <p14:nvPr/>
              </p14:nvContentPartPr>
              <p14:xfrm>
                <a:off x="5646420" y="1924815"/>
                <a:ext cx="160200" cy="18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7B27E9-0E96-4CD5-B0FD-6F6957E964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37780" y="1916175"/>
                  <a:ext cx="177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8EF374-7A05-4FCA-9F1F-AF84987EB29F}"/>
                    </a:ext>
                  </a:extLst>
                </p14:cNvPr>
                <p14:cNvContentPartPr/>
                <p14:nvPr/>
              </p14:nvContentPartPr>
              <p14:xfrm>
                <a:off x="6029460" y="1710255"/>
                <a:ext cx="390960" cy="18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8EF374-7A05-4FCA-9F1F-AF84987EB2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20820" y="1701255"/>
                  <a:ext cx="408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8D12F9-7FED-42B9-B2FB-BFB8157C2F21}"/>
                    </a:ext>
                  </a:extLst>
                </p14:cNvPr>
                <p14:cNvContentPartPr/>
                <p14:nvPr/>
              </p14:nvContentPartPr>
              <p14:xfrm>
                <a:off x="6347700" y="1801335"/>
                <a:ext cx="140040" cy="194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8D12F9-7FED-42B9-B2FB-BFB8157C2F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39060" y="1792335"/>
                  <a:ext cx="157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E2A87C-0288-42D2-BF8B-D52063115CBB}"/>
                    </a:ext>
                  </a:extLst>
                </p14:cNvPr>
                <p14:cNvContentPartPr/>
                <p14:nvPr/>
              </p14:nvContentPartPr>
              <p14:xfrm>
                <a:off x="6762780" y="1585335"/>
                <a:ext cx="53640" cy="244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E2A87C-0288-42D2-BF8B-D52063115C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53780" y="1576695"/>
                  <a:ext cx="71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1A8624-8B35-4469-98B1-8FD26678ADC1}"/>
                    </a:ext>
                  </a:extLst>
                </p14:cNvPr>
                <p14:cNvContentPartPr/>
                <p14:nvPr/>
              </p14:nvContentPartPr>
              <p14:xfrm>
                <a:off x="6676380" y="1716015"/>
                <a:ext cx="232920" cy="132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1A8624-8B35-4469-98B1-8FD26678AD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67380" y="1707375"/>
                  <a:ext cx="25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D91614-F509-47A1-8E12-E67289B56332}"/>
                    </a:ext>
                  </a:extLst>
                </p14:cNvPr>
                <p14:cNvContentPartPr/>
                <p14:nvPr/>
              </p14:nvContentPartPr>
              <p14:xfrm>
                <a:off x="6791220" y="1503615"/>
                <a:ext cx="374760" cy="39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D91614-F509-47A1-8E12-E67289B563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82220" y="1494975"/>
                  <a:ext cx="392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F7A452-E170-4E37-A096-3473E17F3F3B}"/>
                    </a:ext>
                  </a:extLst>
                </p14:cNvPr>
                <p14:cNvContentPartPr/>
                <p14:nvPr/>
              </p14:nvContentPartPr>
              <p14:xfrm>
                <a:off x="5736060" y="2415495"/>
                <a:ext cx="196920" cy="30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F7A452-E170-4E37-A096-3473E17F3F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27060" y="2406855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CEEA0D-5B2C-419B-8020-05520A544AA5}"/>
                    </a:ext>
                  </a:extLst>
                </p14:cNvPr>
                <p14:cNvContentPartPr/>
                <p14:nvPr/>
              </p14:nvContentPartPr>
              <p14:xfrm>
                <a:off x="5722740" y="2498655"/>
                <a:ext cx="250560" cy="23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CEEA0D-5B2C-419B-8020-05520A544A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14100" y="2489655"/>
                  <a:ext cx="268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58D1FB8-7703-4AD9-8AC8-483B5A4CFE58}"/>
                    </a:ext>
                  </a:extLst>
                </p14:cNvPr>
                <p14:cNvContentPartPr/>
                <p14:nvPr/>
              </p14:nvContentPartPr>
              <p14:xfrm>
                <a:off x="6190380" y="2189775"/>
                <a:ext cx="338400" cy="29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58D1FB8-7703-4AD9-8AC8-483B5A4CFE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81740" y="2181135"/>
                  <a:ext cx="3560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08C4B05-5A9E-43DA-BEFF-426081630E8F}"/>
                    </a:ext>
                  </a:extLst>
                </p14:cNvPr>
                <p14:cNvContentPartPr/>
                <p14:nvPr/>
              </p14:nvContentPartPr>
              <p14:xfrm>
                <a:off x="6407820" y="2204535"/>
                <a:ext cx="294840" cy="23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08C4B05-5A9E-43DA-BEFF-426081630E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99180" y="2195895"/>
                  <a:ext cx="312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29BCD3-DC67-4A16-A167-4E82A7098F61}"/>
                    </a:ext>
                  </a:extLst>
                </p14:cNvPr>
                <p14:cNvContentPartPr/>
                <p14:nvPr/>
              </p14:nvContentPartPr>
              <p14:xfrm>
                <a:off x="6755220" y="2373015"/>
                <a:ext cx="95040" cy="10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29BCD3-DC67-4A16-A167-4E82A7098F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46580" y="2364375"/>
                  <a:ext cx="112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5C9ACA8-8340-42B3-AD31-14590CA24A72}"/>
                    </a:ext>
                  </a:extLst>
                </p14:cNvPr>
                <p14:cNvContentPartPr/>
                <p14:nvPr/>
              </p14:nvContentPartPr>
              <p14:xfrm>
                <a:off x="7037820" y="2159895"/>
                <a:ext cx="214200" cy="21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5C9ACA8-8340-42B3-AD31-14590CA24A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29180" y="2151255"/>
                  <a:ext cx="231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AA7049-9878-4D09-A375-9B99BFDBADE4}"/>
                    </a:ext>
                  </a:extLst>
                </p14:cNvPr>
                <p14:cNvContentPartPr/>
                <p14:nvPr/>
              </p14:nvContentPartPr>
              <p14:xfrm>
                <a:off x="7011180" y="2260335"/>
                <a:ext cx="279720" cy="4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AA7049-9878-4D09-A375-9B99BFDBAD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02540" y="2251335"/>
                  <a:ext cx="297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A6A524F-14DC-48FE-9A0A-B30B5D04BB41}"/>
                    </a:ext>
                  </a:extLst>
                </p14:cNvPr>
                <p14:cNvContentPartPr/>
                <p14:nvPr/>
              </p14:nvContentPartPr>
              <p14:xfrm>
                <a:off x="7213140" y="2085375"/>
                <a:ext cx="323640" cy="38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A6A524F-14DC-48FE-9A0A-B30B5D04BB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4140" y="2076735"/>
                  <a:ext cx="34128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9278841-F2C0-4705-B807-DF4712B3E82D}"/>
              </a:ext>
            </a:extLst>
          </p:cNvPr>
          <p:cNvGrpSpPr/>
          <p:nvPr/>
        </p:nvGrpSpPr>
        <p:grpSpPr>
          <a:xfrm>
            <a:off x="4049100" y="2664615"/>
            <a:ext cx="3952080" cy="2197080"/>
            <a:chOff x="4049100" y="2664615"/>
            <a:chExt cx="3952080" cy="21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CD39AC-011D-4AEE-9897-2F87681503DF}"/>
                    </a:ext>
                  </a:extLst>
                </p14:cNvPr>
                <p14:cNvContentPartPr/>
                <p14:nvPr/>
              </p14:nvContentPartPr>
              <p14:xfrm>
                <a:off x="4169700" y="2932815"/>
                <a:ext cx="217800" cy="380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CD39AC-011D-4AEE-9897-2F87681503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60700" y="2923815"/>
                  <a:ext cx="235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529CFD7-AEAE-46A4-9614-3EB919BDD323}"/>
                    </a:ext>
                  </a:extLst>
                </p14:cNvPr>
                <p14:cNvContentPartPr/>
                <p14:nvPr/>
              </p14:nvContentPartPr>
              <p14:xfrm>
                <a:off x="4049100" y="2859015"/>
                <a:ext cx="529200" cy="493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529CFD7-AEAE-46A4-9614-3EB919BDD3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40100" y="2850375"/>
                  <a:ext cx="5468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3B8003-BDC3-4AEA-A81D-5FD9A5C816D1}"/>
                    </a:ext>
                  </a:extLst>
                </p14:cNvPr>
                <p14:cNvContentPartPr/>
                <p14:nvPr/>
              </p14:nvContentPartPr>
              <p14:xfrm>
                <a:off x="4837860" y="2873055"/>
                <a:ext cx="282600" cy="363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3B8003-BDC3-4AEA-A81D-5FD9A5C816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8860" y="2864415"/>
                  <a:ext cx="300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3FA8D4F-CB47-484A-9D92-853C8DD9C2A7}"/>
                    </a:ext>
                  </a:extLst>
                </p14:cNvPr>
                <p14:cNvContentPartPr/>
                <p14:nvPr/>
              </p14:nvContentPartPr>
              <p14:xfrm>
                <a:off x="5276340" y="2837415"/>
                <a:ext cx="354600" cy="34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3FA8D4F-CB47-484A-9D92-853C8DD9C2A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67700" y="2828775"/>
                  <a:ext cx="372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0F87DA-61D9-4257-ACC1-E1D3F4B6835A}"/>
                    </a:ext>
                  </a:extLst>
                </p14:cNvPr>
                <p14:cNvContentPartPr/>
                <p14:nvPr/>
              </p14:nvContentPartPr>
              <p14:xfrm>
                <a:off x="5693220" y="2855055"/>
                <a:ext cx="369360" cy="264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0F87DA-61D9-4257-ACC1-E1D3F4B683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84220" y="2846055"/>
                  <a:ext cx="387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2F8A67-5300-42A1-87DF-F8B0C5A28D52}"/>
                    </a:ext>
                  </a:extLst>
                </p14:cNvPr>
                <p14:cNvContentPartPr/>
                <p14:nvPr/>
              </p14:nvContentPartPr>
              <p14:xfrm>
                <a:off x="6120180" y="3028935"/>
                <a:ext cx="119160" cy="18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2F8A67-5300-42A1-87DF-F8B0C5A28D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11180" y="3020295"/>
                  <a:ext cx="136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BAE036-0D76-4D70-BAFF-E2C6FC860001}"/>
                    </a:ext>
                  </a:extLst>
                </p14:cNvPr>
                <p14:cNvContentPartPr/>
                <p14:nvPr/>
              </p14:nvContentPartPr>
              <p14:xfrm>
                <a:off x="6576300" y="2765055"/>
                <a:ext cx="69120" cy="24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BAE036-0D76-4D70-BAFF-E2C6FC8600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67300" y="2756055"/>
                  <a:ext cx="86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1A27CE-C21D-4FA6-9AB2-0B6D6C01FDB0}"/>
                    </a:ext>
                  </a:extLst>
                </p14:cNvPr>
                <p14:cNvContentPartPr/>
                <p14:nvPr/>
              </p14:nvContentPartPr>
              <p14:xfrm>
                <a:off x="6578100" y="2910495"/>
                <a:ext cx="151560" cy="17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1A27CE-C21D-4FA6-9AB2-0B6D6C01FDB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9100" y="2901855"/>
                  <a:ext cx="169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CF308-3BD5-4637-BA5E-DD4E46B3DAEC}"/>
                    </a:ext>
                  </a:extLst>
                </p14:cNvPr>
                <p14:cNvContentPartPr/>
                <p14:nvPr/>
              </p14:nvContentPartPr>
              <p14:xfrm>
                <a:off x="6815340" y="2969535"/>
                <a:ext cx="59040" cy="128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BCF308-3BD5-4637-BA5E-DD4E46B3DA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06700" y="2960895"/>
                  <a:ext cx="7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AADAB8-917A-4C8F-A6E4-A7D9BAD000EE}"/>
                    </a:ext>
                  </a:extLst>
                </p14:cNvPr>
                <p14:cNvContentPartPr/>
                <p14:nvPr/>
              </p14:nvContentPartPr>
              <p14:xfrm>
                <a:off x="7126380" y="2702055"/>
                <a:ext cx="92160" cy="29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AADAB8-917A-4C8F-A6E4-A7D9BAD000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17740" y="2693055"/>
                  <a:ext cx="10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75E198-90E5-489C-8F67-2262C00A894F}"/>
                    </a:ext>
                  </a:extLst>
                </p14:cNvPr>
                <p14:cNvContentPartPr/>
                <p14:nvPr/>
              </p14:nvContentPartPr>
              <p14:xfrm>
                <a:off x="7102620" y="2887815"/>
                <a:ext cx="19440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75E198-90E5-489C-8F67-2262C00A894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93620" y="2879175"/>
                  <a:ext cx="21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B5CD9E-3BCC-4759-ADB9-B68EDA3298FE}"/>
                    </a:ext>
                  </a:extLst>
                </p14:cNvPr>
                <p14:cNvContentPartPr/>
                <p14:nvPr/>
              </p14:nvContentPartPr>
              <p14:xfrm>
                <a:off x="7237260" y="2664615"/>
                <a:ext cx="380520" cy="47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B5CD9E-3BCC-4759-ADB9-B68EDA3298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8620" y="2655615"/>
                  <a:ext cx="3981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B89E75-7D55-4F04-92C8-88F02A82BF82}"/>
                    </a:ext>
                  </a:extLst>
                </p14:cNvPr>
                <p14:cNvContentPartPr/>
                <p14:nvPr/>
              </p14:nvContentPartPr>
              <p14:xfrm>
                <a:off x="5828220" y="3553095"/>
                <a:ext cx="243720" cy="31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B89E75-7D55-4F04-92C8-88F02A82BF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19580" y="3544095"/>
                  <a:ext cx="261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BF2B9F5-4F5E-47AA-BBDF-FCFC97C0E56A}"/>
                    </a:ext>
                  </a:extLst>
                </p14:cNvPr>
                <p14:cNvContentPartPr/>
                <p14:nvPr/>
              </p14:nvContentPartPr>
              <p14:xfrm>
                <a:off x="5840100" y="3660015"/>
                <a:ext cx="344160" cy="4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BF2B9F5-4F5E-47AA-BBDF-FCFC97C0E56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31100" y="3651015"/>
                  <a:ext cx="361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08A538D-F62C-46B1-8574-BAAA561D5BEE}"/>
                    </a:ext>
                  </a:extLst>
                </p14:cNvPr>
                <p14:cNvContentPartPr/>
                <p14:nvPr/>
              </p14:nvContentPartPr>
              <p14:xfrm>
                <a:off x="6387660" y="3379935"/>
                <a:ext cx="252000" cy="301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08A538D-F62C-46B1-8574-BAAA561D5B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8660" y="3371295"/>
                  <a:ext cx="269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BCE021-3270-4A88-8C3F-96CEC4B647AD}"/>
                    </a:ext>
                  </a:extLst>
                </p14:cNvPr>
                <p14:cNvContentPartPr/>
                <p14:nvPr/>
              </p14:nvContentPartPr>
              <p14:xfrm>
                <a:off x="6623820" y="3396135"/>
                <a:ext cx="278640" cy="25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BCE021-3270-4A88-8C3F-96CEC4B647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14820" y="3387495"/>
                  <a:ext cx="296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E5ADC4-3800-4888-8CFC-41FD4AAD5656}"/>
                    </a:ext>
                  </a:extLst>
                </p14:cNvPr>
                <p14:cNvContentPartPr/>
                <p14:nvPr/>
              </p14:nvContentPartPr>
              <p14:xfrm>
                <a:off x="6959340" y="3591615"/>
                <a:ext cx="146520" cy="141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E5ADC4-3800-4888-8CFC-41FD4AAD56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50340" y="3582615"/>
                  <a:ext cx="16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FBF605-EEAF-41AE-9F11-8972F4A48BEB}"/>
                    </a:ext>
                  </a:extLst>
                </p14:cNvPr>
                <p14:cNvContentPartPr/>
                <p14:nvPr/>
              </p14:nvContentPartPr>
              <p14:xfrm>
                <a:off x="7295580" y="3349695"/>
                <a:ext cx="47520" cy="23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FBF605-EEAF-41AE-9F11-8972F4A48B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86580" y="3340695"/>
                  <a:ext cx="65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F11AA8-F6C4-4A4B-9C01-977D6FD46E4F}"/>
                    </a:ext>
                  </a:extLst>
                </p14:cNvPr>
                <p14:cNvContentPartPr/>
                <p14:nvPr/>
              </p14:nvContentPartPr>
              <p14:xfrm>
                <a:off x="7281180" y="3497295"/>
                <a:ext cx="244080" cy="10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F11AA8-F6C4-4A4B-9C01-977D6FD46E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72540" y="3488295"/>
                  <a:ext cx="261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F301D98-EED1-413B-A9A8-0E3613205D5B}"/>
                    </a:ext>
                  </a:extLst>
                </p14:cNvPr>
                <p14:cNvContentPartPr/>
                <p14:nvPr/>
              </p14:nvContentPartPr>
              <p14:xfrm>
                <a:off x="7527420" y="3327375"/>
                <a:ext cx="100080" cy="246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F301D98-EED1-413B-A9A8-0E3613205D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18420" y="3318735"/>
                  <a:ext cx="117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E04C524-C210-4B3E-A19D-B3A3A47339EF}"/>
                    </a:ext>
                  </a:extLst>
                </p14:cNvPr>
                <p14:cNvContentPartPr/>
                <p14:nvPr/>
              </p14:nvContentPartPr>
              <p14:xfrm>
                <a:off x="7534980" y="3447255"/>
                <a:ext cx="216360" cy="14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E04C524-C210-4B3E-A19D-B3A3A47339E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26340" y="3438255"/>
                  <a:ext cx="234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62E9668-DE02-491E-80EE-C662803A23FC}"/>
                    </a:ext>
                  </a:extLst>
                </p14:cNvPr>
                <p14:cNvContentPartPr/>
                <p14:nvPr/>
              </p14:nvContentPartPr>
              <p14:xfrm>
                <a:off x="7570620" y="3218655"/>
                <a:ext cx="430560" cy="451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62E9668-DE02-491E-80EE-C662803A23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61620" y="3210015"/>
                  <a:ext cx="448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7B0D99-F090-41BE-8873-55285FE5261A}"/>
                    </a:ext>
                  </a:extLst>
                </p14:cNvPr>
                <p14:cNvContentPartPr/>
                <p14:nvPr/>
              </p14:nvContentPartPr>
              <p14:xfrm>
                <a:off x="4164660" y="3784575"/>
                <a:ext cx="3358080" cy="1077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7B0D99-F090-41BE-8873-55285FE526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55660" y="3775935"/>
                  <a:ext cx="3375720" cy="10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0F41C2-8141-4B9B-8B75-0A39BA20A468}"/>
                    </a:ext>
                  </a:extLst>
                </p14:cNvPr>
                <p14:cNvContentPartPr/>
                <p14:nvPr/>
              </p14:nvContentPartPr>
              <p14:xfrm>
                <a:off x="7305300" y="3747135"/>
                <a:ext cx="304920" cy="166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0F41C2-8141-4B9B-8B75-0A39BA20A4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660" y="3738135"/>
                  <a:ext cx="322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C6E84C-AA1D-47F5-8B2D-122520F19464}"/>
              </a:ext>
            </a:extLst>
          </p:cNvPr>
          <p:cNvGrpSpPr/>
          <p:nvPr/>
        </p:nvGrpSpPr>
        <p:grpSpPr>
          <a:xfrm>
            <a:off x="2504700" y="3864495"/>
            <a:ext cx="1694520" cy="1710720"/>
            <a:chOff x="2504700" y="3864495"/>
            <a:chExt cx="1694520" cy="17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41BFA7-16ED-4378-B064-233C6A54BE7A}"/>
                    </a:ext>
                  </a:extLst>
                </p14:cNvPr>
                <p14:cNvContentPartPr/>
                <p14:nvPr/>
              </p14:nvContentPartPr>
              <p14:xfrm>
                <a:off x="2519820" y="4092735"/>
                <a:ext cx="83520" cy="25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41BFA7-16ED-4378-B064-233C6A54BE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10820" y="4083735"/>
                  <a:ext cx="101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22B95A-3643-4588-A167-DDB645CC2029}"/>
                    </a:ext>
                  </a:extLst>
                </p14:cNvPr>
                <p14:cNvContentPartPr/>
                <p14:nvPr/>
              </p14:nvContentPartPr>
              <p14:xfrm>
                <a:off x="2504700" y="4099575"/>
                <a:ext cx="173520" cy="135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22B95A-3643-4588-A167-DDB645CC20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95700" y="4090575"/>
                  <a:ext cx="19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7A08B3-7A7B-417C-8253-4C3702CBF7D4}"/>
                    </a:ext>
                  </a:extLst>
                </p14:cNvPr>
                <p14:cNvContentPartPr/>
                <p14:nvPr/>
              </p14:nvContentPartPr>
              <p14:xfrm>
                <a:off x="2698740" y="4100295"/>
                <a:ext cx="194760" cy="10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7A08B3-7A7B-417C-8253-4C3702CBF7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89740" y="4091655"/>
                  <a:ext cx="212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0804F1-7A7C-4A38-B6FA-20DAAB6DA8FE}"/>
                    </a:ext>
                  </a:extLst>
                </p14:cNvPr>
                <p14:cNvContentPartPr/>
                <p14:nvPr/>
              </p14:nvContentPartPr>
              <p14:xfrm>
                <a:off x="2910780" y="4002015"/>
                <a:ext cx="216360" cy="20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0804F1-7A7C-4A38-B6FA-20DAAB6DA8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1780" y="3993015"/>
                  <a:ext cx="234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02EAE5-4999-4EBE-89C7-9310FCA77D23}"/>
                    </a:ext>
                  </a:extLst>
                </p14:cNvPr>
                <p14:cNvContentPartPr/>
                <p14:nvPr/>
              </p14:nvContentPartPr>
              <p14:xfrm>
                <a:off x="3032820" y="3864495"/>
                <a:ext cx="114480" cy="28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02EAE5-4999-4EBE-89C7-9310FCA77D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24180" y="3855495"/>
                  <a:ext cx="132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198972-C57F-4270-9AF1-9AFFFF5A6F1C}"/>
                    </a:ext>
                  </a:extLst>
                </p14:cNvPr>
                <p14:cNvContentPartPr/>
                <p14:nvPr/>
              </p14:nvContentPartPr>
              <p14:xfrm>
                <a:off x="3092940" y="4007775"/>
                <a:ext cx="247320" cy="14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198972-C57F-4270-9AF1-9AFFFF5A6F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83940" y="3999135"/>
                  <a:ext cx="264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51DCB3-32C2-4F64-A2F7-71125D0FF434}"/>
                    </a:ext>
                  </a:extLst>
                </p14:cNvPr>
                <p14:cNvContentPartPr/>
                <p14:nvPr/>
              </p14:nvContentPartPr>
              <p14:xfrm>
                <a:off x="2640780" y="4503135"/>
                <a:ext cx="423000" cy="76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51DCB3-32C2-4F64-A2F7-71125D0FF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31780" y="4494135"/>
                  <a:ext cx="44064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35E9A4-E1ED-43B0-A74C-CC2C21C7B31C}"/>
                    </a:ext>
                  </a:extLst>
                </p14:cNvPr>
                <p14:cNvContentPartPr/>
                <p14:nvPr/>
              </p14:nvContentPartPr>
              <p14:xfrm>
                <a:off x="3331260" y="4318095"/>
                <a:ext cx="348840" cy="80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35E9A4-E1ED-43B0-A74C-CC2C21C7B3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22620" y="4309455"/>
                  <a:ext cx="36648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7695D02-362C-40F5-B6D8-E7F984D86FB7}"/>
                    </a:ext>
                  </a:extLst>
                </p14:cNvPr>
                <p14:cNvContentPartPr/>
                <p14:nvPr/>
              </p14:nvContentPartPr>
              <p14:xfrm>
                <a:off x="2831220" y="5044935"/>
                <a:ext cx="979920" cy="24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7695D02-362C-40F5-B6D8-E7F984D86F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2580" y="5035935"/>
                  <a:ext cx="997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8B03F7-E9CC-4A11-A5F5-A0F3272C3D99}"/>
                    </a:ext>
                  </a:extLst>
                </p14:cNvPr>
                <p14:cNvContentPartPr/>
                <p14:nvPr/>
              </p14:nvContentPartPr>
              <p14:xfrm>
                <a:off x="2682540" y="4797975"/>
                <a:ext cx="768600" cy="235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8B03F7-E9CC-4A11-A5F5-A0F3272C3D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73900" y="4788975"/>
                  <a:ext cx="786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7D34A0-8801-476D-91B6-9A032CA3CE2F}"/>
                    </a:ext>
                  </a:extLst>
                </p14:cNvPr>
                <p14:cNvContentPartPr/>
                <p14:nvPr/>
              </p14:nvContentPartPr>
              <p14:xfrm>
                <a:off x="2971980" y="4992735"/>
                <a:ext cx="273960" cy="13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7D34A0-8801-476D-91B6-9A032CA3CE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63340" y="4983735"/>
                  <a:ext cx="291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3923AE-4B4B-43DD-8206-E559FD4595D4}"/>
                    </a:ext>
                  </a:extLst>
                </p14:cNvPr>
                <p14:cNvContentPartPr/>
                <p14:nvPr/>
              </p14:nvContentPartPr>
              <p14:xfrm>
                <a:off x="2983500" y="5048895"/>
                <a:ext cx="247320" cy="67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3923AE-4B4B-43DD-8206-E559FD4595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74500" y="5040255"/>
                  <a:ext cx="264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A40CF58-BDFD-4B95-AC23-EA7EEC8BF39B}"/>
                    </a:ext>
                  </a:extLst>
                </p14:cNvPr>
                <p14:cNvContentPartPr/>
                <p14:nvPr/>
              </p14:nvContentPartPr>
              <p14:xfrm>
                <a:off x="3256020" y="4992375"/>
                <a:ext cx="154440" cy="55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A40CF58-BDFD-4B95-AC23-EA7EEC8BF3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47380" y="4983375"/>
                  <a:ext cx="172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F5B6E6C-32DC-4A2E-84E5-1CFD24334CDF}"/>
                    </a:ext>
                  </a:extLst>
                </p14:cNvPr>
                <p14:cNvContentPartPr/>
                <p14:nvPr/>
              </p14:nvContentPartPr>
              <p14:xfrm>
                <a:off x="2801700" y="4604655"/>
                <a:ext cx="150840" cy="210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F5B6E6C-32DC-4A2E-84E5-1CFD24334C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792700" y="4596015"/>
                  <a:ext cx="168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86899E-8795-4F8C-990E-C0C7A8C7E925}"/>
                    </a:ext>
                  </a:extLst>
                </p14:cNvPr>
                <p14:cNvContentPartPr/>
                <p14:nvPr/>
              </p14:nvContentPartPr>
              <p14:xfrm>
                <a:off x="2842380" y="4727775"/>
                <a:ext cx="180360" cy="10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86899E-8795-4F8C-990E-C0C7A8C7E92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33740" y="4719135"/>
                  <a:ext cx="19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6EAC8A-5B9F-45B0-87D3-F355F88C63DB}"/>
                    </a:ext>
                  </a:extLst>
                </p14:cNvPr>
                <p14:cNvContentPartPr/>
                <p14:nvPr/>
              </p14:nvContentPartPr>
              <p14:xfrm>
                <a:off x="2625300" y="4413135"/>
                <a:ext cx="765000" cy="21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6EAC8A-5B9F-45B0-87D3-F355F88C63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16300" y="4404495"/>
                  <a:ext cx="782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8AE061-1294-4724-BC8A-2B5AC5BAD695}"/>
                    </a:ext>
                  </a:extLst>
                </p14:cNvPr>
                <p14:cNvContentPartPr/>
                <p14:nvPr/>
              </p14:nvContentPartPr>
              <p14:xfrm>
                <a:off x="2865420" y="4335015"/>
                <a:ext cx="94320" cy="182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8AE061-1294-4724-BC8A-2B5AC5BAD6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56780" y="4326015"/>
                  <a:ext cx="11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D0667AF-E843-4983-8903-CECC83CC505A}"/>
                    </a:ext>
                  </a:extLst>
                </p14:cNvPr>
                <p14:cNvContentPartPr/>
                <p14:nvPr/>
              </p14:nvContentPartPr>
              <p14:xfrm>
                <a:off x="2906460" y="4382175"/>
                <a:ext cx="116280" cy="145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D0667AF-E843-4983-8903-CECC83CC50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97460" y="4373535"/>
                  <a:ext cx="13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B565F2-7822-4AC2-BED7-2060B2DF7D5A}"/>
                    </a:ext>
                  </a:extLst>
                </p14:cNvPr>
                <p14:cNvContentPartPr/>
                <p14:nvPr/>
              </p14:nvContentPartPr>
              <p14:xfrm>
                <a:off x="2609820" y="4397295"/>
                <a:ext cx="176040" cy="28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B565F2-7822-4AC2-BED7-2060B2DF7D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01180" y="4388655"/>
                  <a:ext cx="1936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E0FBC2-F3A4-4A49-94E6-5A6EBA577BEE}"/>
                    </a:ext>
                  </a:extLst>
                </p14:cNvPr>
                <p14:cNvContentPartPr/>
                <p14:nvPr/>
              </p14:nvContentPartPr>
              <p14:xfrm>
                <a:off x="3422700" y="4178415"/>
                <a:ext cx="267480" cy="500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E0FBC2-F3A4-4A49-94E6-5A6EBA577B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4060" y="4169415"/>
                  <a:ext cx="285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71313D-FA2B-4EC3-90AD-684FFB5BE42C}"/>
                    </a:ext>
                  </a:extLst>
                </p14:cNvPr>
                <p14:cNvContentPartPr/>
                <p14:nvPr/>
              </p14:nvContentPartPr>
              <p14:xfrm>
                <a:off x="3060180" y="5354535"/>
                <a:ext cx="207360" cy="208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71313D-FA2B-4EC3-90AD-684FFB5BE42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51540" y="5345895"/>
                  <a:ext cx="225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919491-CF25-461F-B8D5-11ADDD6E2C6F}"/>
                    </a:ext>
                  </a:extLst>
                </p14:cNvPr>
                <p14:cNvContentPartPr/>
                <p14:nvPr/>
              </p14:nvContentPartPr>
              <p14:xfrm>
                <a:off x="3333780" y="5454975"/>
                <a:ext cx="276120" cy="12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919491-CF25-461F-B8D5-11ADDD6E2C6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24780" y="5446335"/>
                  <a:ext cx="29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3375197-E072-4014-A637-70A7833AE646}"/>
                    </a:ext>
                  </a:extLst>
                </p14:cNvPr>
                <p14:cNvContentPartPr/>
                <p14:nvPr/>
              </p14:nvContentPartPr>
              <p14:xfrm>
                <a:off x="3514140" y="5277135"/>
                <a:ext cx="144000" cy="240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3375197-E072-4014-A637-70A7833AE64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05500" y="5268135"/>
                  <a:ext cx="161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7E087C-A9AB-48B4-AAB1-C66096E39FA3}"/>
                    </a:ext>
                  </a:extLst>
                </p14:cNvPr>
                <p14:cNvContentPartPr/>
                <p14:nvPr/>
              </p14:nvContentPartPr>
              <p14:xfrm>
                <a:off x="3668580" y="5317095"/>
                <a:ext cx="216720" cy="156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7E087C-A9AB-48B4-AAB1-C66096E39F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59580" y="5308095"/>
                  <a:ext cx="23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083E12-81D5-4EF8-BEFD-6E2F7682CA25}"/>
                    </a:ext>
                  </a:extLst>
                </p14:cNvPr>
                <p14:cNvContentPartPr/>
                <p14:nvPr/>
              </p14:nvContentPartPr>
              <p14:xfrm>
                <a:off x="3999420" y="5069055"/>
                <a:ext cx="199800" cy="307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083E12-81D5-4EF8-BEFD-6E2F7682CA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90780" y="5060055"/>
                  <a:ext cx="21744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4CA65E9-EF2D-4A03-B261-080D7B283F6A}"/>
              </a:ext>
            </a:extLst>
          </p:cNvPr>
          <p:cNvGrpSpPr/>
          <p:nvPr/>
        </p:nvGrpSpPr>
        <p:grpSpPr>
          <a:xfrm>
            <a:off x="388260" y="4705815"/>
            <a:ext cx="1383840" cy="1565640"/>
            <a:chOff x="388260" y="4705815"/>
            <a:chExt cx="1383840" cy="15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03A497-12E9-4AA8-B096-A0770435A5F7}"/>
                    </a:ext>
                  </a:extLst>
                </p14:cNvPr>
                <p14:cNvContentPartPr/>
                <p14:nvPr/>
              </p14:nvContentPartPr>
              <p14:xfrm>
                <a:off x="388260" y="4705815"/>
                <a:ext cx="912960" cy="120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03A497-12E9-4AA8-B096-A0770435A5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9260" y="4696815"/>
                  <a:ext cx="930600" cy="12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DECD2D-5192-45F0-B182-CCDAFB239AAF}"/>
                    </a:ext>
                  </a:extLst>
                </p14:cNvPr>
                <p14:cNvContentPartPr/>
                <p14:nvPr/>
              </p14:nvContentPartPr>
              <p14:xfrm>
                <a:off x="984780" y="4723455"/>
                <a:ext cx="210240" cy="90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DECD2D-5192-45F0-B182-CCDAFB239AA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6140" y="4714455"/>
                  <a:ext cx="22788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C7AE0E-1ABC-4392-8532-4F67FE342217}"/>
                    </a:ext>
                  </a:extLst>
                </p14:cNvPr>
                <p14:cNvContentPartPr/>
                <p14:nvPr/>
              </p14:nvContentPartPr>
              <p14:xfrm>
                <a:off x="423180" y="5268135"/>
                <a:ext cx="718920" cy="190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C7AE0E-1ABC-4392-8532-4F67FE3422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4180" y="5259495"/>
                  <a:ext cx="736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FED596-2D01-4043-AB43-D85F1CB88DA4}"/>
                    </a:ext>
                  </a:extLst>
                </p14:cNvPr>
                <p14:cNvContentPartPr/>
                <p14:nvPr/>
              </p14:nvContentPartPr>
              <p14:xfrm>
                <a:off x="650340" y="5499975"/>
                <a:ext cx="267480" cy="200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FED596-2D01-4043-AB43-D85F1CB88D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1700" y="5491335"/>
                  <a:ext cx="285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BD760C-C650-47EF-9795-CC8E6232841C}"/>
                    </a:ext>
                  </a:extLst>
                </p14:cNvPr>
                <p14:cNvContentPartPr/>
                <p14:nvPr/>
              </p14:nvContentPartPr>
              <p14:xfrm>
                <a:off x="657540" y="5562615"/>
                <a:ext cx="197280" cy="9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BD760C-C650-47EF-9795-CC8E623284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8540" y="5553615"/>
                  <a:ext cx="214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51F9A5-0A98-4550-AAAE-377507060EBB}"/>
                    </a:ext>
                  </a:extLst>
                </p14:cNvPr>
                <p14:cNvContentPartPr/>
                <p14:nvPr/>
              </p14:nvContentPartPr>
              <p14:xfrm>
                <a:off x="886860" y="5526255"/>
                <a:ext cx="140400" cy="117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51F9A5-0A98-4550-AAAE-377507060E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7860" y="5517615"/>
                  <a:ext cx="158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5C24D9-6A72-4E52-95C9-C8540CBEDD3D}"/>
                    </a:ext>
                  </a:extLst>
                </p14:cNvPr>
                <p14:cNvContentPartPr/>
                <p14:nvPr/>
              </p14:nvContentPartPr>
              <p14:xfrm>
                <a:off x="593460" y="6068775"/>
                <a:ext cx="241920" cy="20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5C24D9-6A72-4E52-95C9-C8540CBEDD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4820" y="6060135"/>
                  <a:ext cx="259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5AA1F9-C167-48E1-929F-804F0BE2AECE}"/>
                    </a:ext>
                  </a:extLst>
                </p14:cNvPr>
                <p14:cNvContentPartPr/>
                <p14:nvPr/>
              </p14:nvContentPartPr>
              <p14:xfrm>
                <a:off x="877140" y="6071655"/>
                <a:ext cx="265320" cy="134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5AA1F9-C167-48E1-929F-804F0BE2AEC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8500" y="6062655"/>
                  <a:ext cx="282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3544F4-8486-4FA2-9725-87C44C054111}"/>
                    </a:ext>
                  </a:extLst>
                </p14:cNvPr>
                <p14:cNvContentPartPr/>
                <p14:nvPr/>
              </p14:nvContentPartPr>
              <p14:xfrm>
                <a:off x="1057500" y="5900295"/>
                <a:ext cx="159840" cy="231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3544F4-8486-4FA2-9725-87C44C0541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48500" y="5891295"/>
                  <a:ext cx="17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2A4116-42B7-460B-961C-099CEA298A96}"/>
                    </a:ext>
                  </a:extLst>
                </p14:cNvPr>
                <p14:cNvContentPartPr/>
                <p14:nvPr/>
              </p14:nvContentPartPr>
              <p14:xfrm>
                <a:off x="1164780" y="5950695"/>
                <a:ext cx="229320" cy="142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2A4116-42B7-460B-961C-099CEA298A9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6140" y="5942055"/>
                  <a:ext cx="246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467B190-7A04-46C5-A831-D8AD827307F3}"/>
                    </a:ext>
                  </a:extLst>
                </p14:cNvPr>
                <p14:cNvContentPartPr/>
                <p14:nvPr/>
              </p14:nvContentPartPr>
              <p14:xfrm>
                <a:off x="1481220" y="5820735"/>
                <a:ext cx="137160" cy="18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467B190-7A04-46C5-A831-D8AD827307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72580" y="5811735"/>
                  <a:ext cx="154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BB5A89A-6E84-4217-A7B4-D0AE1448261A}"/>
                    </a:ext>
                  </a:extLst>
                </p14:cNvPr>
                <p14:cNvContentPartPr/>
                <p14:nvPr/>
              </p14:nvContentPartPr>
              <p14:xfrm>
                <a:off x="1459260" y="5798775"/>
                <a:ext cx="127440" cy="5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BB5A89A-6E84-4217-A7B4-D0AE144826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50620" y="5789775"/>
                  <a:ext cx="145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76B06E-2FDD-4B45-9FF1-57C0AFCD8849}"/>
                    </a:ext>
                  </a:extLst>
                </p14:cNvPr>
                <p14:cNvContentPartPr/>
                <p14:nvPr/>
              </p14:nvContentPartPr>
              <p14:xfrm>
                <a:off x="1357740" y="5776455"/>
                <a:ext cx="414360" cy="37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76B06E-2FDD-4B45-9FF1-57C0AFCD88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49100" y="5767815"/>
                  <a:ext cx="432000" cy="39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947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D44F98-1F47-4836-A720-469F3F71C47D}"/>
              </a:ext>
            </a:extLst>
          </p:cNvPr>
          <p:cNvGrpSpPr/>
          <p:nvPr/>
        </p:nvGrpSpPr>
        <p:grpSpPr>
          <a:xfrm>
            <a:off x="1672020" y="1108530"/>
            <a:ext cx="7428960" cy="2943720"/>
            <a:chOff x="1672020" y="1108530"/>
            <a:chExt cx="7428960" cy="29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23214A-7BD9-4790-AB7B-6D2A39FE35AC}"/>
                    </a:ext>
                  </a:extLst>
                </p14:cNvPr>
                <p14:cNvContentPartPr/>
                <p14:nvPr/>
              </p14:nvContentPartPr>
              <p14:xfrm>
                <a:off x="3716820" y="1696050"/>
                <a:ext cx="244080" cy="47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23214A-7BD9-4790-AB7B-6D2A39FE35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7820" y="1687050"/>
                  <a:ext cx="261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34DA273-F6D3-4C1F-B13B-D3D6083196BF}"/>
                    </a:ext>
                  </a:extLst>
                </p14:cNvPr>
                <p14:cNvContentPartPr/>
                <p14:nvPr/>
              </p14:nvContentPartPr>
              <p14:xfrm>
                <a:off x="4139100" y="1721250"/>
                <a:ext cx="250920" cy="40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34DA273-F6D3-4C1F-B13B-D3D6083196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0100" y="1712610"/>
                  <a:ext cx="2685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173777-87A6-4EDA-B2D8-4590ECF10809}"/>
                    </a:ext>
                  </a:extLst>
                </p14:cNvPr>
                <p14:cNvContentPartPr/>
                <p14:nvPr/>
              </p14:nvContentPartPr>
              <p14:xfrm>
                <a:off x="4525740" y="1712610"/>
                <a:ext cx="343080" cy="36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173777-87A6-4EDA-B2D8-4590ECF108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7100" y="1703970"/>
                  <a:ext cx="360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6380ED-185B-4CAB-A357-2C90147DACA1}"/>
                    </a:ext>
                  </a:extLst>
                </p14:cNvPr>
                <p14:cNvContentPartPr/>
                <p14:nvPr/>
              </p14:nvContentPartPr>
              <p14:xfrm>
                <a:off x="4950540" y="1971810"/>
                <a:ext cx="189720" cy="21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6380ED-185B-4CAB-A357-2C90147DAC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41900" y="1963170"/>
                  <a:ext cx="20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6EE9C6-BB9E-410A-B0C8-F30A8C35D832}"/>
                    </a:ext>
                  </a:extLst>
                </p14:cNvPr>
                <p14:cNvContentPartPr/>
                <p14:nvPr/>
              </p14:nvContentPartPr>
              <p14:xfrm>
                <a:off x="5438340" y="1693530"/>
                <a:ext cx="336240" cy="265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6EE9C6-BB9E-410A-B0C8-F30A8C35D8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29340" y="1684890"/>
                  <a:ext cx="353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1E0B2A-E147-403C-99C9-AF168B50C12B}"/>
                    </a:ext>
                  </a:extLst>
                </p14:cNvPr>
                <p14:cNvContentPartPr/>
                <p14:nvPr/>
              </p14:nvContentPartPr>
              <p14:xfrm>
                <a:off x="5387220" y="1806930"/>
                <a:ext cx="311040" cy="50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1E0B2A-E147-403C-99C9-AF168B50C1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78580" y="1798290"/>
                  <a:ext cx="328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66D301-664D-4149-BDD8-A9E705D36D90}"/>
                    </a:ext>
                  </a:extLst>
                </p14:cNvPr>
                <p14:cNvContentPartPr/>
                <p14:nvPr/>
              </p14:nvContentPartPr>
              <p14:xfrm>
                <a:off x="5764860" y="1881090"/>
                <a:ext cx="21240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66D301-664D-4149-BDD8-A9E705D36D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56220" y="1872090"/>
                  <a:ext cx="23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CBD9AE-18B5-458C-B6FE-18356F48AC73}"/>
                    </a:ext>
                  </a:extLst>
                </p14:cNvPr>
                <p14:cNvContentPartPr/>
                <p14:nvPr/>
              </p14:nvContentPartPr>
              <p14:xfrm>
                <a:off x="6202980" y="1644930"/>
                <a:ext cx="397440" cy="228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CBD9AE-18B5-458C-B6FE-18356F48AC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93980" y="1636290"/>
                  <a:ext cx="415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7B42BD-7118-45D7-94E2-E85E9BFBC415}"/>
                    </a:ext>
                  </a:extLst>
                </p14:cNvPr>
                <p14:cNvContentPartPr/>
                <p14:nvPr/>
              </p14:nvContentPartPr>
              <p14:xfrm>
                <a:off x="6218100" y="1737090"/>
                <a:ext cx="339840" cy="38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7B42BD-7118-45D7-94E2-E85E9BFBC4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09100" y="1728090"/>
                  <a:ext cx="357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081B4F-22E9-41B0-9311-ACE74D61B676}"/>
                    </a:ext>
                  </a:extLst>
                </p14:cNvPr>
                <p14:cNvContentPartPr/>
                <p14:nvPr/>
              </p14:nvContentPartPr>
              <p14:xfrm>
                <a:off x="6604740" y="1512090"/>
                <a:ext cx="264960" cy="38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081B4F-22E9-41B0-9311-ACE74D61B6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5740" y="1503450"/>
                  <a:ext cx="2826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A91F02-A830-432B-980E-C34AF5320166}"/>
                    </a:ext>
                  </a:extLst>
                </p14:cNvPr>
                <p14:cNvContentPartPr/>
                <p14:nvPr/>
              </p14:nvContentPartPr>
              <p14:xfrm>
                <a:off x="5457780" y="2467890"/>
                <a:ext cx="198000" cy="2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A91F02-A830-432B-980E-C34AF53201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8780" y="2459250"/>
                  <a:ext cx="21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67B621-657A-4AFC-B7F8-05E3F9EB98AA}"/>
                    </a:ext>
                  </a:extLst>
                </p14:cNvPr>
                <p14:cNvContentPartPr/>
                <p14:nvPr/>
              </p14:nvContentPartPr>
              <p14:xfrm>
                <a:off x="5411700" y="2567250"/>
                <a:ext cx="262080" cy="5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67B621-657A-4AFC-B7F8-05E3F9EB98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02700" y="2558250"/>
                  <a:ext cx="279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5446191-C25D-44E6-8E9D-3803A1237C62}"/>
                    </a:ext>
                  </a:extLst>
                </p14:cNvPr>
                <p14:cNvContentPartPr/>
                <p14:nvPr/>
              </p14:nvContentPartPr>
              <p14:xfrm>
                <a:off x="6035580" y="2225970"/>
                <a:ext cx="386640" cy="35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5446191-C25D-44E6-8E9D-3803A1237C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26580" y="2216970"/>
                  <a:ext cx="404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F940EC2-7E4F-4D85-85AB-271A657907B2}"/>
                    </a:ext>
                  </a:extLst>
                </p14:cNvPr>
                <p14:cNvContentPartPr/>
                <p14:nvPr/>
              </p14:nvContentPartPr>
              <p14:xfrm>
                <a:off x="6222060" y="2235330"/>
                <a:ext cx="362160" cy="347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F940EC2-7E4F-4D85-85AB-271A657907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3420" y="2226690"/>
                  <a:ext cx="379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66B1A7-323B-49DE-BBAC-9D0E7C4B7959}"/>
                    </a:ext>
                  </a:extLst>
                </p14:cNvPr>
                <p14:cNvContentPartPr/>
                <p14:nvPr/>
              </p14:nvContentPartPr>
              <p14:xfrm>
                <a:off x="6659100" y="2459610"/>
                <a:ext cx="202680" cy="224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66B1A7-323B-49DE-BBAC-9D0E7C4B79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50460" y="2450610"/>
                  <a:ext cx="22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C05CAB-9339-4237-A299-B937676BF55F}"/>
                    </a:ext>
                  </a:extLst>
                </p14:cNvPr>
                <p14:cNvContentPartPr/>
                <p14:nvPr/>
              </p14:nvContentPartPr>
              <p14:xfrm>
                <a:off x="7168140" y="2204370"/>
                <a:ext cx="337320" cy="25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C05CAB-9339-4237-A299-B937676BF5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59140" y="2195370"/>
                  <a:ext cx="354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599B732-DB02-41D9-9D5E-19A2C1B1EC7C}"/>
                    </a:ext>
                  </a:extLst>
                </p14:cNvPr>
                <p14:cNvContentPartPr/>
                <p14:nvPr/>
              </p14:nvContentPartPr>
              <p14:xfrm>
                <a:off x="7144020" y="2321010"/>
                <a:ext cx="384840" cy="7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599B732-DB02-41D9-9D5E-19A2C1B1EC7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5020" y="2312010"/>
                  <a:ext cx="402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B68B37-FD74-41CE-80BC-1C3158876D48}"/>
                    </a:ext>
                  </a:extLst>
                </p14:cNvPr>
                <p14:cNvContentPartPr/>
                <p14:nvPr/>
              </p14:nvContentPartPr>
              <p14:xfrm>
                <a:off x="6597180" y="1754730"/>
                <a:ext cx="150120" cy="12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B68B37-FD74-41CE-80BC-1C3158876D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8180" y="1746090"/>
                  <a:ext cx="167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760455E-056E-4A1E-AC15-6F0EFA067FE0}"/>
                    </a:ext>
                  </a:extLst>
                </p14:cNvPr>
                <p14:cNvContentPartPr/>
                <p14:nvPr/>
              </p14:nvContentPartPr>
              <p14:xfrm>
                <a:off x="7554780" y="2000610"/>
                <a:ext cx="403200" cy="69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760455E-056E-4A1E-AC15-6F0EFA067F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45780" y="1991610"/>
                  <a:ext cx="4208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0935440-A7D2-4BED-A55C-FE60FEC3153C}"/>
                    </a:ext>
                  </a:extLst>
                </p14:cNvPr>
                <p14:cNvContentPartPr/>
                <p14:nvPr/>
              </p14:nvContentPartPr>
              <p14:xfrm>
                <a:off x="1672020" y="1500930"/>
                <a:ext cx="1367280" cy="171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0935440-A7D2-4BED-A55C-FE60FEC315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3020" y="1492290"/>
                  <a:ext cx="1384920" cy="17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63A600-3694-4677-AAD2-B66C07E5CC27}"/>
                    </a:ext>
                  </a:extLst>
                </p14:cNvPr>
                <p14:cNvContentPartPr/>
                <p14:nvPr/>
              </p14:nvContentPartPr>
              <p14:xfrm>
                <a:off x="2740860" y="1975410"/>
                <a:ext cx="204120" cy="107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63A600-3694-4677-AAD2-B66C07E5CC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1860" y="1966770"/>
                  <a:ext cx="22176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806F1B-70A3-41A2-811E-2A51DEE887B7}"/>
                    </a:ext>
                  </a:extLst>
                </p14:cNvPr>
                <p14:cNvContentPartPr/>
                <p14:nvPr/>
              </p14:nvContentPartPr>
              <p14:xfrm>
                <a:off x="2679660" y="1653930"/>
                <a:ext cx="98280" cy="57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806F1B-70A3-41A2-811E-2A51DEE887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71020" y="1644930"/>
                  <a:ext cx="1159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46B598-806C-4C04-B3F9-FE411EFFF00F}"/>
                    </a:ext>
                  </a:extLst>
                </p14:cNvPr>
                <p14:cNvContentPartPr/>
                <p14:nvPr/>
              </p14:nvContentPartPr>
              <p14:xfrm>
                <a:off x="2621700" y="1500930"/>
                <a:ext cx="144000" cy="51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46B598-806C-4C04-B3F9-FE411EFFF0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3060" y="1492290"/>
                  <a:ext cx="16164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47B104-F6C9-4769-B16E-0D4DD832C6CB}"/>
                    </a:ext>
                  </a:extLst>
                </p14:cNvPr>
                <p14:cNvContentPartPr/>
                <p14:nvPr/>
              </p14:nvContentPartPr>
              <p14:xfrm>
                <a:off x="1820340" y="2596770"/>
                <a:ext cx="1103400" cy="147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47B104-F6C9-4769-B16E-0D4DD832C6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11700" y="2588130"/>
                  <a:ext cx="1121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B4C102-5501-4BB6-84BB-5D97C14E0604}"/>
                    </a:ext>
                  </a:extLst>
                </p14:cNvPr>
                <p14:cNvContentPartPr/>
                <p14:nvPr/>
              </p14:nvContentPartPr>
              <p14:xfrm>
                <a:off x="2134260" y="2835810"/>
                <a:ext cx="330480" cy="17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B4C102-5501-4BB6-84BB-5D97C14E06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5260" y="2827170"/>
                  <a:ext cx="348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859FF5-23F5-45E3-A2F9-7955053DE52C}"/>
                    </a:ext>
                  </a:extLst>
                </p14:cNvPr>
                <p14:cNvContentPartPr/>
                <p14:nvPr/>
              </p14:nvContentPartPr>
              <p14:xfrm>
                <a:off x="2135700" y="2925090"/>
                <a:ext cx="270720" cy="3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859FF5-23F5-45E3-A2F9-7955053DE5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7060" y="2916090"/>
                  <a:ext cx="288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D92444-83E7-4C4A-82D4-2E41E25D2671}"/>
                    </a:ext>
                  </a:extLst>
                </p14:cNvPr>
                <p14:cNvContentPartPr/>
                <p14:nvPr/>
              </p14:nvContentPartPr>
              <p14:xfrm>
                <a:off x="2458260" y="2915730"/>
                <a:ext cx="198720" cy="116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D92444-83E7-4C4A-82D4-2E41E25D26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49260" y="2907090"/>
                  <a:ext cx="21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4B678E-83F4-4B40-93C7-AA69E9E9C2B6}"/>
                    </a:ext>
                  </a:extLst>
                </p14:cNvPr>
                <p14:cNvContentPartPr/>
                <p14:nvPr/>
              </p14:nvContentPartPr>
              <p14:xfrm>
                <a:off x="2914740" y="1963890"/>
                <a:ext cx="238680" cy="245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4B678E-83F4-4B40-93C7-AA69E9E9C2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5740" y="1955250"/>
                  <a:ext cx="25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44B329-F223-4B5C-8B13-AC429F1AB1CE}"/>
                    </a:ext>
                  </a:extLst>
                </p14:cNvPr>
                <p14:cNvContentPartPr/>
                <p14:nvPr/>
              </p14:nvContentPartPr>
              <p14:xfrm>
                <a:off x="2980260" y="2022210"/>
                <a:ext cx="277560" cy="12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44B329-F223-4B5C-8B13-AC429F1AB1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71620" y="2013570"/>
                  <a:ext cx="295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32237E-AEF6-4D87-88AC-25BFC4ED8057}"/>
                    </a:ext>
                  </a:extLst>
                </p14:cNvPr>
                <p14:cNvContentPartPr/>
                <p14:nvPr/>
              </p14:nvContentPartPr>
              <p14:xfrm>
                <a:off x="2855340" y="1733490"/>
                <a:ext cx="495360" cy="537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32237E-AEF6-4D87-88AC-25BFC4ED80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6340" y="1724490"/>
                  <a:ext cx="5130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64CFA8-BDEE-4637-B058-5D46F1843A2F}"/>
                    </a:ext>
                  </a:extLst>
                </p14:cNvPr>
                <p14:cNvContentPartPr/>
                <p14:nvPr/>
              </p14:nvContentPartPr>
              <p14:xfrm>
                <a:off x="2736540" y="1612890"/>
                <a:ext cx="5662800" cy="164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64CFA8-BDEE-4637-B058-5D46F1843A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27900" y="1603890"/>
                  <a:ext cx="5680440" cy="166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C02A79-D937-4DDF-8360-0A3D817D8757}"/>
                    </a:ext>
                  </a:extLst>
                </p14:cNvPr>
                <p14:cNvContentPartPr/>
                <p14:nvPr/>
              </p14:nvContentPartPr>
              <p14:xfrm>
                <a:off x="2873340" y="1108530"/>
                <a:ext cx="5444640" cy="185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C02A79-D937-4DDF-8360-0A3D817D87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4340" y="1099890"/>
                  <a:ext cx="5462280" cy="18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F17D83-3285-4173-BDA0-13C04C1FF6DC}"/>
                    </a:ext>
                  </a:extLst>
                </p14:cNvPr>
                <p14:cNvContentPartPr/>
                <p14:nvPr/>
              </p14:nvContentPartPr>
              <p14:xfrm>
                <a:off x="4149180" y="3102210"/>
                <a:ext cx="872640" cy="54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F17D83-3285-4173-BDA0-13C04C1FF6D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40540" y="3093570"/>
                  <a:ext cx="8902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791020-6862-4566-B873-34D34063BB4E}"/>
                    </a:ext>
                  </a:extLst>
                </p14:cNvPr>
                <p14:cNvContentPartPr/>
                <p14:nvPr/>
              </p14:nvContentPartPr>
              <p14:xfrm>
                <a:off x="4795020" y="3003930"/>
                <a:ext cx="250560" cy="20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791020-6862-4566-B873-34D34063BB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86020" y="2995290"/>
                  <a:ext cx="268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9C9065-BD2C-46A0-BABD-A4B8C6AF0FF7}"/>
                    </a:ext>
                  </a:extLst>
                </p14:cNvPr>
                <p14:cNvContentPartPr/>
                <p14:nvPr/>
              </p14:nvContentPartPr>
              <p14:xfrm>
                <a:off x="3433500" y="3708810"/>
                <a:ext cx="284760" cy="18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9C9065-BD2C-46A0-BABD-A4B8C6AF0F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4500" y="3700170"/>
                  <a:ext cx="30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A84432-F4A6-4E07-98D0-52A8F3E79D26}"/>
                    </a:ext>
                  </a:extLst>
                </p14:cNvPr>
                <p14:cNvContentPartPr/>
                <p14:nvPr/>
              </p14:nvContentPartPr>
              <p14:xfrm>
                <a:off x="3624300" y="3754530"/>
                <a:ext cx="388080" cy="18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A84432-F4A6-4E07-98D0-52A8F3E79D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15300" y="3745530"/>
                  <a:ext cx="405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E33C26-AAF1-4315-A977-731FFE604BD9}"/>
                    </a:ext>
                  </a:extLst>
                </p14:cNvPr>
                <p14:cNvContentPartPr/>
                <p14:nvPr/>
              </p14:nvContentPartPr>
              <p14:xfrm>
                <a:off x="3997620" y="3743010"/>
                <a:ext cx="80280" cy="20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E33C26-AAF1-4315-A977-731FFE604B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88620" y="3734370"/>
                  <a:ext cx="97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280463-791B-4D24-8EB2-EF4A3ECE38D5}"/>
                    </a:ext>
                  </a:extLst>
                </p14:cNvPr>
                <p14:cNvContentPartPr/>
                <p14:nvPr/>
              </p14:nvContentPartPr>
              <p14:xfrm>
                <a:off x="4012020" y="3776850"/>
                <a:ext cx="136800" cy="10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280463-791B-4D24-8EB2-EF4A3ECE38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3020" y="3767850"/>
                  <a:ext cx="154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3499CFE-E376-4E1D-B34F-1FC506D3BFD4}"/>
                    </a:ext>
                  </a:extLst>
                </p14:cNvPr>
                <p14:cNvContentPartPr/>
                <p14:nvPr/>
              </p14:nvContentPartPr>
              <p14:xfrm>
                <a:off x="4157100" y="3620610"/>
                <a:ext cx="98280" cy="256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3499CFE-E376-4E1D-B34F-1FC506D3BF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48460" y="3611970"/>
                  <a:ext cx="115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206983-81A5-4C3F-875E-BA00851CEDC4}"/>
                    </a:ext>
                  </a:extLst>
                </p14:cNvPr>
                <p14:cNvContentPartPr/>
                <p14:nvPr/>
              </p14:nvContentPartPr>
              <p14:xfrm>
                <a:off x="4138020" y="3721050"/>
                <a:ext cx="221040" cy="69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206983-81A5-4C3F-875E-BA00851CED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29020" y="3712410"/>
                  <a:ext cx="238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36C6E8-1ACF-4930-A44B-302FEBE8D343}"/>
                    </a:ext>
                  </a:extLst>
                </p14:cNvPr>
                <p14:cNvContentPartPr/>
                <p14:nvPr/>
              </p14:nvContentPartPr>
              <p14:xfrm>
                <a:off x="4356540" y="3656610"/>
                <a:ext cx="146520" cy="395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36C6E8-1ACF-4930-A44B-302FEBE8D34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47900" y="3647610"/>
                  <a:ext cx="164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39E882-3FD4-49F6-BBE8-16F53BFA87FE}"/>
                    </a:ext>
                  </a:extLst>
                </p14:cNvPr>
                <p14:cNvContentPartPr/>
                <p14:nvPr/>
              </p14:nvContentPartPr>
              <p14:xfrm>
                <a:off x="4255740" y="3704490"/>
                <a:ext cx="173880" cy="135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39E882-3FD4-49F6-BBE8-16F53BFA87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47100" y="3695850"/>
                  <a:ext cx="191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3F881E-65EE-41C9-A27A-7E7D410B8AAB}"/>
                    </a:ext>
                  </a:extLst>
                </p14:cNvPr>
                <p14:cNvContentPartPr/>
                <p14:nvPr/>
              </p14:nvContentPartPr>
              <p14:xfrm>
                <a:off x="4887540" y="3509730"/>
                <a:ext cx="58320" cy="270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3F881E-65EE-41C9-A27A-7E7D410B8A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78900" y="3500730"/>
                  <a:ext cx="75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9AD640-9459-4396-A211-2FCB7361F940}"/>
                    </a:ext>
                  </a:extLst>
                </p14:cNvPr>
                <p14:cNvContentPartPr/>
                <p14:nvPr/>
              </p14:nvContentPartPr>
              <p14:xfrm>
                <a:off x="4813740" y="3518010"/>
                <a:ext cx="639360" cy="22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9AD640-9459-4396-A211-2FCB7361F94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05100" y="3509370"/>
                  <a:ext cx="657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C10803-791B-4822-8182-0AAB49158F14}"/>
                    </a:ext>
                  </a:extLst>
                </p14:cNvPr>
                <p14:cNvContentPartPr/>
                <p14:nvPr/>
              </p14:nvContentPartPr>
              <p14:xfrm>
                <a:off x="5704020" y="3496410"/>
                <a:ext cx="217800" cy="20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C10803-791B-4822-8182-0AAB49158F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95020" y="3487410"/>
                  <a:ext cx="235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035C89-5669-43A4-84A4-AA5DBA443E4A}"/>
                    </a:ext>
                  </a:extLst>
                </p14:cNvPr>
                <p14:cNvContentPartPr/>
                <p14:nvPr/>
              </p14:nvContentPartPr>
              <p14:xfrm>
                <a:off x="5957100" y="3404250"/>
                <a:ext cx="110160" cy="28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035C89-5669-43A4-84A4-AA5DBA443E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48100" y="3395610"/>
                  <a:ext cx="127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426EC0-78E8-4FBC-BA4E-2B93FA934EA6}"/>
                    </a:ext>
                  </a:extLst>
                </p14:cNvPr>
                <p14:cNvContentPartPr/>
                <p14:nvPr/>
              </p14:nvContentPartPr>
              <p14:xfrm>
                <a:off x="5923620" y="3582810"/>
                <a:ext cx="217080" cy="1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426EC0-78E8-4FBC-BA4E-2B93FA934E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14620" y="3573810"/>
                  <a:ext cx="23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8D9381-CD0B-402A-8A5B-7E41E3606354}"/>
                    </a:ext>
                  </a:extLst>
                </p14:cNvPr>
                <p14:cNvContentPartPr/>
                <p14:nvPr/>
              </p14:nvContentPartPr>
              <p14:xfrm>
                <a:off x="6079140" y="3499650"/>
                <a:ext cx="269640" cy="10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8D9381-CD0B-402A-8A5B-7E41E36063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0500" y="3490650"/>
                  <a:ext cx="287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693F11-1B70-4524-93EA-0B89187CB0B7}"/>
                    </a:ext>
                  </a:extLst>
                </p14:cNvPr>
                <p14:cNvContentPartPr/>
                <p14:nvPr/>
              </p14:nvContentPartPr>
              <p14:xfrm>
                <a:off x="6363540" y="3419010"/>
                <a:ext cx="225360" cy="18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693F11-1B70-4524-93EA-0B89187CB0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4900" y="3410010"/>
                  <a:ext cx="243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FE94EF-8E8E-4FED-A019-57EC5B634FE6}"/>
                    </a:ext>
                  </a:extLst>
                </p14:cNvPr>
                <p14:cNvContentPartPr/>
                <p14:nvPr/>
              </p14:nvContentPartPr>
              <p14:xfrm>
                <a:off x="6582420" y="3420090"/>
                <a:ext cx="196920" cy="134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FE94EF-8E8E-4FED-A019-57EC5B634F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73780" y="3411090"/>
                  <a:ext cx="214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A1C9F4-97B9-4BB7-9E77-FBD186117AAA}"/>
                    </a:ext>
                  </a:extLst>
                </p14:cNvPr>
                <p14:cNvContentPartPr/>
                <p14:nvPr/>
              </p14:nvContentPartPr>
              <p14:xfrm>
                <a:off x="6612660" y="3415410"/>
                <a:ext cx="300240" cy="17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A1C9F4-97B9-4BB7-9E77-FBD186117A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3660" y="3406770"/>
                  <a:ext cx="317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D0A3B0B-DB42-4CF9-9120-41A18EEF4BAA}"/>
                    </a:ext>
                  </a:extLst>
                </p14:cNvPr>
                <p14:cNvContentPartPr/>
                <p14:nvPr/>
              </p14:nvContentPartPr>
              <p14:xfrm>
                <a:off x="7064460" y="3280410"/>
                <a:ext cx="336600" cy="326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D0A3B0B-DB42-4CF9-9120-41A18EEF4B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55820" y="3271770"/>
                  <a:ext cx="354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DF21C45-5CF0-40A3-BCDD-B8610B169D64}"/>
                    </a:ext>
                  </a:extLst>
                </p14:cNvPr>
                <p14:cNvContentPartPr/>
                <p14:nvPr/>
              </p14:nvContentPartPr>
              <p14:xfrm>
                <a:off x="7524540" y="3289050"/>
                <a:ext cx="255600" cy="222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DF21C45-5CF0-40A3-BCDD-B8610B169D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15900" y="3280410"/>
                  <a:ext cx="273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EB6BA7-57DE-4FA2-87AF-C38E756BE75E}"/>
                    </a:ext>
                  </a:extLst>
                </p14:cNvPr>
                <p14:cNvContentPartPr/>
                <p14:nvPr/>
              </p14:nvContentPartPr>
              <p14:xfrm>
                <a:off x="7439940" y="3396330"/>
                <a:ext cx="304560" cy="26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EB6BA7-57DE-4FA2-87AF-C38E756BE7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30940" y="3387330"/>
                  <a:ext cx="32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2DE22A-FD43-4A51-A0CF-BAAC5B5B93C8}"/>
                    </a:ext>
                  </a:extLst>
                </p14:cNvPr>
                <p14:cNvContentPartPr/>
                <p14:nvPr/>
              </p14:nvContentPartPr>
              <p14:xfrm>
                <a:off x="7383060" y="3296610"/>
                <a:ext cx="244800" cy="39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2DE22A-FD43-4A51-A0CF-BAAC5B5B93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74060" y="3287970"/>
                  <a:ext cx="262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996BAF-1ACD-4EB8-99A0-B06F6B7E04D8}"/>
                    </a:ext>
                  </a:extLst>
                </p14:cNvPr>
                <p14:cNvContentPartPr/>
                <p14:nvPr/>
              </p14:nvContentPartPr>
              <p14:xfrm>
                <a:off x="7828020" y="3380130"/>
                <a:ext cx="140760" cy="59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996BAF-1ACD-4EB8-99A0-B06F6B7E04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19380" y="3371130"/>
                  <a:ext cx="158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811B84-696D-44A5-BA56-29D70402871E}"/>
                    </a:ext>
                  </a:extLst>
                </p14:cNvPr>
                <p14:cNvContentPartPr/>
                <p14:nvPr/>
              </p14:nvContentPartPr>
              <p14:xfrm>
                <a:off x="7569540" y="3788370"/>
                <a:ext cx="36360" cy="123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811B84-696D-44A5-BA56-29D7040287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0540" y="3779370"/>
                  <a:ext cx="5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BDD686-743A-45D2-A4D3-CE74EDE6D9BE}"/>
                    </a:ext>
                  </a:extLst>
                </p14:cNvPr>
                <p14:cNvContentPartPr/>
                <p14:nvPr/>
              </p14:nvContentPartPr>
              <p14:xfrm>
                <a:off x="7555140" y="3704490"/>
                <a:ext cx="22320" cy="3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BDD686-743A-45D2-A4D3-CE74EDE6D9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46500" y="3695490"/>
                  <a:ext cx="3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3004D99-7F60-4603-BD95-A12BC79F4023}"/>
                    </a:ext>
                  </a:extLst>
                </p14:cNvPr>
                <p14:cNvContentPartPr/>
                <p14:nvPr/>
              </p14:nvContentPartPr>
              <p14:xfrm>
                <a:off x="7671060" y="3695490"/>
                <a:ext cx="154800" cy="21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3004D99-7F60-4603-BD95-A12BC79F402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62420" y="3686850"/>
                  <a:ext cx="172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70D656-F408-41E4-AC31-0428D32F1CA6}"/>
                    </a:ext>
                  </a:extLst>
                </p14:cNvPr>
                <p14:cNvContentPartPr/>
                <p14:nvPr/>
              </p14:nvContentPartPr>
              <p14:xfrm>
                <a:off x="8022060" y="3642570"/>
                <a:ext cx="142920" cy="20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70D656-F408-41E4-AC31-0428D32F1C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13420" y="3633930"/>
                  <a:ext cx="160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C448C41-64D5-424A-BB6F-B27E55D2B383}"/>
                    </a:ext>
                  </a:extLst>
                </p14:cNvPr>
                <p14:cNvContentPartPr/>
                <p14:nvPr/>
              </p14:nvContentPartPr>
              <p14:xfrm>
                <a:off x="8193060" y="3637530"/>
                <a:ext cx="176040" cy="19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C448C41-64D5-424A-BB6F-B27E55D2B3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84420" y="3628890"/>
                  <a:ext cx="193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B7934A-BA52-4891-98CB-7D331F44E0D2}"/>
                    </a:ext>
                  </a:extLst>
                </p14:cNvPr>
                <p14:cNvContentPartPr/>
                <p14:nvPr/>
              </p14:nvContentPartPr>
              <p14:xfrm>
                <a:off x="8339940" y="3638250"/>
                <a:ext cx="345240" cy="154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B7934A-BA52-4891-98CB-7D331F44E0D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31300" y="3629610"/>
                  <a:ext cx="36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E9ADA5-6E24-47DB-BF47-CEC858A957B7}"/>
                    </a:ext>
                  </a:extLst>
                </p14:cNvPr>
                <p14:cNvContentPartPr/>
                <p14:nvPr/>
              </p14:nvContentPartPr>
              <p14:xfrm>
                <a:off x="8668620" y="3617730"/>
                <a:ext cx="169920" cy="108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E9ADA5-6E24-47DB-BF47-CEC858A957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9620" y="3609090"/>
                  <a:ext cx="187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9FC9A69-BE7C-4C9E-9BDE-E65637C6DAA5}"/>
                    </a:ext>
                  </a:extLst>
                </p14:cNvPr>
                <p14:cNvContentPartPr/>
                <p14:nvPr/>
              </p14:nvContentPartPr>
              <p14:xfrm>
                <a:off x="8788500" y="3593970"/>
                <a:ext cx="160920" cy="63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9FC9A69-BE7C-4C9E-9BDE-E65637C6DA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79860" y="3584970"/>
                  <a:ext cx="178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A4293F-23B5-427B-B7FF-3808809004CE}"/>
                    </a:ext>
                  </a:extLst>
                </p14:cNvPr>
                <p14:cNvContentPartPr/>
                <p14:nvPr/>
              </p14:nvContentPartPr>
              <p14:xfrm>
                <a:off x="8889660" y="3542130"/>
                <a:ext cx="32760" cy="14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A4293F-23B5-427B-B7FF-3808809004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81020" y="3533490"/>
                  <a:ext cx="50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60F41FB-3164-4B3D-999F-84FA5BB33C7C}"/>
                    </a:ext>
                  </a:extLst>
                </p14:cNvPr>
                <p14:cNvContentPartPr/>
                <p14:nvPr/>
              </p14:nvContentPartPr>
              <p14:xfrm>
                <a:off x="8911260" y="3534930"/>
                <a:ext cx="115200" cy="14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60F41FB-3164-4B3D-999F-84FA5BB33C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02260" y="3526290"/>
                  <a:ext cx="132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206720-FD8E-433D-B182-5D02BEBC8F4A}"/>
                    </a:ext>
                  </a:extLst>
                </p14:cNvPr>
                <p14:cNvContentPartPr/>
                <p14:nvPr/>
              </p14:nvContentPartPr>
              <p14:xfrm>
                <a:off x="9009900" y="3564810"/>
                <a:ext cx="91080" cy="7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206720-FD8E-433D-B182-5D02BEBC8F4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01260" y="3555810"/>
                  <a:ext cx="108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52FE03-7A95-4606-896B-4D28214B0A87}"/>
                    </a:ext>
                  </a:extLst>
                </p14:cNvPr>
                <p14:cNvContentPartPr/>
                <p14:nvPr/>
              </p14:nvContentPartPr>
              <p14:xfrm>
                <a:off x="9035460" y="3391650"/>
                <a:ext cx="38880" cy="328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52FE03-7A95-4606-896B-4D28214B0A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26460" y="3383010"/>
                  <a:ext cx="56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283D26-C005-403C-9C48-FAACFA425A30}"/>
                    </a:ext>
                  </a:extLst>
                </p14:cNvPr>
                <p14:cNvContentPartPr/>
                <p14:nvPr/>
              </p14:nvContentPartPr>
              <p14:xfrm>
                <a:off x="7914420" y="3695490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283D26-C005-403C-9C48-FAACFA425A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05780" y="36868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73D275-E532-4392-B7D9-BFD8EDA674D5}"/>
                    </a:ext>
                  </a:extLst>
                </p14:cNvPr>
                <p14:cNvContentPartPr/>
                <p14:nvPr/>
              </p14:nvContentPartPr>
              <p14:xfrm>
                <a:off x="7918020" y="3713490"/>
                <a:ext cx="99000" cy="37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73D275-E532-4392-B7D9-BFD8EDA674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09020" y="3704490"/>
                  <a:ext cx="1166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4D81ECF-2504-4C4E-B7FA-1A785C81C53D}"/>
              </a:ext>
            </a:extLst>
          </p:cNvPr>
          <p:cNvGrpSpPr/>
          <p:nvPr/>
        </p:nvGrpSpPr>
        <p:grpSpPr>
          <a:xfrm>
            <a:off x="2026260" y="3273570"/>
            <a:ext cx="513000" cy="615600"/>
            <a:chOff x="2026260" y="3273570"/>
            <a:chExt cx="51300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4C13D47-55ED-4F32-930B-9A4FED55C490}"/>
                    </a:ext>
                  </a:extLst>
                </p14:cNvPr>
                <p14:cNvContentPartPr/>
                <p14:nvPr/>
              </p14:nvContentPartPr>
              <p14:xfrm>
                <a:off x="2188620" y="3273570"/>
                <a:ext cx="160560" cy="445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4C13D47-55ED-4F32-930B-9A4FED55C4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79980" y="3264570"/>
                  <a:ext cx="1782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B25551-BC3B-4799-88B0-002368A32F5E}"/>
                    </a:ext>
                  </a:extLst>
                </p14:cNvPr>
                <p14:cNvContentPartPr/>
                <p14:nvPr/>
              </p14:nvContentPartPr>
              <p14:xfrm>
                <a:off x="2328300" y="3422610"/>
                <a:ext cx="73440" cy="35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B25551-BC3B-4799-88B0-002368A32F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19660" y="3413970"/>
                  <a:ext cx="91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701CD1E-F5A3-44C9-B54E-CC349DA5D7E9}"/>
                    </a:ext>
                  </a:extLst>
                </p14:cNvPr>
                <p14:cNvContentPartPr/>
                <p14:nvPr/>
              </p14:nvContentPartPr>
              <p14:xfrm>
                <a:off x="2026260" y="3597570"/>
                <a:ext cx="513000" cy="29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701CD1E-F5A3-44C9-B54E-CC349DA5D7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17620" y="3588570"/>
                  <a:ext cx="5306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9124A38-AEBB-44D2-A9DA-7C200C713696}"/>
              </a:ext>
            </a:extLst>
          </p:cNvPr>
          <p:cNvGrpSpPr/>
          <p:nvPr/>
        </p:nvGrpSpPr>
        <p:grpSpPr>
          <a:xfrm>
            <a:off x="1174860" y="4115250"/>
            <a:ext cx="3605760" cy="1091160"/>
            <a:chOff x="1174860" y="4115250"/>
            <a:chExt cx="3605760" cy="10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0BFC52-EE31-4B9E-BCCB-B434BE3D217F}"/>
                    </a:ext>
                  </a:extLst>
                </p14:cNvPr>
                <p14:cNvContentPartPr/>
                <p14:nvPr/>
              </p14:nvContentPartPr>
              <p14:xfrm>
                <a:off x="1254060" y="4115250"/>
                <a:ext cx="1096200" cy="109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0BFC52-EE31-4B9E-BCCB-B434BE3D21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45060" y="4106610"/>
                  <a:ext cx="111384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374734C-6BE8-4B7B-95C5-8CFBAFF7AA5D}"/>
                    </a:ext>
                  </a:extLst>
                </p14:cNvPr>
                <p14:cNvContentPartPr/>
                <p14:nvPr/>
              </p14:nvContentPartPr>
              <p14:xfrm>
                <a:off x="2051100" y="4120290"/>
                <a:ext cx="212760" cy="92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374734C-6BE8-4B7B-95C5-8CFBAFF7AA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42460" y="4111290"/>
                  <a:ext cx="23040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932EE3-AD35-4A47-9A20-7F50AC17AFE4}"/>
                    </a:ext>
                  </a:extLst>
                </p14:cNvPr>
                <p14:cNvContentPartPr/>
                <p14:nvPr/>
              </p14:nvContentPartPr>
              <p14:xfrm>
                <a:off x="1285380" y="4635090"/>
                <a:ext cx="945000" cy="236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932EE3-AD35-4A47-9A20-7F50AC17AF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76740" y="4626090"/>
                  <a:ext cx="962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EFBE69-9069-4EFB-94E9-D6ED52A96D4F}"/>
                    </a:ext>
                  </a:extLst>
                </p14:cNvPr>
                <p14:cNvContentPartPr/>
                <p14:nvPr/>
              </p14:nvContentPartPr>
              <p14:xfrm>
                <a:off x="1174860" y="4257450"/>
                <a:ext cx="1096920" cy="337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EFBE69-9069-4EFB-94E9-D6ED52A96D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5860" y="4248450"/>
                  <a:ext cx="1114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90E6A4D-1955-4CAB-A42C-02F97B738A1B}"/>
                    </a:ext>
                  </a:extLst>
                </p14:cNvPr>
                <p14:cNvContentPartPr/>
                <p14:nvPr/>
              </p14:nvContentPartPr>
              <p14:xfrm>
                <a:off x="2618100" y="4496490"/>
                <a:ext cx="182880" cy="11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90E6A4D-1955-4CAB-A42C-02F97B738A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09100" y="4487850"/>
                  <a:ext cx="20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62FFD1-7932-44C8-A929-45EA9A5BAC9A}"/>
                    </a:ext>
                  </a:extLst>
                </p14:cNvPr>
                <p14:cNvContentPartPr/>
                <p14:nvPr/>
              </p14:nvContentPartPr>
              <p14:xfrm>
                <a:off x="2812860" y="4366890"/>
                <a:ext cx="213840" cy="37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62FFD1-7932-44C8-A929-45EA9A5BAC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04220" y="4358250"/>
                  <a:ext cx="2314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CF3D66-53F2-4576-B26D-17A23F850F25}"/>
                    </a:ext>
                  </a:extLst>
                </p14:cNvPr>
                <p14:cNvContentPartPr/>
                <p14:nvPr/>
              </p14:nvContentPartPr>
              <p14:xfrm>
                <a:off x="2996820" y="4374090"/>
                <a:ext cx="86400" cy="26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CF3D66-53F2-4576-B26D-17A23F850F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987820" y="4365450"/>
                  <a:ext cx="104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A7F9A7-3AE5-4225-B253-19376CE1E9F4}"/>
                    </a:ext>
                  </a:extLst>
                </p14:cNvPr>
                <p14:cNvContentPartPr/>
                <p14:nvPr/>
              </p14:nvContentPartPr>
              <p14:xfrm>
                <a:off x="3006540" y="4481370"/>
                <a:ext cx="150840" cy="8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A7F9A7-3AE5-4225-B253-19376CE1E9F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97540" y="4472730"/>
                  <a:ext cx="168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7ECA92B-DCE0-4FE8-823D-3C5A94DEBB11}"/>
                    </a:ext>
                  </a:extLst>
                </p14:cNvPr>
                <p14:cNvContentPartPr/>
                <p14:nvPr/>
              </p14:nvContentPartPr>
              <p14:xfrm>
                <a:off x="3064860" y="4451850"/>
                <a:ext cx="282960" cy="158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7ECA92B-DCE0-4FE8-823D-3C5A94DEBB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56220" y="4443210"/>
                  <a:ext cx="30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594EA0-4409-42EB-A196-0F1AA04DF0F1}"/>
                    </a:ext>
                  </a:extLst>
                </p14:cNvPr>
                <p14:cNvContentPartPr/>
                <p14:nvPr/>
              </p14:nvContentPartPr>
              <p14:xfrm>
                <a:off x="3240900" y="4361130"/>
                <a:ext cx="222120" cy="19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594EA0-4409-42EB-A196-0F1AA04DF0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31900" y="4352130"/>
                  <a:ext cx="239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2CF7C2-FCD5-4F81-856F-6BCD1B6BA7A4}"/>
                    </a:ext>
                  </a:extLst>
                </p14:cNvPr>
                <p14:cNvContentPartPr/>
                <p14:nvPr/>
              </p14:nvContentPartPr>
              <p14:xfrm>
                <a:off x="3723660" y="4364370"/>
                <a:ext cx="236520" cy="167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2CF7C2-FCD5-4F81-856F-6BCD1B6BA7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15020" y="4355730"/>
                  <a:ext cx="25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2740ED5-F727-4B9A-AE9B-F814D3A72B38}"/>
                    </a:ext>
                  </a:extLst>
                </p14:cNvPr>
                <p14:cNvContentPartPr/>
                <p14:nvPr/>
              </p14:nvContentPartPr>
              <p14:xfrm>
                <a:off x="3992940" y="4401450"/>
                <a:ext cx="244080" cy="9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2740ED5-F727-4B9A-AE9B-F814D3A72B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84300" y="4392810"/>
                  <a:ext cx="261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A6CBD8-F094-4BCC-8750-6FCBB7315E34}"/>
                    </a:ext>
                  </a:extLst>
                </p14:cNvPr>
                <p14:cNvContentPartPr/>
                <p14:nvPr/>
              </p14:nvContentPartPr>
              <p14:xfrm>
                <a:off x="4153500" y="4218210"/>
                <a:ext cx="88560" cy="242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A6CBD8-F094-4BCC-8750-6FCBB7315E3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44500" y="4209570"/>
                  <a:ext cx="106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FEA0307-BCF0-4066-B923-39E1A1E6CE6B}"/>
                    </a:ext>
                  </a:extLst>
                </p14:cNvPr>
                <p14:cNvContentPartPr/>
                <p14:nvPr/>
              </p14:nvContentPartPr>
              <p14:xfrm>
                <a:off x="4229460" y="4322970"/>
                <a:ext cx="340200" cy="12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FEA0307-BCF0-4066-B923-39E1A1E6CE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20820" y="4314330"/>
                  <a:ext cx="357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A20822-045C-4621-8A77-D1439EB45A95}"/>
                    </a:ext>
                  </a:extLst>
                </p14:cNvPr>
                <p14:cNvContentPartPr/>
                <p14:nvPr/>
              </p14:nvContentPartPr>
              <p14:xfrm>
                <a:off x="4491900" y="4225410"/>
                <a:ext cx="237960" cy="20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A20822-045C-4621-8A77-D1439EB45A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83260" y="4216410"/>
                  <a:ext cx="255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1F83A71-B7F0-49C0-886D-0C72DCD5D17C}"/>
                    </a:ext>
                  </a:extLst>
                </p14:cNvPr>
                <p14:cNvContentPartPr/>
                <p14:nvPr/>
              </p14:nvContentPartPr>
              <p14:xfrm>
                <a:off x="4533300" y="4340610"/>
                <a:ext cx="247320" cy="52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1F83A71-B7F0-49C0-886D-0C72DCD5D1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24660" y="4331970"/>
                  <a:ext cx="264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EEE7B00-7CD8-44A9-B75A-746CCE9DAE75}"/>
                    </a:ext>
                  </a:extLst>
                </p14:cNvPr>
                <p14:cNvContentPartPr/>
                <p14:nvPr/>
              </p14:nvContentPartPr>
              <p14:xfrm>
                <a:off x="2542500" y="4719690"/>
                <a:ext cx="1733400" cy="20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EEE7B00-7CD8-44A9-B75A-746CCE9DAE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33500" y="4711050"/>
                  <a:ext cx="1751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B93E29-F6FF-41FD-9461-D9EE0179E431}"/>
                    </a:ext>
                  </a:extLst>
                </p14:cNvPr>
                <p14:cNvContentPartPr/>
                <p14:nvPr/>
              </p14:nvContentPartPr>
              <p14:xfrm>
                <a:off x="2729340" y="4844970"/>
                <a:ext cx="1927800" cy="237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B93E29-F6FF-41FD-9461-D9EE0179E4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20700" y="4835970"/>
                  <a:ext cx="194544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31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AF531-772E-44A6-BC40-4727F156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6858000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CD2ED-3598-48D6-B8FD-E6631EFA8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2205037"/>
            <a:ext cx="7572375" cy="2447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22ED25-C145-4D49-85BE-5D394F188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219" y="4631220"/>
            <a:ext cx="2628900" cy="1076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3939C0F-DC11-4823-8DD1-2434649BEF28}"/>
                  </a:ext>
                </a:extLst>
              </p14:cNvPr>
              <p14:cNvContentPartPr/>
              <p14:nvPr/>
            </p14:nvContentPartPr>
            <p14:xfrm>
              <a:off x="6334020" y="3694185"/>
              <a:ext cx="251640" cy="76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3939C0F-DC11-4823-8DD1-2434649BEF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5020" y="3685185"/>
                <a:ext cx="269280" cy="77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53DFA4C-FCEB-41D3-AA48-D76890EFC239}"/>
              </a:ext>
            </a:extLst>
          </p:cNvPr>
          <p:cNvGrpSpPr/>
          <p:nvPr/>
        </p:nvGrpSpPr>
        <p:grpSpPr>
          <a:xfrm>
            <a:off x="6668820" y="3401145"/>
            <a:ext cx="2125080" cy="988200"/>
            <a:chOff x="6668820" y="3401145"/>
            <a:chExt cx="2125080" cy="9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9BDED8-A64A-451F-9DEB-79492D3EFD75}"/>
                    </a:ext>
                  </a:extLst>
                </p14:cNvPr>
                <p14:cNvContentPartPr/>
                <p14:nvPr/>
              </p14:nvContentPartPr>
              <p14:xfrm>
                <a:off x="6722820" y="3728025"/>
                <a:ext cx="75240" cy="19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9BDED8-A64A-451F-9DEB-79492D3EFD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14180" y="3719025"/>
                  <a:ext cx="92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62DF37-3F91-46CC-A329-6E44E7E59593}"/>
                    </a:ext>
                  </a:extLst>
                </p14:cNvPr>
                <p14:cNvContentPartPr/>
                <p14:nvPr/>
              </p14:nvContentPartPr>
              <p14:xfrm>
                <a:off x="6668820" y="3692385"/>
                <a:ext cx="174240" cy="14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62DF37-3F91-46CC-A329-6E44E7E595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9820" y="3683745"/>
                  <a:ext cx="19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905779-FA2E-4E4D-9F98-C07418141BE5}"/>
                    </a:ext>
                  </a:extLst>
                </p14:cNvPr>
                <p14:cNvContentPartPr/>
                <p14:nvPr/>
              </p14:nvContentPartPr>
              <p14:xfrm>
                <a:off x="6873300" y="3714345"/>
                <a:ext cx="146880" cy="11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905779-FA2E-4E4D-9F98-C07418141B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64300" y="3705705"/>
                  <a:ext cx="164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EF2A11-39E3-4153-9072-E3EA9DA4E373}"/>
                    </a:ext>
                  </a:extLst>
                </p14:cNvPr>
                <p14:cNvContentPartPr/>
                <p14:nvPr/>
              </p14:nvContentPartPr>
              <p14:xfrm>
                <a:off x="7030260" y="3707505"/>
                <a:ext cx="6048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EF2A11-39E3-4153-9072-E3EA9DA4E3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21620" y="3698865"/>
                  <a:ext cx="78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F2AA0E-24C5-48C2-8242-2D3F551BF4AE}"/>
                    </a:ext>
                  </a:extLst>
                </p14:cNvPr>
                <p14:cNvContentPartPr/>
                <p14:nvPr/>
              </p14:nvContentPartPr>
              <p14:xfrm>
                <a:off x="7007220" y="3671505"/>
                <a:ext cx="123840" cy="10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F2AA0E-24C5-48C2-8242-2D3F551BF4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98580" y="3662865"/>
                  <a:ext cx="141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4334BC-6956-4168-8388-4EDE004B62FC}"/>
                    </a:ext>
                  </a:extLst>
                </p14:cNvPr>
                <p14:cNvContentPartPr/>
                <p14:nvPr/>
              </p14:nvContentPartPr>
              <p14:xfrm>
                <a:off x="7413300" y="3605625"/>
                <a:ext cx="178920" cy="12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4334BC-6956-4168-8388-4EDE004B62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04300" y="3596625"/>
                  <a:ext cx="19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233D9D-B70C-4480-8B8A-E86F4FB624CA}"/>
                    </a:ext>
                  </a:extLst>
                </p14:cNvPr>
                <p14:cNvContentPartPr/>
                <p14:nvPr/>
              </p14:nvContentPartPr>
              <p14:xfrm>
                <a:off x="7621020" y="3644145"/>
                <a:ext cx="39240" cy="7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233D9D-B70C-4480-8B8A-E86F4FB624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12380" y="3635505"/>
                  <a:ext cx="56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0F25E6-F858-4D02-9467-215A7D1F7CF3}"/>
                    </a:ext>
                  </a:extLst>
                </p14:cNvPr>
                <p14:cNvContentPartPr/>
                <p14:nvPr/>
              </p14:nvContentPartPr>
              <p14:xfrm>
                <a:off x="7620300" y="3607425"/>
                <a:ext cx="972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0F25E6-F858-4D02-9467-215A7D1F7C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11660" y="3598425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45C9E7-0E37-47EB-8EFC-BD5298D9D0FA}"/>
                    </a:ext>
                  </a:extLst>
                </p14:cNvPr>
                <p14:cNvContentPartPr/>
                <p14:nvPr/>
              </p14:nvContentPartPr>
              <p14:xfrm>
                <a:off x="7667820" y="3602385"/>
                <a:ext cx="289080" cy="147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45C9E7-0E37-47EB-8EFC-BD5298D9D0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58820" y="3593745"/>
                  <a:ext cx="306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E088BA-C3AC-44FA-A917-E48660775465}"/>
                    </a:ext>
                  </a:extLst>
                </p14:cNvPr>
                <p14:cNvContentPartPr/>
                <p14:nvPr/>
              </p14:nvContentPartPr>
              <p14:xfrm>
                <a:off x="7878420" y="3571785"/>
                <a:ext cx="249120" cy="325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E088BA-C3AC-44FA-A917-E486607754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69420" y="3562785"/>
                  <a:ext cx="266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1514AB0-A27B-4348-8222-EB2487BE4100}"/>
                    </a:ext>
                  </a:extLst>
                </p14:cNvPr>
                <p14:cNvContentPartPr/>
                <p14:nvPr/>
              </p14:nvContentPartPr>
              <p14:xfrm>
                <a:off x="8081820" y="3401145"/>
                <a:ext cx="90000" cy="27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1514AB0-A27B-4348-8222-EB2487BE41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2820" y="3392145"/>
                  <a:ext cx="107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989736-4DFA-43EC-8198-6CAC0F1CFB59}"/>
                    </a:ext>
                  </a:extLst>
                </p14:cNvPr>
                <p14:cNvContentPartPr/>
                <p14:nvPr/>
              </p14:nvContentPartPr>
              <p14:xfrm>
                <a:off x="8171460" y="3506625"/>
                <a:ext cx="309240" cy="155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989736-4DFA-43EC-8198-6CAC0F1CFB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62460" y="3497985"/>
                  <a:ext cx="326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70A492-6082-46FD-921F-15AB504B2823}"/>
                    </a:ext>
                  </a:extLst>
                </p14:cNvPr>
                <p14:cNvContentPartPr/>
                <p14:nvPr/>
              </p14:nvContentPartPr>
              <p14:xfrm>
                <a:off x="8614620" y="3412305"/>
                <a:ext cx="179280" cy="181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70A492-6082-46FD-921F-15AB504B28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5620" y="3403305"/>
                  <a:ext cx="196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EACFDF-DBF1-45D2-AEC8-60A790963D79}"/>
                    </a:ext>
                  </a:extLst>
                </p14:cNvPr>
                <p14:cNvContentPartPr/>
                <p14:nvPr/>
              </p14:nvContentPartPr>
              <p14:xfrm>
                <a:off x="6841260" y="4099545"/>
                <a:ext cx="164520" cy="28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EACFDF-DBF1-45D2-AEC8-60A790963D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32620" y="4090905"/>
                  <a:ext cx="182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E2BD3A-614D-4E0D-8083-5FA2424B070A}"/>
                    </a:ext>
                  </a:extLst>
                </p14:cNvPr>
                <p14:cNvContentPartPr/>
                <p14:nvPr/>
              </p14:nvContentPartPr>
              <p14:xfrm>
                <a:off x="6951420" y="4100625"/>
                <a:ext cx="302400" cy="17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E2BD3A-614D-4E0D-8083-5FA2424B07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42780" y="4091985"/>
                  <a:ext cx="320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0B5202-241F-45DD-8408-FFCC414515BE}"/>
                    </a:ext>
                  </a:extLst>
                </p14:cNvPr>
                <p14:cNvContentPartPr/>
                <p14:nvPr/>
              </p14:nvContentPartPr>
              <p14:xfrm>
                <a:off x="7423740" y="4089465"/>
                <a:ext cx="186120" cy="12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0B5202-241F-45DD-8408-FFCC414515B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15100" y="4080465"/>
                  <a:ext cx="20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AEA073-C7FA-4645-9BC0-29B66902A82C}"/>
                    </a:ext>
                  </a:extLst>
                </p14:cNvPr>
                <p14:cNvContentPartPr/>
                <p14:nvPr/>
              </p14:nvContentPartPr>
              <p14:xfrm>
                <a:off x="7617780" y="4111065"/>
                <a:ext cx="212760" cy="4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AEA073-C7FA-4645-9BC0-29B66902A8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09140" y="4102065"/>
                  <a:ext cx="23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D6A669-8483-4519-8C33-7BFF7A945A74}"/>
                    </a:ext>
                  </a:extLst>
                </p14:cNvPr>
                <p14:cNvContentPartPr/>
                <p14:nvPr/>
              </p14:nvContentPartPr>
              <p14:xfrm>
                <a:off x="7783380" y="4082265"/>
                <a:ext cx="47520" cy="10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D6A669-8483-4519-8C33-7BFF7A945A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74380" y="4073625"/>
                  <a:ext cx="6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9D31C1-1F5E-48D5-94FB-E8957A38A34B}"/>
                    </a:ext>
                  </a:extLst>
                </p14:cNvPr>
                <p14:cNvContentPartPr/>
                <p14:nvPr/>
              </p14:nvContentPartPr>
              <p14:xfrm>
                <a:off x="7861860" y="4041585"/>
                <a:ext cx="190800" cy="12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9D31C1-1F5E-48D5-94FB-E8957A38A34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53220" y="4032945"/>
                  <a:ext cx="208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E1ECD5-FE08-40A3-9A8F-91C85824B8B1}"/>
                    </a:ext>
                  </a:extLst>
                </p14:cNvPr>
                <p14:cNvContentPartPr/>
                <p14:nvPr/>
              </p14:nvContentPartPr>
              <p14:xfrm>
                <a:off x="8012700" y="4081185"/>
                <a:ext cx="15120" cy="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E1ECD5-FE08-40A3-9A8F-91C85824B8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3700" y="4072185"/>
                  <a:ext cx="3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0D1FEC-A722-4422-8B7A-09E12FB1A801}"/>
                    </a:ext>
                  </a:extLst>
                </p14:cNvPr>
                <p14:cNvContentPartPr/>
                <p14:nvPr/>
              </p14:nvContentPartPr>
              <p14:xfrm>
                <a:off x="8040060" y="4003785"/>
                <a:ext cx="90720" cy="14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0D1FEC-A722-4422-8B7A-09E12FB1A80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31060" y="3995145"/>
                  <a:ext cx="10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8B66E2-FC23-473E-91C6-4B67D63A221B}"/>
                    </a:ext>
                  </a:extLst>
                </p14:cNvPr>
                <p14:cNvContentPartPr/>
                <p14:nvPr/>
              </p14:nvContentPartPr>
              <p14:xfrm>
                <a:off x="8219340" y="3932865"/>
                <a:ext cx="242280" cy="40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8B66E2-FC23-473E-91C6-4B67D63A22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10340" y="3923865"/>
                  <a:ext cx="259920" cy="41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DD7745-6D44-4284-BA97-A64A14139DED}"/>
                  </a:ext>
                </a:extLst>
              </p14:cNvPr>
              <p14:cNvContentPartPr/>
              <p14:nvPr/>
            </p14:nvContentPartPr>
            <p14:xfrm>
              <a:off x="7284420" y="4428585"/>
              <a:ext cx="162720" cy="194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DD7745-6D44-4284-BA97-A64A14139DE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75420" y="4419945"/>
                <a:ext cx="180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7FFFC74-E0FA-4C4B-812C-38A751B26E3F}"/>
                  </a:ext>
                </a:extLst>
              </p14:cNvPr>
              <p14:cNvContentPartPr/>
              <p14:nvPr/>
            </p14:nvContentPartPr>
            <p14:xfrm>
              <a:off x="7230420" y="4525785"/>
              <a:ext cx="243720" cy="29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7FFFC74-E0FA-4C4B-812C-38A751B26E3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221420" y="4517145"/>
                <a:ext cx="261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2D2147C-E17B-4653-976C-7E25F8E5AD3D}"/>
                  </a:ext>
                </a:extLst>
              </p14:cNvPr>
              <p14:cNvContentPartPr/>
              <p14:nvPr/>
            </p14:nvContentPartPr>
            <p14:xfrm>
              <a:off x="7437420" y="4442985"/>
              <a:ext cx="299880" cy="122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2D2147C-E17B-4653-976C-7E25F8E5AD3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28780" y="4434345"/>
                <a:ext cx="317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FF40710-80B1-4F13-B9EF-F5136CAA63E9}"/>
                  </a:ext>
                </a:extLst>
              </p14:cNvPr>
              <p14:cNvContentPartPr/>
              <p14:nvPr/>
            </p14:nvContentPartPr>
            <p14:xfrm>
              <a:off x="7770420" y="4431465"/>
              <a:ext cx="155880" cy="109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FF40710-80B1-4F13-B9EF-F5136CAA63E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61420" y="4422465"/>
                <a:ext cx="17352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85251510-2C95-47BA-98DF-9698A1D14708}"/>
              </a:ext>
            </a:extLst>
          </p:cNvPr>
          <p:cNvGrpSpPr/>
          <p:nvPr/>
        </p:nvGrpSpPr>
        <p:grpSpPr>
          <a:xfrm>
            <a:off x="8127540" y="4304745"/>
            <a:ext cx="489600" cy="313200"/>
            <a:chOff x="8127540" y="4304745"/>
            <a:chExt cx="4896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F4B682-E4A8-4D7B-8C63-C83B26D6B0A9}"/>
                    </a:ext>
                  </a:extLst>
                </p14:cNvPr>
                <p14:cNvContentPartPr/>
                <p14:nvPr/>
              </p14:nvContentPartPr>
              <p14:xfrm>
                <a:off x="8127540" y="4391505"/>
                <a:ext cx="69120" cy="20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F4B682-E4A8-4D7B-8C63-C83B26D6B0A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8540" y="4382865"/>
                  <a:ext cx="86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467F68-8AEA-4CAB-8010-4778EC7AAF2E}"/>
                    </a:ext>
                  </a:extLst>
                </p14:cNvPr>
                <p14:cNvContentPartPr/>
                <p14:nvPr/>
              </p14:nvContentPartPr>
              <p14:xfrm>
                <a:off x="8170740" y="4304745"/>
                <a:ext cx="56520" cy="100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467F68-8AEA-4CAB-8010-4778EC7AAF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61740" y="4295745"/>
                  <a:ext cx="7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0C22E1-EA54-4C03-905B-ED8019740463}"/>
                    </a:ext>
                  </a:extLst>
                </p14:cNvPr>
                <p14:cNvContentPartPr/>
                <p14:nvPr/>
              </p14:nvContentPartPr>
              <p14:xfrm>
                <a:off x="8420940" y="4370625"/>
                <a:ext cx="196200" cy="24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0C22E1-EA54-4C03-905B-ED80197404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12300" y="4361625"/>
                  <a:ext cx="2138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1E24AFF-FBBB-4E37-8B02-1FAF236D739A}"/>
                  </a:ext>
                </a:extLst>
              </p14:cNvPr>
              <p14:cNvContentPartPr/>
              <p14:nvPr/>
            </p14:nvContentPartPr>
            <p14:xfrm>
              <a:off x="6303060" y="4378905"/>
              <a:ext cx="209880" cy="678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1E24AFF-FBBB-4E37-8B02-1FAF236D739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94060" y="4370265"/>
                <a:ext cx="227520" cy="69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246E623-691D-4AE2-9FC6-6BFE969BD9C2}"/>
              </a:ext>
            </a:extLst>
          </p:cNvPr>
          <p:cNvGrpSpPr/>
          <p:nvPr/>
        </p:nvGrpSpPr>
        <p:grpSpPr>
          <a:xfrm>
            <a:off x="6444900" y="5249025"/>
            <a:ext cx="315360" cy="318600"/>
            <a:chOff x="6444900" y="5249025"/>
            <a:chExt cx="3153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21A742-8481-44EC-B766-F54806F66A4C}"/>
                    </a:ext>
                  </a:extLst>
                </p14:cNvPr>
                <p14:cNvContentPartPr/>
                <p14:nvPr/>
              </p14:nvContentPartPr>
              <p14:xfrm>
                <a:off x="6444900" y="5397705"/>
                <a:ext cx="315360" cy="169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21A742-8481-44EC-B766-F54806F66A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36260" y="5388705"/>
                  <a:ext cx="333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0604BD-A374-4506-B138-CB9ADB97CC5A}"/>
                    </a:ext>
                  </a:extLst>
                </p14:cNvPr>
                <p14:cNvContentPartPr/>
                <p14:nvPr/>
              </p14:nvContentPartPr>
              <p14:xfrm>
                <a:off x="6591780" y="5249025"/>
                <a:ext cx="155880" cy="20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0604BD-A374-4506-B138-CB9ADB97CC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83140" y="5240025"/>
                  <a:ext cx="1735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9E2550D-DB04-4ADE-A70D-96147EF35BA0}"/>
              </a:ext>
            </a:extLst>
          </p:cNvPr>
          <p:cNvGrpSpPr/>
          <p:nvPr/>
        </p:nvGrpSpPr>
        <p:grpSpPr>
          <a:xfrm>
            <a:off x="7101900" y="4904145"/>
            <a:ext cx="1735560" cy="1171800"/>
            <a:chOff x="7101900" y="4904145"/>
            <a:chExt cx="1735560" cy="11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76FFF9-9AC8-4CF0-B667-B1ED8CA33E40}"/>
                    </a:ext>
                  </a:extLst>
                </p14:cNvPr>
                <p14:cNvContentPartPr/>
                <p14:nvPr/>
              </p14:nvContentPartPr>
              <p14:xfrm>
                <a:off x="7101900" y="5204025"/>
                <a:ext cx="174960" cy="177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76FFF9-9AC8-4CF0-B667-B1ED8CA33E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92900" y="5195025"/>
                  <a:ext cx="192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62E6CCE-8965-4FCF-81F1-8769B2CE0CC3}"/>
                    </a:ext>
                  </a:extLst>
                </p14:cNvPr>
                <p14:cNvContentPartPr/>
                <p14:nvPr/>
              </p14:nvContentPartPr>
              <p14:xfrm>
                <a:off x="7349940" y="5209425"/>
                <a:ext cx="183960" cy="16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62E6CCE-8965-4FCF-81F1-8769B2CE0C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0940" y="5200425"/>
                  <a:ext cx="201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D49EF78-C83D-40F0-A283-F08C439A978E}"/>
                    </a:ext>
                  </a:extLst>
                </p14:cNvPr>
                <p14:cNvContentPartPr/>
                <p14:nvPr/>
              </p14:nvContentPartPr>
              <p14:xfrm>
                <a:off x="7561620" y="5186025"/>
                <a:ext cx="217800" cy="9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D49EF78-C83D-40F0-A283-F08C439A978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52620" y="5177025"/>
                  <a:ext cx="235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20F0248-23DC-475A-AB6B-AFC3F3AB3A04}"/>
                    </a:ext>
                  </a:extLst>
                </p14:cNvPr>
                <p14:cNvContentPartPr/>
                <p14:nvPr/>
              </p14:nvContentPartPr>
              <p14:xfrm>
                <a:off x="7807860" y="5137785"/>
                <a:ext cx="127440" cy="11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20F0248-23DC-475A-AB6B-AFC3F3AB3A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9220" y="5129145"/>
                  <a:ext cx="145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406F7FB-0B0F-4223-828C-996260632782}"/>
                    </a:ext>
                  </a:extLst>
                </p14:cNvPr>
                <p14:cNvContentPartPr/>
                <p14:nvPr/>
              </p14:nvContentPartPr>
              <p14:xfrm>
                <a:off x="7874820" y="5071545"/>
                <a:ext cx="357840" cy="16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406F7FB-0B0F-4223-828C-99626063278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65820" y="5062905"/>
                  <a:ext cx="375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D9B186-2D96-4C19-990D-3EE427D05945}"/>
                    </a:ext>
                  </a:extLst>
                </p14:cNvPr>
                <p14:cNvContentPartPr/>
                <p14:nvPr/>
              </p14:nvContentPartPr>
              <p14:xfrm>
                <a:off x="8281980" y="5073705"/>
                <a:ext cx="143280" cy="9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D9B186-2D96-4C19-990D-3EE427D0594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72980" y="5065065"/>
                  <a:ext cx="160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4743C4-5A07-40DF-B29E-B8A8D3C65482}"/>
                    </a:ext>
                  </a:extLst>
                </p14:cNvPr>
                <p14:cNvContentPartPr/>
                <p14:nvPr/>
              </p14:nvContentPartPr>
              <p14:xfrm>
                <a:off x="8344620" y="4904145"/>
                <a:ext cx="74880" cy="277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4743C4-5A07-40DF-B29E-B8A8D3C654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35620" y="4895145"/>
                  <a:ext cx="92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A56C41-C0DF-46EA-96EB-4BB42A2ECA32}"/>
                    </a:ext>
                  </a:extLst>
                </p14:cNvPr>
                <p14:cNvContentPartPr/>
                <p14:nvPr/>
              </p14:nvContentPartPr>
              <p14:xfrm>
                <a:off x="7455060" y="5454945"/>
                <a:ext cx="95040" cy="25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A56C41-C0DF-46EA-96EB-4BB42A2ECA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46420" y="5445945"/>
                  <a:ext cx="112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62ECD54-21DB-4C98-B5D3-CACC4E9B559E}"/>
                    </a:ext>
                  </a:extLst>
                </p14:cNvPr>
                <p14:cNvContentPartPr/>
                <p14:nvPr/>
              </p14:nvContentPartPr>
              <p14:xfrm>
                <a:off x="7401780" y="5598585"/>
                <a:ext cx="258480" cy="8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62ECD54-21DB-4C98-B5D3-CACC4E9B55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3140" y="5589585"/>
                  <a:ext cx="276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D5379A-04BC-4953-B0F4-A8FE50878997}"/>
                    </a:ext>
                  </a:extLst>
                </p14:cNvPr>
                <p14:cNvContentPartPr/>
                <p14:nvPr/>
              </p14:nvContentPartPr>
              <p14:xfrm>
                <a:off x="7595820" y="5558985"/>
                <a:ext cx="152640" cy="11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D5379A-04BC-4953-B0F4-A8FE508789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6820" y="5549985"/>
                  <a:ext cx="17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098B35-5CD9-4768-8307-5F8F04C7687A}"/>
                    </a:ext>
                  </a:extLst>
                </p14:cNvPr>
                <p14:cNvContentPartPr/>
                <p14:nvPr/>
              </p14:nvContentPartPr>
              <p14:xfrm>
                <a:off x="8090820" y="5405985"/>
                <a:ext cx="151920" cy="33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098B35-5CD9-4768-8307-5F8F04C768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1820" y="5396985"/>
                  <a:ext cx="1695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CD95760-3509-4834-9802-3D262C1C5E74}"/>
                    </a:ext>
                  </a:extLst>
                </p14:cNvPr>
                <p14:cNvContentPartPr/>
                <p14:nvPr/>
              </p14:nvContentPartPr>
              <p14:xfrm>
                <a:off x="8033220" y="5573745"/>
                <a:ext cx="30528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CD95760-3509-4834-9802-3D262C1C5E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24580" y="5564745"/>
                  <a:ext cx="322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863D94-43BE-4EB4-8DF7-899913BC17D8}"/>
                    </a:ext>
                  </a:extLst>
                </p14:cNvPr>
                <p14:cNvContentPartPr/>
                <p14:nvPr/>
              </p14:nvContentPartPr>
              <p14:xfrm>
                <a:off x="8330580" y="5466105"/>
                <a:ext cx="40680" cy="17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863D94-43BE-4EB4-8DF7-899913BC17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21580" y="5457105"/>
                  <a:ext cx="58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05C8F8-84A2-49D7-B735-BA9D248AA306}"/>
                    </a:ext>
                  </a:extLst>
                </p14:cNvPr>
                <p14:cNvContentPartPr/>
                <p14:nvPr/>
              </p14:nvContentPartPr>
              <p14:xfrm>
                <a:off x="8370900" y="5466105"/>
                <a:ext cx="279000" cy="13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05C8F8-84A2-49D7-B735-BA9D248AA3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61900" y="5457105"/>
                  <a:ext cx="296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DC643D-A47C-4811-9C92-8E62BC5658FD}"/>
                    </a:ext>
                  </a:extLst>
                </p14:cNvPr>
                <p14:cNvContentPartPr/>
                <p14:nvPr/>
              </p14:nvContentPartPr>
              <p14:xfrm>
                <a:off x="8617500" y="5428305"/>
                <a:ext cx="219960" cy="9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DC643D-A47C-4811-9C92-8E62BC5658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08860" y="5419665"/>
                  <a:ext cx="237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86D61C5-BF2B-426E-9E3D-0A9AA665C843}"/>
                    </a:ext>
                  </a:extLst>
                </p14:cNvPr>
                <p14:cNvContentPartPr/>
                <p14:nvPr/>
              </p14:nvContentPartPr>
              <p14:xfrm>
                <a:off x="8780940" y="5227065"/>
                <a:ext cx="56520" cy="32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86D61C5-BF2B-426E-9E3D-0A9AA665C84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71940" y="5218065"/>
                  <a:ext cx="74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2B5DA9-18B5-42E2-977E-C5CA97BA95A0}"/>
                    </a:ext>
                  </a:extLst>
                </p14:cNvPr>
                <p14:cNvContentPartPr/>
                <p14:nvPr/>
              </p14:nvContentPartPr>
              <p14:xfrm>
                <a:off x="7348500" y="5888385"/>
                <a:ext cx="251640" cy="187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2B5DA9-18B5-42E2-977E-C5CA97BA95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39860" y="5879385"/>
                  <a:ext cx="269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E41C5E7-6E0A-417A-A7ED-512390F3A1FA}"/>
                    </a:ext>
                  </a:extLst>
                </p14:cNvPr>
                <p14:cNvContentPartPr/>
                <p14:nvPr/>
              </p14:nvContentPartPr>
              <p14:xfrm>
                <a:off x="7629660" y="5804865"/>
                <a:ext cx="89640" cy="255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E41C5E7-6E0A-417A-A7ED-512390F3A1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21020" y="5796225"/>
                  <a:ext cx="107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A87B38-A491-4F01-88DD-B3905A70C6A1}"/>
                    </a:ext>
                  </a:extLst>
                </p14:cNvPr>
                <p14:cNvContentPartPr/>
                <p14:nvPr/>
              </p14:nvContentPartPr>
              <p14:xfrm>
                <a:off x="7637580" y="5902065"/>
                <a:ext cx="336600" cy="97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A87B38-A491-4F01-88DD-B3905A70C6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28580" y="5893065"/>
                  <a:ext cx="354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461A16-3D58-4D83-B6C6-4F2A2EC13705}"/>
                    </a:ext>
                  </a:extLst>
                </p14:cNvPr>
                <p14:cNvContentPartPr/>
                <p14:nvPr/>
              </p14:nvContentPartPr>
              <p14:xfrm>
                <a:off x="7943940" y="5788665"/>
                <a:ext cx="57600" cy="22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461A16-3D58-4D83-B6C6-4F2A2EC1370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934940" y="5780025"/>
                  <a:ext cx="7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5D74F7-BAD0-46A8-92ED-506D25AD4A1C}"/>
                    </a:ext>
                  </a:extLst>
                </p14:cNvPr>
                <p14:cNvContentPartPr/>
                <p14:nvPr/>
              </p14:nvContentPartPr>
              <p14:xfrm>
                <a:off x="7945740" y="5909625"/>
                <a:ext cx="67320" cy="3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5D74F7-BAD0-46A8-92ED-506D25AD4A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7100" y="5900625"/>
                  <a:ext cx="84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B04455-0A35-48A1-9ED6-7C70360918E7}"/>
                    </a:ext>
                  </a:extLst>
                </p14:cNvPr>
                <p14:cNvContentPartPr/>
                <p14:nvPr/>
              </p14:nvContentPartPr>
              <p14:xfrm>
                <a:off x="8056620" y="5818905"/>
                <a:ext cx="192960" cy="17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B04455-0A35-48A1-9ED6-7C70360918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47980" y="5810265"/>
                  <a:ext cx="2106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DE36D7C-BC10-45F0-9043-A17568BBA81D}"/>
                  </a:ext>
                </a:extLst>
              </p14:cNvPr>
              <p14:cNvContentPartPr/>
              <p14:nvPr/>
            </p14:nvContentPartPr>
            <p14:xfrm>
              <a:off x="4580460" y="5689665"/>
              <a:ext cx="348120" cy="213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DE36D7C-BC10-45F0-9043-A17568BBA81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571820" y="5681025"/>
                <a:ext cx="365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B4D4EC-7149-49D0-9539-B52080B901F9}"/>
                  </a:ext>
                </a:extLst>
              </p14:cNvPr>
              <p14:cNvContentPartPr/>
              <p14:nvPr/>
            </p14:nvContentPartPr>
            <p14:xfrm>
              <a:off x="3154500" y="5908185"/>
              <a:ext cx="221760" cy="330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B4D4EC-7149-49D0-9539-B52080B901F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45500" y="5899185"/>
                <a:ext cx="2394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B854B2A-F560-4396-82F7-F368A3562AC9}"/>
                  </a:ext>
                </a:extLst>
              </p14:cNvPr>
              <p14:cNvContentPartPr/>
              <p14:nvPr/>
            </p14:nvContentPartPr>
            <p14:xfrm>
              <a:off x="3504780" y="5925465"/>
              <a:ext cx="199080" cy="237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B854B2A-F560-4396-82F7-F368A3562AC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95780" y="5916825"/>
                <a:ext cx="21672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0571369-B0DD-43BB-836A-3347498D883B}"/>
                  </a:ext>
                </a:extLst>
              </p14:cNvPr>
              <p14:cNvContentPartPr/>
              <p14:nvPr/>
            </p14:nvContentPartPr>
            <p14:xfrm>
              <a:off x="3688380" y="5960025"/>
              <a:ext cx="225360" cy="216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0571369-B0DD-43BB-836A-3347498D883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679740" y="5951385"/>
                <a:ext cx="2430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BBE06ED-2792-4BB0-A2B3-BBAD0D0F0C47}"/>
                  </a:ext>
                </a:extLst>
              </p14:cNvPr>
              <p14:cNvContentPartPr/>
              <p14:nvPr/>
            </p14:nvContentPartPr>
            <p14:xfrm>
              <a:off x="3921300" y="6077745"/>
              <a:ext cx="181080" cy="130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BBE06ED-2792-4BB0-A2B3-BBAD0D0F0C4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912300" y="6069105"/>
                <a:ext cx="198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9B3854F-41A0-4EA0-A0B6-27BE019675F5}"/>
                  </a:ext>
                </a:extLst>
              </p14:cNvPr>
              <p14:cNvContentPartPr/>
              <p14:nvPr/>
            </p14:nvContentPartPr>
            <p14:xfrm>
              <a:off x="4135140" y="6119505"/>
              <a:ext cx="86760" cy="139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9B3854F-41A0-4EA0-A0B6-27BE019675F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26140" y="6110505"/>
                <a:ext cx="1044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7258EC2-2DE6-416E-8B97-8F587FF87943}"/>
              </a:ext>
            </a:extLst>
          </p:cNvPr>
          <p:cNvGrpSpPr/>
          <p:nvPr/>
        </p:nvGrpSpPr>
        <p:grpSpPr>
          <a:xfrm>
            <a:off x="4401900" y="5788305"/>
            <a:ext cx="2707560" cy="457560"/>
            <a:chOff x="4401900" y="5788305"/>
            <a:chExt cx="27075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EF47FB6-04CB-43A4-A67A-87FE72CAB1DF}"/>
                    </a:ext>
                  </a:extLst>
                </p14:cNvPr>
                <p14:cNvContentPartPr/>
                <p14:nvPr/>
              </p14:nvContentPartPr>
              <p14:xfrm>
                <a:off x="4405500" y="5989185"/>
                <a:ext cx="199080" cy="214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EF47FB6-04CB-43A4-A67A-87FE72CAB1D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96500" y="5980545"/>
                  <a:ext cx="216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2447208-DCA2-441F-A22A-86A57511EC2C}"/>
                    </a:ext>
                  </a:extLst>
                </p14:cNvPr>
                <p14:cNvContentPartPr/>
                <p14:nvPr/>
              </p14:nvContentPartPr>
              <p14:xfrm>
                <a:off x="4401900" y="6064065"/>
                <a:ext cx="196200" cy="4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2447208-DCA2-441F-A22A-86A57511EC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93260" y="6055065"/>
                  <a:ext cx="21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738B36F-4682-4D84-9FAF-6F27085E277F}"/>
                    </a:ext>
                  </a:extLst>
                </p14:cNvPr>
                <p14:cNvContentPartPr/>
                <p14:nvPr/>
              </p14:nvContentPartPr>
              <p14:xfrm>
                <a:off x="4672980" y="6107985"/>
                <a:ext cx="100080" cy="137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738B36F-4682-4D84-9FAF-6F27085E277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64340" y="6099345"/>
                  <a:ext cx="117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A91F0BA-B00F-4349-8B7E-DB92B482C4AB}"/>
                    </a:ext>
                  </a:extLst>
                </p14:cNvPr>
                <p14:cNvContentPartPr/>
                <p14:nvPr/>
              </p14:nvContentPartPr>
              <p14:xfrm>
                <a:off x="4960620" y="5985945"/>
                <a:ext cx="253440" cy="175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A91F0BA-B00F-4349-8B7E-DB92B482C4A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51980" y="5976945"/>
                  <a:ext cx="27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97190C-46F2-4ABB-81E9-C2A8A2E1A4D8}"/>
                    </a:ext>
                  </a:extLst>
                </p14:cNvPr>
                <p14:cNvContentPartPr/>
                <p14:nvPr/>
              </p14:nvContentPartPr>
              <p14:xfrm>
                <a:off x="4927500" y="6068385"/>
                <a:ext cx="242280" cy="2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97190C-46F2-4ABB-81E9-C2A8A2E1A4D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18500" y="6059745"/>
                  <a:ext cx="259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24C8115-51C2-446B-86F0-29A864E55AA2}"/>
                    </a:ext>
                  </a:extLst>
                </p14:cNvPr>
                <p14:cNvContentPartPr/>
                <p14:nvPr/>
              </p14:nvContentPartPr>
              <p14:xfrm>
                <a:off x="5220900" y="6034545"/>
                <a:ext cx="147600" cy="95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24C8115-51C2-446B-86F0-29A864E55AA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12260" y="6025905"/>
                  <a:ext cx="16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8D5ACA-9493-4F3D-86B4-15290496DA49}"/>
                    </a:ext>
                  </a:extLst>
                </p14:cNvPr>
                <p14:cNvContentPartPr/>
                <p14:nvPr/>
              </p14:nvContentPartPr>
              <p14:xfrm>
                <a:off x="5596740" y="5854905"/>
                <a:ext cx="34560" cy="55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8D5ACA-9493-4F3D-86B4-15290496DA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8100" y="5845905"/>
                  <a:ext cx="52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FFB1DC-84D3-44ED-999E-B9ABE6942F58}"/>
                    </a:ext>
                  </a:extLst>
                </p14:cNvPr>
                <p14:cNvContentPartPr/>
                <p14:nvPr/>
              </p14:nvContentPartPr>
              <p14:xfrm>
                <a:off x="5489100" y="5866425"/>
                <a:ext cx="172440" cy="352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FFB1DC-84D3-44ED-999E-B9ABE6942F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80460" y="5857425"/>
                  <a:ext cx="1900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F7FD19-3288-4436-A754-A2ED023FFCFA}"/>
                    </a:ext>
                  </a:extLst>
                </p14:cNvPr>
                <p14:cNvContentPartPr/>
                <p14:nvPr/>
              </p14:nvContentPartPr>
              <p14:xfrm>
                <a:off x="5835780" y="6005745"/>
                <a:ext cx="10188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F7FD19-3288-4436-A754-A2ED023FFC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6780" y="5997105"/>
                  <a:ext cx="11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573049E-AF36-4587-8F5B-E485FCC987FA}"/>
                    </a:ext>
                  </a:extLst>
                </p14:cNvPr>
                <p14:cNvContentPartPr/>
                <p14:nvPr/>
              </p14:nvContentPartPr>
              <p14:xfrm>
                <a:off x="5817060" y="6066945"/>
                <a:ext cx="211680" cy="18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573049E-AF36-4587-8F5B-E485FCC987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08060" y="6058305"/>
                  <a:ext cx="22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78D90D2-1FAC-46C5-8896-7EA6A8461C49}"/>
                    </a:ext>
                  </a:extLst>
                </p14:cNvPr>
                <p14:cNvContentPartPr/>
                <p14:nvPr/>
              </p14:nvContentPartPr>
              <p14:xfrm>
                <a:off x="6121620" y="5850585"/>
                <a:ext cx="233280" cy="213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78D90D2-1FAC-46C5-8896-7EA6A8461C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12620" y="5841945"/>
                  <a:ext cx="250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ACCD8FA-2CA1-40E4-B841-8760003DEC3B}"/>
                    </a:ext>
                  </a:extLst>
                </p14:cNvPr>
                <p14:cNvContentPartPr/>
                <p14:nvPr/>
              </p14:nvContentPartPr>
              <p14:xfrm>
                <a:off x="6232140" y="5794425"/>
                <a:ext cx="205200" cy="24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ACCD8FA-2CA1-40E4-B841-8760003DEC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223500" y="5785425"/>
                  <a:ext cx="222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892D5F-83E5-4F81-A9CA-FB8A769755F1}"/>
                    </a:ext>
                  </a:extLst>
                </p14:cNvPr>
                <p14:cNvContentPartPr/>
                <p14:nvPr/>
              </p14:nvContentPartPr>
              <p14:xfrm>
                <a:off x="6470460" y="5958225"/>
                <a:ext cx="140400" cy="108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892D5F-83E5-4F81-A9CA-FB8A769755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61460" y="5949585"/>
                  <a:ext cx="158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F502F7-00C4-4BFE-8212-B21BF2672370}"/>
                    </a:ext>
                  </a:extLst>
                </p14:cNvPr>
                <p14:cNvContentPartPr/>
                <p14:nvPr/>
              </p14:nvContentPartPr>
              <p14:xfrm>
                <a:off x="6554340" y="6029145"/>
                <a:ext cx="127080" cy="104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F502F7-00C4-4BFE-8212-B21BF26723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45700" y="6020505"/>
                  <a:ext cx="144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B0796B6-D80D-4B34-9B81-566E38AB0ABE}"/>
                    </a:ext>
                  </a:extLst>
                </p14:cNvPr>
                <p14:cNvContentPartPr/>
                <p14:nvPr/>
              </p14:nvContentPartPr>
              <p14:xfrm>
                <a:off x="6793740" y="5816025"/>
                <a:ext cx="136080" cy="196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B0796B6-D80D-4B34-9B81-566E38AB0A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85100" y="5807385"/>
                  <a:ext cx="153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D34C7B6-573B-435F-AB00-D5EA4040349C}"/>
                    </a:ext>
                  </a:extLst>
                </p14:cNvPr>
                <p14:cNvContentPartPr/>
                <p14:nvPr/>
              </p14:nvContentPartPr>
              <p14:xfrm>
                <a:off x="6759180" y="5922225"/>
                <a:ext cx="243360" cy="4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D34C7B6-573B-435F-AB00-D5EA404034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50540" y="5913225"/>
                  <a:ext cx="261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A2AC97-368D-4439-9026-6578FB5C4B86}"/>
                    </a:ext>
                  </a:extLst>
                </p14:cNvPr>
                <p14:cNvContentPartPr/>
                <p14:nvPr/>
              </p14:nvContentPartPr>
              <p14:xfrm>
                <a:off x="6914340" y="5788305"/>
                <a:ext cx="195120" cy="296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A2AC97-368D-4439-9026-6578FB5C4B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05340" y="5779665"/>
                  <a:ext cx="21276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B34A0A9-D7AE-47AE-9B73-D159A23CB1CD}"/>
              </a:ext>
            </a:extLst>
          </p:cNvPr>
          <p:cNvGrpSpPr/>
          <p:nvPr/>
        </p:nvGrpSpPr>
        <p:grpSpPr>
          <a:xfrm>
            <a:off x="551340" y="5063265"/>
            <a:ext cx="2654280" cy="1084680"/>
            <a:chOff x="551340" y="5063265"/>
            <a:chExt cx="2654280" cy="10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7D8E7C-B518-408B-9AC1-129013FFCA3A}"/>
                    </a:ext>
                  </a:extLst>
                </p14:cNvPr>
                <p14:cNvContentPartPr/>
                <p14:nvPr/>
              </p14:nvContentPartPr>
              <p14:xfrm>
                <a:off x="2307420" y="5756625"/>
                <a:ext cx="610920" cy="349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7D8E7C-B518-408B-9AC1-129013FFCA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98780" y="5747985"/>
                  <a:ext cx="628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9221BCD-05AC-4024-ADA8-336543A7881A}"/>
                    </a:ext>
                  </a:extLst>
                </p14:cNvPr>
                <p14:cNvContentPartPr/>
                <p14:nvPr/>
              </p14:nvContentPartPr>
              <p14:xfrm>
                <a:off x="2336940" y="6048225"/>
                <a:ext cx="501120" cy="86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9221BCD-05AC-4024-ADA8-336543A7881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28300" y="6039225"/>
                  <a:ext cx="518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2FC964-5174-4672-86E1-019F82653752}"/>
                    </a:ext>
                  </a:extLst>
                </p14:cNvPr>
                <p14:cNvContentPartPr/>
                <p14:nvPr/>
              </p14:nvContentPartPr>
              <p14:xfrm>
                <a:off x="2850300" y="5863905"/>
                <a:ext cx="46080" cy="28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2FC964-5174-4672-86E1-019F826537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41300" y="5854905"/>
                  <a:ext cx="63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D2E0C71-EFF0-4D6E-BE72-8E4D25A2CEF1}"/>
                    </a:ext>
                  </a:extLst>
                </p14:cNvPr>
                <p14:cNvContentPartPr/>
                <p14:nvPr/>
              </p14:nvContentPartPr>
              <p14:xfrm>
                <a:off x="551340" y="5667345"/>
                <a:ext cx="269280" cy="146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D2E0C71-EFF0-4D6E-BE72-8E4D25A2CEF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2700" y="5658705"/>
                  <a:ext cx="28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E6BB625-8DAB-4BE0-846B-85BE4A28BE87}"/>
                    </a:ext>
                  </a:extLst>
                </p14:cNvPr>
                <p14:cNvContentPartPr/>
                <p14:nvPr/>
              </p14:nvContentPartPr>
              <p14:xfrm>
                <a:off x="789660" y="5598945"/>
                <a:ext cx="230760" cy="16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E6BB625-8DAB-4BE0-846B-85BE4A28BE8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1020" y="5589945"/>
                  <a:ext cx="248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EDCC2B-240E-4E7B-8EE2-54B54AE862A8}"/>
                    </a:ext>
                  </a:extLst>
                </p14:cNvPr>
                <p14:cNvContentPartPr/>
                <p14:nvPr/>
              </p14:nvContentPartPr>
              <p14:xfrm>
                <a:off x="1002060" y="5566905"/>
                <a:ext cx="121680" cy="15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EDCC2B-240E-4E7B-8EE2-54B54AE862A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3420" y="5558265"/>
                  <a:ext cx="139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7D3099-96A6-45B6-8A69-A3E4BA4CB8C1}"/>
                    </a:ext>
                  </a:extLst>
                </p14:cNvPr>
                <p14:cNvContentPartPr/>
                <p14:nvPr/>
              </p14:nvContentPartPr>
              <p14:xfrm>
                <a:off x="1102500" y="5509665"/>
                <a:ext cx="259560" cy="12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7D3099-96A6-45B6-8A69-A3E4BA4CB8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3860" y="5501025"/>
                  <a:ext cx="277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FE81268-CF9A-4D10-9695-EBB9E452BFFF}"/>
                    </a:ext>
                  </a:extLst>
                </p14:cNvPr>
                <p14:cNvContentPartPr/>
                <p14:nvPr/>
              </p14:nvContentPartPr>
              <p14:xfrm>
                <a:off x="1304460" y="5513625"/>
                <a:ext cx="70200" cy="170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FE81268-CF9A-4D10-9695-EBB9E452BF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95460" y="5504625"/>
                  <a:ext cx="87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967173-FB30-493B-BBBD-923F8A2E573F}"/>
                    </a:ext>
                  </a:extLst>
                </p14:cNvPr>
                <p14:cNvContentPartPr/>
                <p14:nvPr/>
              </p14:nvContentPartPr>
              <p14:xfrm>
                <a:off x="1288980" y="5513985"/>
                <a:ext cx="185400" cy="88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967173-FB30-493B-BBBD-923F8A2E57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79980" y="5504985"/>
                  <a:ext cx="203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6020E84-2222-459B-92F4-11320E52C2EC}"/>
                    </a:ext>
                  </a:extLst>
                </p14:cNvPr>
                <p14:cNvContentPartPr/>
                <p14:nvPr/>
              </p14:nvContentPartPr>
              <p14:xfrm>
                <a:off x="1349460" y="5219865"/>
                <a:ext cx="178560" cy="339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6020E84-2222-459B-92F4-11320E52C2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340460" y="5210865"/>
                  <a:ext cx="196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82039D-96AE-47AA-AD8F-7AEDC268C9D6}"/>
                    </a:ext>
                  </a:extLst>
                </p14:cNvPr>
                <p14:cNvContentPartPr/>
                <p14:nvPr/>
              </p14:nvContentPartPr>
              <p14:xfrm>
                <a:off x="1444500" y="5323185"/>
                <a:ext cx="262080" cy="18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82039D-96AE-47AA-AD8F-7AEDC268C9D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35860" y="5314185"/>
                  <a:ext cx="279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0EBD09-0DA2-40DD-A52C-D2539E9623D1}"/>
                    </a:ext>
                  </a:extLst>
                </p14:cNvPr>
                <p14:cNvContentPartPr/>
                <p14:nvPr/>
              </p14:nvContentPartPr>
              <p14:xfrm>
                <a:off x="1619820" y="5344785"/>
                <a:ext cx="175680" cy="13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0EBD09-0DA2-40DD-A52C-D2539E9623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10820" y="5335785"/>
                  <a:ext cx="193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EA79F4-D7E5-46B3-A773-AD5A28B87890}"/>
                    </a:ext>
                  </a:extLst>
                </p14:cNvPr>
                <p14:cNvContentPartPr/>
                <p14:nvPr/>
              </p14:nvContentPartPr>
              <p14:xfrm>
                <a:off x="1661940" y="5152185"/>
                <a:ext cx="222120" cy="29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EA79F4-D7E5-46B3-A773-AD5A28B878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52940" y="5143545"/>
                  <a:ext cx="239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94C437-C65D-4DD3-9B84-8FA42A5CFDED}"/>
                    </a:ext>
                  </a:extLst>
                </p14:cNvPr>
                <p14:cNvContentPartPr/>
                <p14:nvPr/>
              </p14:nvContentPartPr>
              <p14:xfrm>
                <a:off x="1995660" y="5063265"/>
                <a:ext cx="249840" cy="25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94C437-C65D-4DD3-9B84-8FA42A5CFDE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86660" y="5054625"/>
                  <a:ext cx="267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AE685C7-2D50-4193-94FD-409E131098E3}"/>
                    </a:ext>
                  </a:extLst>
                </p14:cNvPr>
                <p14:cNvContentPartPr/>
                <p14:nvPr/>
              </p14:nvContentPartPr>
              <p14:xfrm>
                <a:off x="2196900" y="5066865"/>
                <a:ext cx="302760" cy="382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AE685C7-2D50-4193-94FD-409E131098E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87900" y="5058225"/>
                  <a:ext cx="3204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6269BD-7092-41EC-A312-7CC2EC51F653}"/>
                    </a:ext>
                  </a:extLst>
                </p14:cNvPr>
                <p14:cNvContentPartPr/>
                <p14:nvPr/>
              </p14:nvContentPartPr>
              <p14:xfrm>
                <a:off x="919620" y="5921865"/>
                <a:ext cx="225720" cy="15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6269BD-7092-41EC-A312-7CC2EC51F6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0980" y="5913225"/>
                  <a:ext cx="243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B18C78-AD91-46A0-A94E-FDF6904F708E}"/>
                    </a:ext>
                  </a:extLst>
                </p14:cNvPr>
                <p14:cNvContentPartPr/>
                <p14:nvPr/>
              </p14:nvContentPartPr>
              <p14:xfrm>
                <a:off x="1118340" y="5804145"/>
                <a:ext cx="405000" cy="173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B18C78-AD91-46A0-A94E-FDF6904F708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9340" y="5795505"/>
                  <a:ext cx="422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A204D17-5581-4E46-AEBD-0FF943D65DAB}"/>
                    </a:ext>
                  </a:extLst>
                </p14:cNvPr>
                <p14:cNvContentPartPr/>
                <p14:nvPr/>
              </p14:nvContentPartPr>
              <p14:xfrm>
                <a:off x="1508940" y="5771745"/>
                <a:ext cx="118800" cy="187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A204D17-5581-4E46-AEBD-0FF943D65DA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00300" y="5762745"/>
                  <a:ext cx="136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4B9210-56AD-49D4-AD48-C72DD3849CCD}"/>
                    </a:ext>
                  </a:extLst>
                </p14:cNvPr>
                <p14:cNvContentPartPr/>
                <p14:nvPr/>
              </p14:nvContentPartPr>
              <p14:xfrm>
                <a:off x="1512540" y="5770665"/>
                <a:ext cx="194040" cy="10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4B9210-56AD-49D4-AD48-C72DD3849C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03900" y="5761665"/>
                  <a:ext cx="211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91EAAE-A16D-4472-9DAE-AB082D25BFB9}"/>
                    </a:ext>
                  </a:extLst>
                </p14:cNvPr>
                <p14:cNvContentPartPr/>
                <p14:nvPr/>
              </p14:nvContentPartPr>
              <p14:xfrm>
                <a:off x="1644660" y="5559345"/>
                <a:ext cx="159120" cy="258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91EAAE-A16D-4472-9DAE-AB082D25BFB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35660" y="5550345"/>
                  <a:ext cx="176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B2A1BF3-729F-4258-8DAD-59BF9CA43C79}"/>
                    </a:ext>
                  </a:extLst>
                </p14:cNvPr>
                <p14:cNvContentPartPr/>
                <p14:nvPr/>
              </p14:nvContentPartPr>
              <p14:xfrm>
                <a:off x="1678860" y="5657625"/>
                <a:ext cx="120960" cy="66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B2A1BF3-729F-4258-8DAD-59BF9CA43C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70220" y="5648985"/>
                  <a:ext cx="138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714BAC0-F460-45C2-852A-A7AB3954974C}"/>
                    </a:ext>
                  </a:extLst>
                </p14:cNvPr>
                <p14:cNvContentPartPr/>
                <p14:nvPr/>
              </p14:nvContentPartPr>
              <p14:xfrm>
                <a:off x="1778220" y="5616225"/>
                <a:ext cx="230040" cy="299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714BAC0-F460-45C2-852A-A7AB3954974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69580" y="5607585"/>
                  <a:ext cx="247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6434F9-5293-4C67-A0D3-98C6BBBC4AE1}"/>
                    </a:ext>
                  </a:extLst>
                </p14:cNvPr>
                <p14:cNvContentPartPr/>
                <p14:nvPr/>
              </p14:nvContentPartPr>
              <p14:xfrm>
                <a:off x="2268900" y="5569425"/>
                <a:ext cx="217440" cy="215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6434F9-5293-4C67-A0D3-98C6BBBC4A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60260" y="5560785"/>
                  <a:ext cx="235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1F0E08-963F-4664-BA65-6DDD102E4097}"/>
                    </a:ext>
                  </a:extLst>
                </p14:cNvPr>
                <p14:cNvContentPartPr/>
                <p14:nvPr/>
              </p14:nvContentPartPr>
              <p14:xfrm>
                <a:off x="2523420" y="5495265"/>
                <a:ext cx="121320" cy="247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1F0E08-963F-4664-BA65-6DDD102E409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14780" y="5486265"/>
                  <a:ext cx="138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C17EC25-4F44-4FD8-A108-BE06D82F7002}"/>
                    </a:ext>
                  </a:extLst>
                </p14:cNvPr>
                <p14:cNvContentPartPr/>
                <p14:nvPr/>
              </p14:nvContentPartPr>
              <p14:xfrm>
                <a:off x="2505060" y="5616585"/>
                <a:ext cx="251280" cy="57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C17EC25-4F44-4FD8-A108-BE06D82F70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96060" y="5607585"/>
                  <a:ext cx="268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B781841-CB11-4264-AE09-7F147BB85668}"/>
                    </a:ext>
                  </a:extLst>
                </p14:cNvPr>
                <p14:cNvContentPartPr/>
                <p14:nvPr/>
              </p14:nvContentPartPr>
              <p14:xfrm>
                <a:off x="2636820" y="5553225"/>
                <a:ext cx="273600" cy="6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B781841-CB11-4264-AE09-7F147BB8566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27820" y="5544585"/>
                  <a:ext cx="291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9281C7-7103-400D-8611-8E44486A5CC7}"/>
                    </a:ext>
                  </a:extLst>
                </p14:cNvPr>
                <p14:cNvContentPartPr/>
                <p14:nvPr/>
              </p14:nvContentPartPr>
              <p14:xfrm>
                <a:off x="2835900" y="5464305"/>
                <a:ext cx="158400" cy="119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9281C7-7103-400D-8611-8E44486A5C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27260" y="5455665"/>
                  <a:ext cx="176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727D5E-6AB1-4927-A788-61A1D213EDB5}"/>
                    </a:ext>
                  </a:extLst>
                </p14:cNvPr>
                <p14:cNvContentPartPr/>
                <p14:nvPr/>
              </p14:nvContentPartPr>
              <p14:xfrm>
                <a:off x="2971980" y="5458185"/>
                <a:ext cx="156600" cy="90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727D5E-6AB1-4927-A788-61A1D213EDB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63340" y="5449545"/>
                  <a:ext cx="174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A23EE7-208F-46BB-87FC-EB4B4F2D7236}"/>
                    </a:ext>
                  </a:extLst>
                </p14:cNvPr>
                <p14:cNvContentPartPr/>
                <p14:nvPr/>
              </p14:nvContentPartPr>
              <p14:xfrm>
                <a:off x="2957940" y="5398785"/>
                <a:ext cx="247680" cy="149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A23EE7-208F-46BB-87FC-EB4B4F2D72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48940" y="5389785"/>
                  <a:ext cx="2653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CA08A7C-C356-4AB2-BDC4-CC73F7AC3CFD}"/>
              </a:ext>
            </a:extLst>
          </p:cNvPr>
          <p:cNvGrpSpPr/>
          <p:nvPr/>
        </p:nvGrpSpPr>
        <p:grpSpPr>
          <a:xfrm>
            <a:off x="6379380" y="2738745"/>
            <a:ext cx="1193040" cy="703800"/>
            <a:chOff x="6379380" y="2738745"/>
            <a:chExt cx="119304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E1C8A0-0F2B-4470-84B7-4587D88AF806}"/>
                    </a:ext>
                  </a:extLst>
                </p14:cNvPr>
                <p14:cNvContentPartPr/>
                <p14:nvPr/>
              </p14:nvContentPartPr>
              <p14:xfrm>
                <a:off x="6379380" y="2738745"/>
                <a:ext cx="234360" cy="70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E1C8A0-0F2B-4470-84B7-4587D88AF8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70380" y="2730105"/>
                  <a:ext cx="25200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5CD9F1-8E8E-4F91-881A-741AAF2F7F90}"/>
                    </a:ext>
                  </a:extLst>
                </p14:cNvPr>
                <p14:cNvContentPartPr/>
                <p14:nvPr/>
              </p14:nvContentPartPr>
              <p14:xfrm>
                <a:off x="7091100" y="2986425"/>
                <a:ext cx="25020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5CD9F1-8E8E-4F91-881A-741AAF2F7F9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82460" y="2977425"/>
                  <a:ext cx="267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A17846-20F2-4010-BDF8-B609E13ABD98}"/>
                    </a:ext>
                  </a:extLst>
                </p14:cNvPr>
                <p14:cNvContentPartPr/>
                <p14:nvPr/>
              </p14:nvContentPartPr>
              <p14:xfrm>
                <a:off x="7259220" y="2818665"/>
                <a:ext cx="313200" cy="16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A17846-20F2-4010-BDF8-B609E13ABD9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50580" y="2809665"/>
                  <a:ext cx="33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20A773-7D55-473C-B8AB-06BBE3AABC50}"/>
                    </a:ext>
                  </a:extLst>
                </p14:cNvPr>
                <p14:cNvContentPartPr/>
                <p14:nvPr/>
              </p14:nvContentPartPr>
              <p14:xfrm>
                <a:off x="6630300" y="3182265"/>
                <a:ext cx="335880" cy="9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20A773-7D55-473C-B8AB-06BBE3AABC5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21300" y="3173265"/>
                  <a:ext cx="353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46ACD4-63A4-4017-9288-74A09BDE09D6}"/>
                    </a:ext>
                  </a:extLst>
                </p14:cNvPr>
                <p14:cNvContentPartPr/>
                <p14:nvPr/>
              </p14:nvContentPartPr>
              <p14:xfrm>
                <a:off x="6762780" y="3122505"/>
                <a:ext cx="240120" cy="244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46ACD4-63A4-4017-9288-74A09BDE09D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53780" y="3113505"/>
                  <a:ext cx="257760" cy="26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323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0E205-3058-47E6-8CE1-2F792956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08" y="1087975"/>
            <a:ext cx="6924675" cy="714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2ED28C-1CB5-48E2-AD2E-5123E1DE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24864"/>
            <a:ext cx="2438400" cy="3924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88B2CD-6487-4704-8F23-7ECC1BEAD4A0}"/>
                  </a:ext>
                </a:extLst>
              </p14:cNvPr>
              <p14:cNvContentPartPr/>
              <p14:nvPr/>
            </p14:nvContentPartPr>
            <p14:xfrm>
              <a:off x="6417180" y="2468745"/>
              <a:ext cx="189720" cy="21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88B2CD-6487-4704-8F23-7ECC1BEAD4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8180" y="2459745"/>
                <a:ext cx="20736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AEC1FB5-5FFE-4695-B2A4-FBE9B2C8EE25}"/>
              </a:ext>
            </a:extLst>
          </p:cNvPr>
          <p:cNvGrpSpPr/>
          <p:nvPr/>
        </p:nvGrpSpPr>
        <p:grpSpPr>
          <a:xfrm>
            <a:off x="5665500" y="2150505"/>
            <a:ext cx="3314880" cy="1725120"/>
            <a:chOff x="5665500" y="2150505"/>
            <a:chExt cx="3314880" cy="172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C1A309-DDFB-4CAB-A883-555A9B7D789D}"/>
                    </a:ext>
                  </a:extLst>
                </p14:cNvPr>
                <p14:cNvContentPartPr/>
                <p14:nvPr/>
              </p14:nvContentPartPr>
              <p14:xfrm>
                <a:off x="5665500" y="2150505"/>
                <a:ext cx="303480" cy="1284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C1A309-DDFB-4CAB-A883-555A9B7D78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56860" y="2141865"/>
                  <a:ext cx="3211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51E64F-D13B-4D55-A419-668B48F0F56F}"/>
                    </a:ext>
                  </a:extLst>
                </p14:cNvPr>
                <p14:cNvContentPartPr/>
                <p14:nvPr/>
              </p14:nvContentPartPr>
              <p14:xfrm>
                <a:off x="6185700" y="2698785"/>
                <a:ext cx="364320" cy="17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51E64F-D13B-4D55-A419-668B48F0F5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7060" y="2689785"/>
                  <a:ext cx="381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BED8CB-C3BE-4CEA-A1F4-4775958F8998}"/>
                    </a:ext>
                  </a:extLst>
                </p14:cNvPr>
                <p14:cNvContentPartPr/>
                <p14:nvPr/>
              </p14:nvContentPartPr>
              <p14:xfrm>
                <a:off x="5756220" y="3614625"/>
                <a:ext cx="387000" cy="9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BED8CB-C3BE-4CEA-A1F4-4775958F8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7220" y="3605985"/>
                  <a:ext cx="404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E9E979-7D71-4EDA-8869-651DEF5772B7}"/>
                    </a:ext>
                  </a:extLst>
                </p14:cNvPr>
                <p14:cNvContentPartPr/>
                <p14:nvPr/>
              </p14:nvContentPartPr>
              <p14:xfrm>
                <a:off x="6029460" y="3472785"/>
                <a:ext cx="92160" cy="11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0E9E979-7D71-4EDA-8869-651DEF5772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0820" y="3464145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F39323-B417-4F05-8AB5-FC1887BD742A}"/>
                    </a:ext>
                  </a:extLst>
                </p14:cNvPr>
                <p14:cNvContentPartPr/>
                <p14:nvPr/>
              </p14:nvContentPartPr>
              <p14:xfrm>
                <a:off x="6353100" y="3414465"/>
                <a:ext cx="356760" cy="14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F39323-B417-4F05-8AB5-FC1887BD74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460" y="3405825"/>
                  <a:ext cx="374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2B6E3F-E691-438D-83D9-C2552FDD9231}"/>
                    </a:ext>
                  </a:extLst>
                </p14:cNvPr>
                <p14:cNvContentPartPr/>
                <p14:nvPr/>
              </p14:nvContentPartPr>
              <p14:xfrm>
                <a:off x="6707700" y="3394665"/>
                <a:ext cx="172080" cy="1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2B6E3F-E691-438D-83D9-C2552FDD92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99060" y="3385665"/>
                  <a:ext cx="189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233259-8E23-48B2-93CA-F7AB6BFD3886}"/>
                    </a:ext>
                  </a:extLst>
                </p14:cNvPr>
                <p14:cNvContentPartPr/>
                <p14:nvPr/>
              </p14:nvContentPartPr>
              <p14:xfrm>
                <a:off x="6766740" y="3449745"/>
                <a:ext cx="174240" cy="2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233259-8E23-48B2-93CA-F7AB6BFD38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58100" y="3440745"/>
                  <a:ext cx="19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EBDCB5-B07A-4C69-8627-DF80B64AEE71}"/>
                    </a:ext>
                  </a:extLst>
                </p14:cNvPr>
                <p14:cNvContentPartPr/>
                <p14:nvPr/>
              </p14:nvContentPartPr>
              <p14:xfrm>
                <a:off x="6992820" y="3324105"/>
                <a:ext cx="162000" cy="11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EBDCB5-B07A-4C69-8627-DF80B64AEE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84180" y="3315465"/>
                  <a:ext cx="179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B104002-9FF2-4255-9DE1-5E548B3877DD}"/>
                    </a:ext>
                  </a:extLst>
                </p14:cNvPr>
                <p14:cNvContentPartPr/>
                <p14:nvPr/>
              </p14:nvContentPartPr>
              <p14:xfrm>
                <a:off x="7256340" y="3454425"/>
                <a:ext cx="164520" cy="16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B104002-9FF2-4255-9DE1-5E548B3877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47340" y="3445785"/>
                  <a:ext cx="182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097E5E4-E9A1-408F-8E2A-331EF490A553}"/>
                    </a:ext>
                  </a:extLst>
                </p14:cNvPr>
                <p14:cNvContentPartPr/>
                <p14:nvPr/>
              </p14:nvContentPartPr>
              <p14:xfrm>
                <a:off x="7491420" y="3217185"/>
                <a:ext cx="245160" cy="117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097E5E4-E9A1-408F-8E2A-331EF490A5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82780" y="3208545"/>
                  <a:ext cx="262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1BBA3F-A6CE-4801-A0B1-3130ADCB233F}"/>
                    </a:ext>
                  </a:extLst>
                </p14:cNvPr>
                <p14:cNvContentPartPr/>
                <p14:nvPr/>
              </p14:nvContentPartPr>
              <p14:xfrm>
                <a:off x="7645500" y="3032145"/>
                <a:ext cx="182880" cy="166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1BBA3F-A6CE-4801-A0B1-3130ADCB23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6500" y="3023505"/>
                  <a:ext cx="20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9ACE1A-F33C-4D9A-9BC8-31DC5EAC83FC}"/>
                    </a:ext>
                  </a:extLst>
                </p14:cNvPr>
                <p14:cNvContentPartPr/>
                <p14:nvPr/>
              </p14:nvContentPartPr>
              <p14:xfrm>
                <a:off x="7974540" y="3144105"/>
                <a:ext cx="210600" cy="144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9ACE1A-F33C-4D9A-9BC8-31DC5EAC83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65540" y="3135465"/>
                  <a:ext cx="228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58BD60-1842-405A-B16E-A7334065C454}"/>
                    </a:ext>
                  </a:extLst>
                </p14:cNvPr>
                <p14:cNvContentPartPr/>
                <p14:nvPr/>
              </p14:nvContentPartPr>
              <p14:xfrm>
                <a:off x="7975980" y="3195225"/>
                <a:ext cx="173160" cy="2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58BD60-1842-405A-B16E-A7334065C45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67340" y="3186585"/>
                  <a:ext cx="190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918663-5F63-4B1F-8DC7-9F8268EF4A61}"/>
                    </a:ext>
                  </a:extLst>
                </p14:cNvPr>
                <p14:cNvContentPartPr/>
                <p14:nvPr/>
              </p14:nvContentPartPr>
              <p14:xfrm>
                <a:off x="8298540" y="3053025"/>
                <a:ext cx="178560" cy="177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918663-5F63-4B1F-8DC7-9F8268EF4A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9540" y="3044385"/>
                  <a:ext cx="19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333ED1-28BE-4CFC-A5E4-9EEEB278BA46}"/>
                    </a:ext>
                  </a:extLst>
                </p14:cNvPr>
                <p14:cNvContentPartPr/>
                <p14:nvPr/>
              </p14:nvContentPartPr>
              <p14:xfrm>
                <a:off x="8299260" y="3157785"/>
                <a:ext cx="181440" cy="3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333ED1-28BE-4CFC-A5E4-9EEEB278BA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90260" y="3148785"/>
                  <a:ext cx="199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345556-3972-4F4C-A4BF-99DBEF73F67C}"/>
                    </a:ext>
                  </a:extLst>
                </p14:cNvPr>
                <p14:cNvContentPartPr/>
                <p14:nvPr/>
              </p14:nvContentPartPr>
              <p14:xfrm>
                <a:off x="8044020" y="3461625"/>
                <a:ext cx="158400" cy="3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345556-3972-4F4C-A4BF-99DBEF73F6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35380" y="3452625"/>
                  <a:ext cx="176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EDA017-020B-42D2-853D-3820B3A0251A}"/>
                    </a:ext>
                  </a:extLst>
                </p14:cNvPr>
                <p14:cNvContentPartPr/>
                <p14:nvPr/>
              </p14:nvContentPartPr>
              <p14:xfrm>
                <a:off x="8033220" y="3544785"/>
                <a:ext cx="222120" cy="28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EDA017-020B-42D2-853D-3820B3A025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24580" y="3536145"/>
                  <a:ext cx="239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1FB636-BD63-4C11-AE17-1BEECF103507}"/>
                    </a:ext>
                  </a:extLst>
                </p14:cNvPr>
                <p14:cNvContentPartPr/>
                <p14:nvPr/>
              </p14:nvContentPartPr>
              <p14:xfrm>
                <a:off x="8428140" y="3396465"/>
                <a:ext cx="229320" cy="83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1FB636-BD63-4C11-AE17-1BEECF1035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9140" y="3387825"/>
                  <a:ext cx="246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952A85-78F2-4A58-B6F5-DC69FB446DA0}"/>
                    </a:ext>
                  </a:extLst>
                </p14:cNvPr>
                <p14:cNvContentPartPr/>
                <p14:nvPr/>
              </p14:nvContentPartPr>
              <p14:xfrm>
                <a:off x="8595540" y="3227625"/>
                <a:ext cx="169920" cy="198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952A85-78F2-4A58-B6F5-DC69FB446D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86900" y="3218625"/>
                  <a:ext cx="187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14EB256-F42E-448B-B1A5-256C3062804C}"/>
                    </a:ext>
                  </a:extLst>
                </p14:cNvPr>
                <p14:cNvContentPartPr/>
                <p14:nvPr/>
              </p14:nvContentPartPr>
              <p14:xfrm>
                <a:off x="6313140" y="3319425"/>
                <a:ext cx="200880" cy="36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14EB256-F42E-448B-B1A5-256C306280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04140" y="3310785"/>
                  <a:ext cx="2185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C6E32C-E8AF-4E14-BA0E-EDE652B11928}"/>
                    </a:ext>
                  </a:extLst>
                </p14:cNvPr>
                <p14:cNvContentPartPr/>
                <p14:nvPr/>
              </p14:nvContentPartPr>
              <p14:xfrm>
                <a:off x="6288660" y="2864745"/>
                <a:ext cx="2691720" cy="1010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C6E32C-E8AF-4E14-BA0E-EDE652B1192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0020" y="2856105"/>
                  <a:ext cx="270936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63B33B-72C1-435E-A354-74A98DC86731}"/>
                    </a:ext>
                  </a:extLst>
                </p14:cNvPr>
                <p14:cNvContentPartPr/>
                <p14:nvPr/>
              </p14:nvContentPartPr>
              <p14:xfrm>
                <a:off x="7773660" y="3308265"/>
                <a:ext cx="2592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63B33B-72C1-435E-A354-74A98DC867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64660" y="3299265"/>
                  <a:ext cx="43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735CE2-5E26-4AEB-B32C-B6368B816076}"/>
                    </a:ext>
                  </a:extLst>
                </p14:cNvPr>
                <p14:cNvContentPartPr/>
                <p14:nvPr/>
              </p14:nvContentPartPr>
              <p14:xfrm>
                <a:off x="8203860" y="3222585"/>
                <a:ext cx="11520" cy="3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735CE2-5E26-4AEB-B32C-B6368B8160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94860" y="3213945"/>
                  <a:ext cx="291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B0E230-09BE-4805-900F-CFD0AC4C37EE}"/>
              </a:ext>
            </a:extLst>
          </p:cNvPr>
          <p:cNvGrpSpPr/>
          <p:nvPr/>
        </p:nvGrpSpPr>
        <p:grpSpPr>
          <a:xfrm>
            <a:off x="5669820" y="3893265"/>
            <a:ext cx="2300760" cy="1429200"/>
            <a:chOff x="5669820" y="3893265"/>
            <a:chExt cx="2300760" cy="14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8959651-2933-48B7-B734-048BE0372C45}"/>
                    </a:ext>
                  </a:extLst>
                </p14:cNvPr>
                <p14:cNvContentPartPr/>
                <p14:nvPr/>
              </p14:nvContentPartPr>
              <p14:xfrm>
                <a:off x="5718780" y="3893265"/>
                <a:ext cx="185760" cy="61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8959651-2933-48B7-B734-048BE0372C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09780" y="3884625"/>
                  <a:ext cx="2034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BF085F-8B80-467C-B095-D70861890CBD}"/>
                    </a:ext>
                  </a:extLst>
                </p14:cNvPr>
                <p14:cNvContentPartPr/>
                <p14:nvPr/>
              </p14:nvContentPartPr>
              <p14:xfrm>
                <a:off x="6029460" y="4017465"/>
                <a:ext cx="86400" cy="25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BF085F-8B80-467C-B095-D70861890C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20460" y="4008825"/>
                  <a:ext cx="104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F25062F-8F96-45AD-83B9-B137623985AA}"/>
                    </a:ext>
                  </a:extLst>
                </p14:cNvPr>
                <p14:cNvContentPartPr/>
                <p14:nvPr/>
              </p14:nvContentPartPr>
              <p14:xfrm>
                <a:off x="6052500" y="4176585"/>
                <a:ext cx="21564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F25062F-8F96-45AD-83B9-B137623985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43860" y="4167585"/>
                  <a:ext cx="233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E6C39D-9635-416A-9D4B-B3867E01AB3F}"/>
                    </a:ext>
                  </a:extLst>
                </p14:cNvPr>
                <p14:cNvContentPartPr/>
                <p14:nvPr/>
              </p14:nvContentPartPr>
              <p14:xfrm>
                <a:off x="6235380" y="4013865"/>
                <a:ext cx="299160" cy="14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E6C39D-9635-416A-9D4B-B3867E01AB3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26380" y="4004865"/>
                  <a:ext cx="31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958F0A-1647-433D-8463-F4652C4E542C}"/>
                    </a:ext>
                  </a:extLst>
                </p14:cNvPr>
                <p14:cNvContentPartPr/>
                <p14:nvPr/>
              </p14:nvContentPartPr>
              <p14:xfrm>
                <a:off x="5669820" y="4698945"/>
                <a:ext cx="202320" cy="62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958F0A-1647-433D-8463-F4652C4E54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0820" y="4690305"/>
                  <a:ext cx="21996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3AB242-73D7-4D35-92B4-68BCA1B2F660}"/>
                    </a:ext>
                  </a:extLst>
                </p14:cNvPr>
                <p14:cNvContentPartPr/>
                <p14:nvPr/>
              </p14:nvContentPartPr>
              <p14:xfrm>
                <a:off x="5999940" y="4728105"/>
                <a:ext cx="154080" cy="18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3AB242-73D7-4D35-92B4-68BCA1B2F6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90940" y="4719105"/>
                  <a:ext cx="17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028B3A-651E-4126-A65F-457651CEF4D9}"/>
                    </a:ext>
                  </a:extLst>
                </p14:cNvPr>
                <p14:cNvContentPartPr/>
                <p14:nvPr/>
              </p14:nvContentPartPr>
              <p14:xfrm>
                <a:off x="6234660" y="4738185"/>
                <a:ext cx="191160" cy="13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028B3A-651E-4126-A65F-457651CEF4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6020" y="4729185"/>
                  <a:ext cx="20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ED0CEA-1876-4474-A16B-85B0A5A14AE7}"/>
                    </a:ext>
                  </a:extLst>
                </p14:cNvPr>
                <p14:cNvContentPartPr/>
                <p14:nvPr/>
              </p14:nvContentPartPr>
              <p14:xfrm>
                <a:off x="6379740" y="4691385"/>
                <a:ext cx="389160" cy="13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ED0CEA-1876-4474-A16B-85B0A5A14A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71100" y="4682385"/>
                  <a:ext cx="406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FFFA98-135C-474F-992B-30022E23CD5A}"/>
                    </a:ext>
                  </a:extLst>
                </p14:cNvPr>
                <p14:cNvContentPartPr/>
                <p14:nvPr/>
              </p14:nvContentPartPr>
              <p14:xfrm>
                <a:off x="6736140" y="4666905"/>
                <a:ext cx="160200" cy="11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FFFA98-135C-474F-992B-30022E23CD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7140" y="4657905"/>
                  <a:ext cx="177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9FE884-8873-4B14-8254-7B2C852411C9}"/>
                    </a:ext>
                  </a:extLst>
                </p14:cNvPr>
                <p14:cNvContentPartPr/>
                <p14:nvPr/>
              </p14:nvContentPartPr>
              <p14:xfrm>
                <a:off x="6851700" y="4618665"/>
                <a:ext cx="213480" cy="7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9FE884-8873-4B14-8254-7B2C852411C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42700" y="4610025"/>
                  <a:ext cx="231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6C6320-1DE5-4C67-89E0-4C50DAE292DD}"/>
                    </a:ext>
                  </a:extLst>
                </p14:cNvPr>
                <p14:cNvContentPartPr/>
                <p14:nvPr/>
              </p14:nvContentPartPr>
              <p14:xfrm>
                <a:off x="7025580" y="4592385"/>
                <a:ext cx="34200" cy="10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6C6320-1DE5-4C67-89E0-4C50DAE292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16580" y="4583745"/>
                  <a:ext cx="5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FC6731-D7C4-4B6C-B5ED-3F6B0D39F3B8}"/>
                    </a:ext>
                  </a:extLst>
                </p14:cNvPr>
                <p14:cNvContentPartPr/>
                <p14:nvPr/>
              </p14:nvContentPartPr>
              <p14:xfrm>
                <a:off x="7091820" y="4557105"/>
                <a:ext cx="232200" cy="15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FC6731-D7C4-4B6C-B5ED-3F6B0D39F3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83180" y="4548105"/>
                  <a:ext cx="249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B36CD38-4E03-4DAE-BF66-74549E33A69C}"/>
                    </a:ext>
                  </a:extLst>
                </p14:cNvPr>
                <p14:cNvContentPartPr/>
                <p14:nvPr/>
              </p14:nvContentPartPr>
              <p14:xfrm>
                <a:off x="7602300" y="4391505"/>
                <a:ext cx="40680" cy="20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B36CD38-4E03-4DAE-BF66-74549E33A6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93660" y="4382865"/>
                  <a:ext cx="58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B10E17-90DB-4CA0-8BF3-7EDF17B1080A}"/>
                    </a:ext>
                  </a:extLst>
                </p14:cNvPr>
                <p14:cNvContentPartPr/>
                <p14:nvPr/>
              </p14:nvContentPartPr>
              <p14:xfrm>
                <a:off x="7606620" y="4505265"/>
                <a:ext cx="154800" cy="11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B10E17-90DB-4CA0-8BF3-7EDF17B108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97980" y="4496625"/>
                  <a:ext cx="172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A8EE96-4C8B-4D16-877C-BF4578E78AA4}"/>
                    </a:ext>
                  </a:extLst>
                </p14:cNvPr>
                <p14:cNvContentPartPr/>
                <p14:nvPr/>
              </p14:nvContentPartPr>
              <p14:xfrm>
                <a:off x="7677540" y="4287465"/>
                <a:ext cx="293040" cy="13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A8EE96-4C8B-4D16-877C-BF4578E78A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8900" y="4278825"/>
                  <a:ext cx="31068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5365B9-CB03-472C-9EBA-508E490E73A6}"/>
              </a:ext>
            </a:extLst>
          </p:cNvPr>
          <p:cNvGrpSpPr/>
          <p:nvPr/>
        </p:nvGrpSpPr>
        <p:grpSpPr>
          <a:xfrm>
            <a:off x="6448500" y="4981545"/>
            <a:ext cx="491400" cy="258480"/>
            <a:chOff x="6448500" y="4981545"/>
            <a:chExt cx="4914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0C7E19-636A-459B-BD0F-413763F1AC28}"/>
                    </a:ext>
                  </a:extLst>
                </p14:cNvPr>
                <p14:cNvContentPartPr/>
                <p14:nvPr/>
              </p14:nvContentPartPr>
              <p14:xfrm>
                <a:off x="6557940" y="4986945"/>
                <a:ext cx="58320" cy="253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0C7E19-636A-459B-BD0F-413763F1AC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49300" y="4977945"/>
                  <a:ext cx="7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24AFB5-31F4-4DB0-8196-C57D76877466}"/>
                    </a:ext>
                  </a:extLst>
                </p14:cNvPr>
                <p14:cNvContentPartPr/>
                <p14:nvPr/>
              </p14:nvContentPartPr>
              <p14:xfrm>
                <a:off x="6448500" y="5098545"/>
                <a:ext cx="231120" cy="61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24AFB5-31F4-4DB0-8196-C57D768774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39500" y="5089545"/>
                  <a:ext cx="24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1EDCFC-085C-4206-A488-C1762ABE017D}"/>
                    </a:ext>
                  </a:extLst>
                </p14:cNvPr>
                <p14:cNvContentPartPr/>
                <p14:nvPr/>
              </p14:nvContentPartPr>
              <p14:xfrm>
                <a:off x="6651180" y="4981545"/>
                <a:ext cx="288720" cy="19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1EDCFC-085C-4206-A488-C1762ABE01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2540" y="4972545"/>
                  <a:ext cx="3063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3B31C81-8A41-45D7-AC00-4BD0CE549C43}"/>
              </a:ext>
            </a:extLst>
          </p:cNvPr>
          <p:cNvGrpSpPr/>
          <p:nvPr/>
        </p:nvGrpSpPr>
        <p:grpSpPr>
          <a:xfrm>
            <a:off x="7303140" y="4822065"/>
            <a:ext cx="470880" cy="281160"/>
            <a:chOff x="7303140" y="4822065"/>
            <a:chExt cx="47088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F63F50-91A7-42D3-91EC-096909221A49}"/>
                    </a:ext>
                  </a:extLst>
                </p14:cNvPr>
                <p14:cNvContentPartPr/>
                <p14:nvPr/>
              </p14:nvContentPartPr>
              <p14:xfrm>
                <a:off x="7303140" y="4940505"/>
                <a:ext cx="218160" cy="162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F63F50-91A7-42D3-91EC-096909221A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94140" y="4931505"/>
                  <a:ext cx="23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2E39AA-E763-47BD-8B9F-290FB8A192C5}"/>
                    </a:ext>
                  </a:extLst>
                </p14:cNvPr>
                <p14:cNvContentPartPr/>
                <p14:nvPr/>
              </p14:nvContentPartPr>
              <p14:xfrm>
                <a:off x="7461900" y="4822065"/>
                <a:ext cx="312120" cy="15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2E39AA-E763-47BD-8B9F-290FB8A192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52900" y="4813065"/>
                  <a:ext cx="3297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BA8BC0-C249-40D2-93D1-2FBDDD42BDFD}"/>
              </a:ext>
            </a:extLst>
          </p:cNvPr>
          <p:cNvGrpSpPr/>
          <p:nvPr/>
        </p:nvGrpSpPr>
        <p:grpSpPr>
          <a:xfrm>
            <a:off x="5696100" y="5288265"/>
            <a:ext cx="2906280" cy="959760"/>
            <a:chOff x="5696100" y="5288265"/>
            <a:chExt cx="2906280" cy="9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8F680E-F05D-4A44-8FA2-4CCC4DF3FFBD}"/>
                    </a:ext>
                  </a:extLst>
                </p14:cNvPr>
                <p14:cNvContentPartPr/>
                <p14:nvPr/>
              </p14:nvContentPartPr>
              <p14:xfrm>
                <a:off x="5711220" y="5690025"/>
                <a:ext cx="36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8F680E-F05D-4A44-8FA2-4CCC4DF3FF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02220" y="56813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73C217-DF66-4BAA-8C63-12B139E8DFF3}"/>
                    </a:ext>
                  </a:extLst>
                </p14:cNvPr>
                <p14:cNvContentPartPr/>
                <p14:nvPr/>
              </p14:nvContentPartPr>
              <p14:xfrm>
                <a:off x="5696100" y="5614785"/>
                <a:ext cx="291960" cy="162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73C217-DF66-4BAA-8C63-12B139E8DF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87460" y="5605785"/>
                  <a:ext cx="30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F98A07-2342-4257-8EDC-8E5C691254BD}"/>
                    </a:ext>
                  </a:extLst>
                </p14:cNvPr>
                <p14:cNvContentPartPr/>
                <p14:nvPr/>
              </p14:nvContentPartPr>
              <p14:xfrm>
                <a:off x="5908500" y="5517225"/>
                <a:ext cx="110160" cy="142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F98A07-2342-4257-8EDC-8E5C691254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99500" y="5508225"/>
                  <a:ext cx="127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C8857A-548F-4F41-B623-6E45B002B5FB}"/>
                    </a:ext>
                  </a:extLst>
                </p14:cNvPr>
                <p14:cNvContentPartPr/>
                <p14:nvPr/>
              </p14:nvContentPartPr>
              <p14:xfrm>
                <a:off x="6345540" y="5554665"/>
                <a:ext cx="250920" cy="116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C8857A-548F-4F41-B623-6E45B002B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36900" y="5545665"/>
                  <a:ext cx="26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8022E67-22B9-4F0A-8312-F98E435D0B11}"/>
                    </a:ext>
                  </a:extLst>
                </p14:cNvPr>
                <p14:cNvContentPartPr/>
                <p14:nvPr/>
              </p14:nvContentPartPr>
              <p14:xfrm>
                <a:off x="6610500" y="5540985"/>
                <a:ext cx="208800" cy="101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8022E67-22B9-4F0A-8312-F98E435D0B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01860" y="5531985"/>
                  <a:ext cx="22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03656F-184F-409F-AC89-42AADC5C5494}"/>
                    </a:ext>
                  </a:extLst>
                </p14:cNvPr>
                <p14:cNvContentPartPr/>
                <p14:nvPr/>
              </p14:nvContentPartPr>
              <p14:xfrm>
                <a:off x="6748380" y="5521905"/>
                <a:ext cx="365040" cy="100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03656F-184F-409F-AC89-42AADC5C54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39740" y="5512905"/>
                  <a:ext cx="382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23ACE7-93A1-4543-A7D4-A8021704507F}"/>
                    </a:ext>
                  </a:extLst>
                </p14:cNvPr>
                <p14:cNvContentPartPr/>
                <p14:nvPr/>
              </p14:nvContentPartPr>
              <p14:xfrm>
                <a:off x="7101900" y="5513625"/>
                <a:ext cx="56520" cy="17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23ACE7-93A1-4543-A7D4-A802170450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92900" y="5504625"/>
                  <a:ext cx="74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746560-8117-4061-A9DA-13148E4B0871}"/>
                    </a:ext>
                  </a:extLst>
                </p14:cNvPr>
                <p14:cNvContentPartPr/>
                <p14:nvPr/>
              </p14:nvContentPartPr>
              <p14:xfrm>
                <a:off x="7078860" y="5486625"/>
                <a:ext cx="186120" cy="13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746560-8117-4061-A9DA-13148E4B08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9860" y="5477985"/>
                  <a:ext cx="20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D46D133-3472-4F77-AA01-0F76A9461616}"/>
                    </a:ext>
                  </a:extLst>
                </p14:cNvPr>
                <p14:cNvContentPartPr/>
                <p14:nvPr/>
              </p14:nvContentPartPr>
              <p14:xfrm>
                <a:off x="7280460" y="5327505"/>
                <a:ext cx="65520" cy="25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D46D133-3472-4F77-AA01-0F76A94616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71820" y="5318505"/>
                  <a:ext cx="83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25E14AA-19DF-4907-8B13-D2D0941732E0}"/>
                    </a:ext>
                  </a:extLst>
                </p14:cNvPr>
                <p14:cNvContentPartPr/>
                <p14:nvPr/>
              </p14:nvContentPartPr>
              <p14:xfrm>
                <a:off x="7269660" y="5477265"/>
                <a:ext cx="90000" cy="4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25E14AA-19DF-4907-8B13-D2D0941732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61020" y="5468625"/>
                  <a:ext cx="10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C8280C7-3F31-495E-961A-91D7D152DCA0}"/>
                    </a:ext>
                  </a:extLst>
                </p14:cNvPr>
                <p14:cNvContentPartPr/>
                <p14:nvPr/>
              </p14:nvContentPartPr>
              <p14:xfrm>
                <a:off x="7383420" y="5476905"/>
                <a:ext cx="17784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C8280C7-3F31-495E-961A-91D7D152DC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74780" y="5467905"/>
                  <a:ext cx="19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14FCC3-C56E-4841-B317-DF9BDDFF66E8}"/>
                    </a:ext>
                  </a:extLst>
                </p14:cNvPr>
                <p14:cNvContentPartPr/>
                <p14:nvPr/>
              </p14:nvContentPartPr>
              <p14:xfrm>
                <a:off x="7583220" y="5463225"/>
                <a:ext cx="191160" cy="80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14FCC3-C56E-4841-B317-DF9BDDFF66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74580" y="5454225"/>
                  <a:ext cx="208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B82586-89D6-47A6-8EFD-88CB5C4E577F}"/>
                    </a:ext>
                  </a:extLst>
                </p14:cNvPr>
                <p14:cNvContentPartPr/>
                <p14:nvPr/>
              </p14:nvContentPartPr>
              <p14:xfrm>
                <a:off x="7665660" y="5309145"/>
                <a:ext cx="56880" cy="24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B82586-89D6-47A6-8EFD-88CB5C4E57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56660" y="5300145"/>
                  <a:ext cx="74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53E6BE-8694-4B46-9A7E-F0A41D330451}"/>
                    </a:ext>
                  </a:extLst>
                </p14:cNvPr>
                <p14:cNvContentPartPr/>
                <p14:nvPr/>
              </p14:nvContentPartPr>
              <p14:xfrm>
                <a:off x="8103780" y="5293665"/>
                <a:ext cx="73800" cy="304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53E6BE-8694-4B46-9A7E-F0A41D3304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95140" y="5285025"/>
                  <a:ext cx="914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C611C8-46CF-4E58-8E1E-D57984582791}"/>
                    </a:ext>
                  </a:extLst>
                </p14:cNvPr>
                <p14:cNvContentPartPr/>
                <p14:nvPr/>
              </p14:nvContentPartPr>
              <p14:xfrm>
                <a:off x="7991460" y="5443425"/>
                <a:ext cx="235800" cy="78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C611C8-46CF-4E58-8E1E-D579845827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2460" y="5434425"/>
                  <a:ext cx="253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99EEFAD-C3ED-4461-B23D-6934E8B3E925}"/>
                    </a:ext>
                  </a:extLst>
                </p14:cNvPr>
                <p14:cNvContentPartPr/>
                <p14:nvPr/>
              </p14:nvContentPartPr>
              <p14:xfrm>
                <a:off x="8098380" y="5288265"/>
                <a:ext cx="167760" cy="331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99EEFAD-C3ED-4461-B23D-6934E8B3E9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89380" y="5279625"/>
                  <a:ext cx="185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6BAEEA-F90F-489A-AC09-AD64262C4758}"/>
                    </a:ext>
                  </a:extLst>
                </p14:cNvPr>
                <p14:cNvContentPartPr/>
                <p14:nvPr/>
              </p14:nvContentPartPr>
              <p14:xfrm>
                <a:off x="8306100" y="5351625"/>
                <a:ext cx="273240" cy="432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6BAEEA-F90F-489A-AC09-AD64262C47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97460" y="5342625"/>
                  <a:ext cx="2908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81B767-B466-4F76-87B8-57A4DDA7A7A6}"/>
                    </a:ext>
                  </a:extLst>
                </p14:cNvPr>
                <p14:cNvContentPartPr/>
                <p14:nvPr/>
              </p14:nvContentPartPr>
              <p14:xfrm>
                <a:off x="6170580" y="5962545"/>
                <a:ext cx="35640" cy="28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81B767-B466-4F76-87B8-57A4DDA7A7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1940" y="5953905"/>
                  <a:ext cx="53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7B94B5-6299-4865-A039-798ABC8201C9}"/>
                    </a:ext>
                  </a:extLst>
                </p14:cNvPr>
                <p14:cNvContentPartPr/>
                <p14:nvPr/>
              </p14:nvContentPartPr>
              <p14:xfrm>
                <a:off x="5984460" y="6085305"/>
                <a:ext cx="317520" cy="6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7B94B5-6299-4865-A039-798ABC8201C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75820" y="6076665"/>
                  <a:ext cx="335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A687482-05E8-479C-8E67-33A0A98BCA69}"/>
                    </a:ext>
                  </a:extLst>
                </p14:cNvPr>
                <p14:cNvContentPartPr/>
                <p14:nvPr/>
              </p14:nvContentPartPr>
              <p14:xfrm>
                <a:off x="6350220" y="6033105"/>
                <a:ext cx="28080" cy="9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A687482-05E8-479C-8E67-33A0A98BCA6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1580" y="6024465"/>
                  <a:ext cx="45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D26AB3-42A0-459C-BE6B-9EF2DCD99715}"/>
                    </a:ext>
                  </a:extLst>
                </p14:cNvPr>
                <p14:cNvContentPartPr/>
                <p14:nvPr/>
              </p14:nvContentPartPr>
              <p14:xfrm>
                <a:off x="6303420" y="5988465"/>
                <a:ext cx="792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D26AB3-42A0-459C-BE6B-9EF2DCD9971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94780" y="5979825"/>
                  <a:ext cx="25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8309C08-1287-49FF-9209-384E83D72221}"/>
                    </a:ext>
                  </a:extLst>
                </p14:cNvPr>
                <p14:cNvContentPartPr/>
                <p14:nvPr/>
              </p14:nvContentPartPr>
              <p14:xfrm>
                <a:off x="6398820" y="6001785"/>
                <a:ext cx="213840" cy="118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8309C08-1287-49FF-9209-384E83D722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89820" y="5992785"/>
                  <a:ext cx="231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0976EC-6299-45BA-82FF-4DDA905B7C53}"/>
                    </a:ext>
                  </a:extLst>
                </p14:cNvPr>
                <p14:cNvContentPartPr/>
                <p14:nvPr/>
              </p14:nvContentPartPr>
              <p14:xfrm>
                <a:off x="6637140" y="5957145"/>
                <a:ext cx="245880" cy="78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0976EC-6299-45BA-82FF-4DDA905B7C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28500" y="5948505"/>
                  <a:ext cx="26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9AE62D4-2809-4B60-AB2E-6F448357FF8F}"/>
                    </a:ext>
                  </a:extLst>
                </p14:cNvPr>
                <p14:cNvContentPartPr/>
                <p14:nvPr/>
              </p14:nvContentPartPr>
              <p14:xfrm>
                <a:off x="6866820" y="5797665"/>
                <a:ext cx="68400" cy="21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9AE62D4-2809-4B60-AB2E-6F448357FF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8180" y="5789025"/>
                  <a:ext cx="86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E4FAC2B-A434-458B-9482-733FB1822524}"/>
                    </a:ext>
                  </a:extLst>
                </p14:cNvPr>
                <p14:cNvContentPartPr/>
                <p14:nvPr/>
              </p14:nvContentPartPr>
              <p14:xfrm>
                <a:off x="7120260" y="5835465"/>
                <a:ext cx="206640" cy="20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E4FAC2B-A434-458B-9482-733FB18225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11620" y="5826465"/>
                  <a:ext cx="224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8AAF119-6685-4287-AEB1-D7C25E21F621}"/>
                    </a:ext>
                  </a:extLst>
                </p14:cNvPr>
                <p14:cNvContentPartPr/>
                <p14:nvPr/>
              </p14:nvContentPartPr>
              <p14:xfrm>
                <a:off x="7337340" y="5804865"/>
                <a:ext cx="44280" cy="222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8AAF119-6685-4287-AEB1-D7C25E21F62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28700" y="5796225"/>
                  <a:ext cx="6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CC1EE24-BB79-4761-BFAE-D41F96AFD78B}"/>
                    </a:ext>
                  </a:extLst>
                </p14:cNvPr>
                <p14:cNvContentPartPr/>
                <p14:nvPr/>
              </p14:nvContentPartPr>
              <p14:xfrm>
                <a:off x="7300260" y="5951745"/>
                <a:ext cx="235080" cy="5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CC1EE24-BB79-4761-BFAE-D41F96AFD7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91260" y="5943105"/>
                  <a:ext cx="25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9C5CFB-F48B-444B-AC9D-703CD90A2090}"/>
                    </a:ext>
                  </a:extLst>
                </p14:cNvPr>
                <p14:cNvContentPartPr/>
                <p14:nvPr/>
              </p14:nvContentPartPr>
              <p14:xfrm>
                <a:off x="7406100" y="5886585"/>
                <a:ext cx="225720" cy="73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9C5CFB-F48B-444B-AC9D-703CD90A20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97460" y="5877945"/>
                  <a:ext cx="24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B2B5AFE-B398-40B0-B201-D3EA278265CF}"/>
                    </a:ext>
                  </a:extLst>
                </p14:cNvPr>
                <p14:cNvContentPartPr/>
                <p14:nvPr/>
              </p14:nvContentPartPr>
              <p14:xfrm>
                <a:off x="7659900" y="5771745"/>
                <a:ext cx="69120" cy="19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B2B5AFE-B398-40B0-B201-D3EA278265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1260" y="5762745"/>
                  <a:ext cx="8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E64AFF2-8FEE-4681-803F-2DBAFD54D0BE}"/>
                    </a:ext>
                  </a:extLst>
                </p14:cNvPr>
                <p14:cNvContentPartPr/>
                <p14:nvPr/>
              </p14:nvContentPartPr>
              <p14:xfrm>
                <a:off x="7622100" y="5871105"/>
                <a:ext cx="149040" cy="46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E64AFF2-8FEE-4681-803F-2DBAFD54D0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3100" y="5862465"/>
                  <a:ext cx="166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424CD05-0173-46F2-81B1-2B7A8CEEC2FA}"/>
                    </a:ext>
                  </a:extLst>
                </p14:cNvPr>
                <p14:cNvContentPartPr/>
                <p14:nvPr/>
              </p14:nvContentPartPr>
              <p14:xfrm>
                <a:off x="7771500" y="5814225"/>
                <a:ext cx="161280" cy="17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424CD05-0173-46F2-81B1-2B7A8CEEC2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62500" y="5805225"/>
                  <a:ext cx="17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B0F7CC-B48D-41F8-8159-C636E5CC5BE0}"/>
                    </a:ext>
                  </a:extLst>
                </p14:cNvPr>
                <p14:cNvContentPartPr/>
                <p14:nvPr/>
              </p14:nvContentPartPr>
              <p14:xfrm>
                <a:off x="8166060" y="5833305"/>
                <a:ext cx="180360" cy="244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B0F7CC-B48D-41F8-8159-C636E5CC5B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57420" y="5824665"/>
                  <a:ext cx="198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B07AD2A-8138-47CE-98D9-9811FB412BEE}"/>
                    </a:ext>
                  </a:extLst>
                </p14:cNvPr>
                <p14:cNvContentPartPr/>
                <p14:nvPr/>
              </p14:nvContentPartPr>
              <p14:xfrm>
                <a:off x="8397900" y="5947065"/>
                <a:ext cx="155880" cy="27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B07AD2A-8138-47CE-98D9-9811FB412B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9260" y="5938065"/>
                  <a:ext cx="173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0B5965-703B-4A4D-9CB7-D2F1216BDD0B}"/>
                    </a:ext>
                  </a:extLst>
                </p14:cNvPr>
                <p14:cNvContentPartPr/>
                <p14:nvPr/>
              </p14:nvContentPartPr>
              <p14:xfrm>
                <a:off x="8359020" y="6050025"/>
                <a:ext cx="243360" cy="5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0B5965-703B-4A4D-9CB7-D2F1216BDD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0020" y="6041385"/>
                  <a:ext cx="26100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542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5AEAA4-9002-4586-B856-9202F344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4" y="28575"/>
            <a:ext cx="90502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6A35E-19BC-D3CC-1E97-7A7F8795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1A6D8-9164-79E6-C507-B975D1E3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0DEFCBA-764C-F2BB-4BE1-854D85C72CED}"/>
              </a:ext>
            </a:extLst>
          </p:cNvPr>
          <p:cNvSpPr txBox="1">
            <a:spLocks/>
          </p:cNvSpPr>
          <p:nvPr/>
        </p:nvSpPr>
        <p:spPr>
          <a:xfrm>
            <a:off x="93724" y="81149"/>
            <a:ext cx="7884973" cy="68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 and CFL</a:t>
            </a:r>
            <a:endParaRPr lang="en-IN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02667B-165B-20BF-ED01-2F83A0D50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78213"/>
              </p:ext>
            </p:extLst>
          </p:nvPr>
        </p:nvGraphicFramePr>
        <p:xfrm>
          <a:off x="827583" y="1268760"/>
          <a:ext cx="757614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91040" imgH="806400" progId="Paint.Picture">
                  <p:embed/>
                </p:oleObj>
              </mc:Choice>
              <mc:Fallback>
                <p:oleObj name="Bitmap Image" r:id="rId2" imgW="4991040" imgH="806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3" y="1268760"/>
                        <a:ext cx="7576149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589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6A35E-19BC-D3CC-1E97-7A7F8795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1A6D8-9164-79E6-C507-B975D1E3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0DEFCBA-764C-F2BB-4BE1-854D85C72CED}"/>
              </a:ext>
            </a:extLst>
          </p:cNvPr>
          <p:cNvSpPr txBox="1">
            <a:spLocks/>
          </p:cNvSpPr>
          <p:nvPr/>
        </p:nvSpPr>
        <p:spPr>
          <a:xfrm>
            <a:off x="93724" y="81149"/>
            <a:ext cx="7884973" cy="68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 and CFL</a:t>
            </a:r>
            <a:endParaRPr lang="en-IN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DF619B-AC90-4F0E-D085-56B13EB08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938552"/>
              </p:ext>
            </p:extLst>
          </p:nvPr>
        </p:nvGraphicFramePr>
        <p:xfrm>
          <a:off x="208086" y="980728"/>
          <a:ext cx="857469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045280" imgH="1320840" progId="Paint.Picture">
                  <p:embed/>
                </p:oleObj>
              </mc:Choice>
              <mc:Fallback>
                <p:oleObj name="Bitmap Image" r:id="rId2" imgW="8045280" imgH="1320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086" y="980728"/>
                        <a:ext cx="857469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DF3A1A-FF23-6849-C5F3-BFC1FC0CA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11510"/>
              </p:ext>
            </p:extLst>
          </p:nvPr>
        </p:nvGraphicFramePr>
        <p:xfrm>
          <a:off x="225733" y="2335808"/>
          <a:ext cx="7992888" cy="379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667560" imgH="3473280" progId="Paint.Picture">
                  <p:embed/>
                </p:oleObj>
              </mc:Choice>
              <mc:Fallback>
                <p:oleObj name="Bitmap Image" r:id="rId4" imgW="6667560" imgH="3473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733" y="2335808"/>
                        <a:ext cx="7992888" cy="379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71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6A35E-19BC-D3CC-1E97-7A7F8795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1A6D8-9164-79E6-C507-B975D1E3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0DEFCBA-764C-F2BB-4BE1-854D85C72CED}"/>
              </a:ext>
            </a:extLst>
          </p:cNvPr>
          <p:cNvSpPr txBox="1">
            <a:spLocks/>
          </p:cNvSpPr>
          <p:nvPr/>
        </p:nvSpPr>
        <p:spPr>
          <a:xfrm>
            <a:off x="93724" y="81149"/>
            <a:ext cx="7884973" cy="68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 and CFL</a:t>
            </a:r>
            <a:endParaRPr lang="en-IN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C668FD-1D66-0450-E3AD-E4494A5BF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19780"/>
              </p:ext>
            </p:extLst>
          </p:nvPr>
        </p:nvGraphicFramePr>
        <p:xfrm>
          <a:off x="0" y="1088544"/>
          <a:ext cx="8782784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074000" imgH="3676680" progId="Paint.Picture">
                  <p:embed/>
                </p:oleObj>
              </mc:Choice>
              <mc:Fallback>
                <p:oleObj name="Bitmap Image" r:id="rId2" imgW="7074000" imgH="3676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088544"/>
                        <a:ext cx="8782784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2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 Tree or Derivation Tree Construction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5A03-B743-4026-9385-499112DAB6DA}"/>
              </a:ext>
            </a:extLst>
          </p:cNvPr>
          <p:cNvSpPr txBox="1"/>
          <p:nvPr/>
        </p:nvSpPr>
        <p:spPr>
          <a:xfrm>
            <a:off x="467544" y="1336659"/>
            <a:ext cx="7884972" cy="166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a graphical representation for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of the given production rules for a given CFG.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simple way to show how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can be done to obtain some string from a given set of production rules. The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derivation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is also called a </a:t>
            </a:r>
            <a:r>
              <a:rPr lang="en-IN" sz="18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parse tree</a:t>
            </a:r>
            <a:r>
              <a:rPr lang="en-IN" sz="1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67CDA7-AF08-4C27-84B4-17FFDEF725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6" y="3303043"/>
            <a:ext cx="7893496" cy="2415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39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BBCC7-BFFE-46FE-8014-93B59D652CDE}"/>
              </a:ext>
            </a:extLst>
          </p:cNvPr>
          <p:cNvSpPr txBox="1"/>
          <p:nvPr/>
        </p:nvSpPr>
        <p:spPr>
          <a:xfrm>
            <a:off x="602908" y="1196752"/>
            <a:ext cx="7632848" cy="175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CFG is said to ambiguous if there exists more than one derivation tree for the given input string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more than one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erivation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 (LMDT) or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ight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erivation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ree (RMDT)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6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 Down Automata (PDA)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18E1B-C816-47A9-888F-F67281E3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6" y="1639041"/>
            <a:ext cx="8854778" cy="1804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E79628-2904-42E6-9D6F-204B77B9140D}"/>
              </a:ext>
            </a:extLst>
          </p:cNvPr>
          <p:cNvSpPr txBox="1"/>
          <p:nvPr/>
        </p:nvSpPr>
        <p:spPr>
          <a:xfrm>
            <a:off x="2339752" y="4005230"/>
            <a:ext cx="381642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 current state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current scan symbol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initial top of the stack</a:t>
            </a:r>
          </a:p>
        </p:txBody>
      </p:sp>
    </p:spTree>
    <p:extLst>
      <p:ext uri="{BB962C8B-B14F-4D97-AF65-F5344CB8AC3E}">
        <p14:creationId xmlns:p14="http://schemas.microsoft.com/office/powerpoint/2010/main" val="2440106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0F8D9-5A5B-40D3-817A-824B6C1DE3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" y="1162854"/>
            <a:ext cx="8964488" cy="5338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CE8460-160A-42B5-966D-98660A8CE834}"/>
              </a:ext>
            </a:extLst>
          </p:cNvPr>
          <p:cNvSpPr txBox="1"/>
          <p:nvPr/>
        </p:nvSpPr>
        <p:spPr>
          <a:xfrm>
            <a:off x="4591105" y="5364026"/>
            <a:ext cx="4392488" cy="1107996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LMDs for the string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id+id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*id , Thus this Grammar is Ambiguous</a:t>
            </a:r>
          </a:p>
        </p:txBody>
      </p:sp>
    </p:spTree>
    <p:extLst>
      <p:ext uri="{BB962C8B-B14F-4D97-AF65-F5344CB8AC3E}">
        <p14:creationId xmlns:p14="http://schemas.microsoft.com/office/powerpoint/2010/main" val="1778008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3563888" y="5392932"/>
            <a:ext cx="4608512" cy="1107996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id+id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*id , Thus this Grammar is Ambiguous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999C-BEE2-490B-A192-5C9F32416C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2144"/>
            <a:ext cx="8175114" cy="415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889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4770592" y="5055995"/>
            <a:ext cx="3800057" cy="120032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aa, Thus this Grammar is Ambiguous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36B9B-49C5-4E3F-90B9-7466418376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6824290" cy="3775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04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Ambiguous Grammars: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87984-8DDD-4BCF-B5B0-7B790D74D8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" y="913824"/>
            <a:ext cx="6552728" cy="58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86810-450C-430B-A017-4CE75D8EB0B4}"/>
              </a:ext>
            </a:extLst>
          </p:cNvPr>
          <p:cNvSpPr txBox="1"/>
          <p:nvPr/>
        </p:nvSpPr>
        <p:spPr>
          <a:xfrm>
            <a:off x="5220072" y="3834761"/>
            <a:ext cx="3800057" cy="1200329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parse trees for the string aa, Thus this Grammar is Ambiguous</a:t>
            </a:r>
          </a:p>
        </p:txBody>
      </p:sp>
    </p:spTree>
    <p:extLst>
      <p:ext uri="{BB962C8B-B14F-4D97-AF65-F5344CB8AC3E}">
        <p14:creationId xmlns:p14="http://schemas.microsoft.com/office/powerpoint/2010/main" val="4232495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8"/>
            <a:ext cx="7884973" cy="75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of Regular Grammar T(M) Generating for a Given DFA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BCD16-101B-4F6E-A531-DCD1A66171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95909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73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8"/>
            <a:ext cx="7884973" cy="75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of Regular Grammar T(M) Generating for a Given DFA: Example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8FC0-9B04-4D8D-AB3C-B1768E2A86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" y="1088219"/>
            <a:ext cx="714257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4F691-FC4E-4C45-891C-A1D33BB56B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8622"/>
            <a:ext cx="6480720" cy="2742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01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2455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2182" y="81149"/>
            <a:ext cx="7884973" cy="68431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Constructing a FA (Finite Automata) for given Regular Grammar (RG)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86EE9-F772-44AA-A1E0-74478BAB6550}"/>
              </a:ext>
            </a:extLst>
          </p:cNvPr>
          <p:cNvSpPr txBox="1"/>
          <p:nvPr/>
        </p:nvSpPr>
        <p:spPr>
          <a:xfrm>
            <a:off x="412696" y="11773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ym typeface="Wingdings" panose="05000000000000000000" pitchFamily="2" charset="2"/>
              </a:rPr>
              <a:t>	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C4078D-1127-410F-901D-F631569A0E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3" y="1275843"/>
            <a:ext cx="7614187" cy="176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6524-A77C-41A8-9C97-F91C83DACD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17740"/>
            <a:ext cx="6415203" cy="155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380CC6-307F-43B9-9784-BD940E104A9D}"/>
              </a:ext>
            </a:extLst>
          </p:cNvPr>
          <p:cNvSpPr txBox="1"/>
          <p:nvPr/>
        </p:nvSpPr>
        <p:spPr>
          <a:xfrm>
            <a:off x="985042" y="4857017"/>
            <a:ext cx="7019096" cy="461665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Automata M = ({q0,q1,qf}, {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{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69583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Instantaneous Description of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27EBD-CE9A-404B-8549-DE7D056BE378}"/>
              </a:ext>
            </a:extLst>
          </p:cNvPr>
          <p:cNvSpPr txBox="1"/>
          <p:nvPr/>
        </p:nvSpPr>
        <p:spPr>
          <a:xfrm>
            <a:off x="251929" y="973290"/>
            <a:ext cx="8530855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base"/>
            <a:r>
              <a:rPr lang="en-US" sz="2200" b="1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Description (ID) </a:t>
            </a: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an informal notation of how a PDA “computes” a input string and make a decision that string is accepted or rejected. </a:t>
            </a:r>
          </a:p>
          <a:p>
            <a:pPr algn="l" fontAlgn="base"/>
            <a:endParaRPr lang="en-US" sz="2200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ID is a triple (q, w, α), where: </a:t>
            </a:r>
            <a:b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q is the current state. </a:t>
            </a:r>
            <a:b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 is the remaining input. </a:t>
            </a:r>
            <a:b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3.α is the stack contents, top at the left.</a:t>
            </a:r>
          </a:p>
          <a:p>
            <a:pPr algn="l" fontAlgn="base"/>
            <a:endParaRPr lang="en-US" sz="2200" dirty="0">
              <a:solidFill>
                <a:srgbClr val="2732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</a:p>
          <a:p>
            <a:pPr algn="l" fontAlgn="base"/>
            <a:r>
              <a:rPr lang="en-US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ID =</a:t>
            </a: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q,aabb</a:t>
            </a: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Z) </a:t>
            </a:r>
          </a:p>
          <a:p>
            <a:pPr algn="l" fontAlgn="base"/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 is the current state, input string=</a:t>
            </a:r>
            <a:r>
              <a:rPr lang="en-US" sz="2200" b="0" i="0" dirty="0" err="1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200" b="0" i="0" dirty="0">
                <a:solidFill>
                  <a:srgbClr val="2732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current head position at first symbol ‘a’,  </a:t>
            </a:r>
            <a:r>
              <a:rPr lang="en-US" sz="2200" dirty="0">
                <a:solidFill>
                  <a:srgbClr val="2732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consists of initial top symbol Z) </a:t>
            </a:r>
            <a:endParaRPr lang="en-US" sz="2200" b="0" i="0" dirty="0">
              <a:solidFill>
                <a:srgbClr val="2732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5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B998C-5657-48E6-810A-C1300496030E}"/>
              </a:ext>
            </a:extLst>
          </p:cNvPr>
          <p:cNvSpPr txBox="1"/>
          <p:nvPr/>
        </p:nvSpPr>
        <p:spPr>
          <a:xfrm>
            <a:off x="251520" y="1340768"/>
            <a:ext cx="811485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language can be accepted by a PDA using two approaches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Acceptance by final state: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PDA accepts its input by consuming it and finally it enters the final state. 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Acceptance by empty stack: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reading the input string from the initial configuration for some PDA, the stack of PDA becomes empty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9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B998C-5657-48E6-810A-C1300496030E}"/>
              </a:ext>
            </a:extLst>
          </p:cNvPr>
          <p:cNvSpPr txBox="1"/>
          <p:nvPr/>
        </p:nvSpPr>
        <p:spPr>
          <a:xfrm>
            <a:off x="251520" y="1340768"/>
            <a:ext cx="81148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B68B4-A5E0-45D1-A586-24A78EA7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972"/>
            <a:ext cx="7123837" cy="810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386FCE6-4DFF-4703-8092-F52A47D1F489}"/>
                  </a:ext>
                </a:extLst>
              </p14:cNvPr>
              <p14:cNvContentPartPr/>
              <p14:nvPr/>
            </p14:nvContentPartPr>
            <p14:xfrm>
              <a:off x="5071140" y="4913715"/>
              <a:ext cx="65880" cy="76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386FCE6-4DFF-4703-8092-F52A47D1F4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2500" y="4905075"/>
                <a:ext cx="8352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86BABD1-D3B4-4C2B-A806-833C0FB6F1A2}"/>
              </a:ext>
            </a:extLst>
          </p:cNvPr>
          <p:cNvGrpSpPr/>
          <p:nvPr/>
        </p:nvGrpSpPr>
        <p:grpSpPr>
          <a:xfrm>
            <a:off x="782925" y="1811595"/>
            <a:ext cx="7868520" cy="4485600"/>
            <a:chOff x="782925" y="1811595"/>
            <a:chExt cx="7868520" cy="44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1C2BDC-0E15-4EC3-97A1-979DB85A0389}"/>
                    </a:ext>
                  </a:extLst>
                </p14:cNvPr>
                <p14:cNvContentPartPr/>
                <p14:nvPr/>
              </p14:nvContentPartPr>
              <p14:xfrm>
                <a:off x="1165605" y="5026027"/>
                <a:ext cx="20880" cy="198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1C2BDC-0E15-4EC3-97A1-979DB85A03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6605" y="5017027"/>
                  <a:ext cx="38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7A7BE0-B636-451C-AE31-139D1DFC793D}"/>
                    </a:ext>
                  </a:extLst>
                </p14:cNvPr>
                <p14:cNvContentPartPr/>
                <p14:nvPr/>
              </p14:nvContentPartPr>
              <p14:xfrm>
                <a:off x="1097565" y="4990027"/>
                <a:ext cx="105120" cy="37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7A7BE0-B636-451C-AE31-139D1DFC79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8565" y="4981387"/>
                  <a:ext cx="122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3DCE2A-863B-4A9C-B89D-8152587CCDD1}"/>
                    </a:ext>
                  </a:extLst>
                </p14:cNvPr>
                <p14:cNvContentPartPr/>
                <p14:nvPr/>
              </p14:nvContentPartPr>
              <p14:xfrm>
                <a:off x="995685" y="5233747"/>
                <a:ext cx="183240" cy="58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3DCE2A-863B-4A9C-B89D-8152587CCD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7045" y="5224747"/>
                  <a:ext cx="200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E4CDC6-1768-429A-A652-BC23F95E0698}"/>
                    </a:ext>
                  </a:extLst>
                </p14:cNvPr>
                <p14:cNvContentPartPr/>
                <p14:nvPr/>
              </p14:nvContentPartPr>
              <p14:xfrm>
                <a:off x="1218885" y="5083627"/>
                <a:ext cx="275760" cy="223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E4CDC6-1768-429A-A652-BC23F95E06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10245" y="5074987"/>
                  <a:ext cx="293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9D3402-F4BD-42C0-89F4-9E2E8671EB1C}"/>
                    </a:ext>
                  </a:extLst>
                </p14:cNvPr>
                <p14:cNvContentPartPr/>
                <p14:nvPr/>
              </p14:nvContentPartPr>
              <p14:xfrm>
                <a:off x="1588965" y="5117467"/>
                <a:ext cx="26640" cy="13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9D3402-F4BD-42C0-89F4-9E2E8671EB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0325" y="5108467"/>
                  <a:ext cx="4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C43833-AB59-4A46-ABAE-D2C4001469BA}"/>
                    </a:ext>
                  </a:extLst>
                </p14:cNvPr>
                <p14:cNvContentPartPr/>
                <p14:nvPr/>
              </p14:nvContentPartPr>
              <p14:xfrm>
                <a:off x="1497525" y="5059147"/>
                <a:ext cx="19440" cy="9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C43833-AB59-4A46-ABAE-D2C4001469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88525" y="5050507"/>
                  <a:ext cx="37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BD36AA-B5AF-403B-A939-7938728F16FF}"/>
                    </a:ext>
                  </a:extLst>
                </p14:cNvPr>
                <p14:cNvContentPartPr/>
                <p14:nvPr/>
              </p14:nvContentPartPr>
              <p14:xfrm>
                <a:off x="1714605" y="4921987"/>
                <a:ext cx="180000" cy="358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BD36AA-B5AF-403B-A939-7938728F16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5605" y="4913347"/>
                  <a:ext cx="1976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338EC4-72DE-4028-B36D-477FAD0BAB3D}"/>
                    </a:ext>
                  </a:extLst>
                </p14:cNvPr>
                <p14:cNvContentPartPr/>
                <p14:nvPr/>
              </p14:nvContentPartPr>
              <p14:xfrm>
                <a:off x="1679685" y="5128267"/>
                <a:ext cx="187200" cy="3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338EC4-72DE-4028-B36D-477FAD0BAB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70685" y="5119267"/>
                  <a:ext cx="204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192619-B306-49EB-9A60-F9C4BB1057A3}"/>
                    </a:ext>
                  </a:extLst>
                </p14:cNvPr>
                <p14:cNvContentPartPr/>
                <p14:nvPr/>
              </p14:nvContentPartPr>
              <p14:xfrm>
                <a:off x="1909725" y="5105587"/>
                <a:ext cx="67680" cy="18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192619-B306-49EB-9A60-F9C4BB1057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00725" y="5096947"/>
                  <a:ext cx="85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4FD823-FF64-42B2-986F-57427D1AFFED}"/>
                    </a:ext>
                  </a:extLst>
                </p14:cNvPr>
                <p14:cNvContentPartPr/>
                <p14:nvPr/>
              </p14:nvContentPartPr>
              <p14:xfrm>
                <a:off x="1861125" y="5034667"/>
                <a:ext cx="24840" cy="2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4FD823-FF64-42B2-986F-57427D1AFF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52485" y="5025667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7E29B7-BA8F-4E72-BAEC-4FFA35658706}"/>
                    </a:ext>
                  </a:extLst>
                </p14:cNvPr>
                <p14:cNvContentPartPr/>
                <p14:nvPr/>
              </p14:nvContentPartPr>
              <p14:xfrm>
                <a:off x="1945005" y="5087947"/>
                <a:ext cx="259920" cy="12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7E29B7-BA8F-4E72-BAEC-4FFA356587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36365" y="5079307"/>
                  <a:ext cx="277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1BA4B10-799E-4A02-9A42-AC46993454FC}"/>
                    </a:ext>
                  </a:extLst>
                </p14:cNvPr>
                <p14:cNvContentPartPr/>
                <p14:nvPr/>
              </p14:nvContentPartPr>
              <p14:xfrm>
                <a:off x="2145525" y="4879867"/>
                <a:ext cx="69480" cy="27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1BA4B10-799E-4A02-9A42-AC46993454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36885" y="4871227"/>
                  <a:ext cx="87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DC54CB-CD7E-45FE-AB03-205B7D1DE0AA}"/>
                    </a:ext>
                  </a:extLst>
                </p14:cNvPr>
                <p14:cNvContentPartPr/>
                <p14:nvPr/>
              </p14:nvContentPartPr>
              <p14:xfrm>
                <a:off x="1281525" y="5519227"/>
                <a:ext cx="213480" cy="19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DC54CB-CD7E-45FE-AB03-205B7D1DE0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72885" y="5510227"/>
                  <a:ext cx="231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AB3267-57AF-4882-9AF3-77ADA12477D5}"/>
                    </a:ext>
                  </a:extLst>
                </p14:cNvPr>
                <p14:cNvContentPartPr/>
                <p14:nvPr/>
              </p14:nvContentPartPr>
              <p14:xfrm>
                <a:off x="1651965" y="5422387"/>
                <a:ext cx="75240" cy="24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AB3267-57AF-4882-9AF3-77ADA12477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43325" y="5413747"/>
                  <a:ext cx="92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D562A2-C2EF-4A5D-BA4A-56E017D4511C}"/>
                    </a:ext>
                  </a:extLst>
                </p14:cNvPr>
                <p14:cNvContentPartPr/>
                <p14:nvPr/>
              </p14:nvContentPartPr>
              <p14:xfrm>
                <a:off x="1596165" y="5562787"/>
                <a:ext cx="158760" cy="2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D562A2-C2EF-4A5D-BA4A-56E017D451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87525" y="5554147"/>
                  <a:ext cx="176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10D3F7C-2688-4F52-990B-E61299EEA192}"/>
                    </a:ext>
                  </a:extLst>
                </p14:cNvPr>
                <p14:cNvContentPartPr/>
                <p14:nvPr/>
              </p14:nvContentPartPr>
              <p14:xfrm>
                <a:off x="1742685" y="5497267"/>
                <a:ext cx="270720" cy="127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10D3F7C-2688-4F52-990B-E61299EEA19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33685" y="5488267"/>
                  <a:ext cx="28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8FB72B-AA9C-46BC-A33E-EBCFD0B728C3}"/>
                    </a:ext>
                  </a:extLst>
                </p14:cNvPr>
                <p14:cNvContentPartPr/>
                <p14:nvPr/>
              </p14:nvContentPartPr>
              <p14:xfrm>
                <a:off x="1995765" y="5432467"/>
                <a:ext cx="189000" cy="16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8FB72B-AA9C-46BC-A33E-EBCFD0B728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86765" y="5423827"/>
                  <a:ext cx="206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0FCF6E7-FC42-44BB-BA8E-A68BB07A4CCB}"/>
                    </a:ext>
                  </a:extLst>
                </p14:cNvPr>
                <p14:cNvContentPartPr/>
                <p14:nvPr/>
              </p14:nvContentPartPr>
              <p14:xfrm>
                <a:off x="2170005" y="5429587"/>
                <a:ext cx="98640" cy="120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0FCF6E7-FC42-44BB-BA8E-A68BB07A4C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61365" y="5420587"/>
                  <a:ext cx="116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4E6DF2-18E7-4F10-994A-DFE5CC56F079}"/>
                    </a:ext>
                  </a:extLst>
                </p14:cNvPr>
                <p14:cNvContentPartPr/>
                <p14:nvPr/>
              </p14:nvContentPartPr>
              <p14:xfrm>
                <a:off x="2128245" y="5401507"/>
                <a:ext cx="273240" cy="15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4E6DF2-18E7-4F10-994A-DFE5CC56F0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19245" y="5392867"/>
                  <a:ext cx="29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DBB475-2359-47B1-B986-699880E6B260}"/>
                    </a:ext>
                  </a:extLst>
                </p14:cNvPr>
                <p14:cNvContentPartPr/>
                <p14:nvPr/>
              </p14:nvContentPartPr>
              <p14:xfrm>
                <a:off x="4471485" y="3307747"/>
                <a:ext cx="240840" cy="324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DBB475-2359-47B1-B986-699880E6B2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62845" y="3299107"/>
                  <a:ext cx="2584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9A6B68-A5E7-42D4-B988-745C7E4182C6}"/>
                    </a:ext>
                  </a:extLst>
                </p14:cNvPr>
                <p14:cNvContentPartPr/>
                <p14:nvPr/>
              </p14:nvContentPartPr>
              <p14:xfrm>
                <a:off x="4911405" y="3309907"/>
                <a:ext cx="150120" cy="30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9A6B68-A5E7-42D4-B988-745C7E4182C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02405" y="3301267"/>
                  <a:ext cx="167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62C7D7-46D6-4F11-BF0F-60DE04AB6185}"/>
                    </a:ext>
                  </a:extLst>
                </p14:cNvPr>
                <p14:cNvContentPartPr/>
                <p14:nvPr/>
              </p14:nvContentPartPr>
              <p14:xfrm>
                <a:off x="5137125" y="3274987"/>
                <a:ext cx="271440" cy="244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62C7D7-46D6-4F11-BF0F-60DE04AB61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28125" y="3265987"/>
                  <a:ext cx="289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BC34E7-756B-4DE4-9559-4BFAAE7C455B}"/>
                    </a:ext>
                  </a:extLst>
                </p14:cNvPr>
                <p14:cNvContentPartPr/>
                <p14:nvPr/>
              </p14:nvContentPartPr>
              <p14:xfrm>
                <a:off x="4075125" y="3602227"/>
                <a:ext cx="198000" cy="703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BC34E7-756B-4DE4-9559-4BFAAE7C45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66125" y="3593587"/>
                  <a:ext cx="215640" cy="7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102E88-D6DE-4ED4-AACD-AD5C82C85F41}"/>
                    </a:ext>
                  </a:extLst>
                </p14:cNvPr>
                <p14:cNvContentPartPr/>
                <p14:nvPr/>
              </p14:nvContentPartPr>
              <p14:xfrm>
                <a:off x="5436645" y="3480187"/>
                <a:ext cx="127800" cy="149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102E88-D6DE-4ED4-AACD-AD5C82C85F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27645" y="3471187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2E8FEA-7AF2-4642-B425-4957047938BB}"/>
                    </a:ext>
                  </a:extLst>
                </p14:cNvPr>
                <p14:cNvContentPartPr/>
                <p14:nvPr/>
              </p14:nvContentPartPr>
              <p14:xfrm>
                <a:off x="5714925" y="3246187"/>
                <a:ext cx="237600" cy="13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2E8FEA-7AF2-4642-B425-4957047938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05925" y="3237547"/>
                  <a:ext cx="255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C715610-41AC-4026-958F-D5E9EB926A6B}"/>
                    </a:ext>
                  </a:extLst>
                </p14:cNvPr>
                <p14:cNvContentPartPr/>
                <p14:nvPr/>
              </p14:nvContentPartPr>
              <p14:xfrm>
                <a:off x="5991405" y="3334027"/>
                <a:ext cx="147240" cy="13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C715610-41AC-4026-958F-D5E9EB926A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82765" y="3325387"/>
                  <a:ext cx="16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678A8B-D9DA-4052-9815-8897F9FA519F}"/>
                    </a:ext>
                  </a:extLst>
                </p14:cNvPr>
                <p14:cNvContentPartPr/>
                <p14:nvPr/>
              </p14:nvContentPartPr>
              <p14:xfrm>
                <a:off x="6272205" y="3179947"/>
                <a:ext cx="263160" cy="17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678A8B-D9DA-4052-9815-8897F9FA51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63565" y="3170947"/>
                  <a:ext cx="280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3CAAFC-8E8E-4FA6-9E4A-3B5196359A85}"/>
                    </a:ext>
                  </a:extLst>
                </p14:cNvPr>
                <p14:cNvContentPartPr/>
                <p14:nvPr/>
              </p14:nvContentPartPr>
              <p14:xfrm>
                <a:off x="6298125" y="3253747"/>
                <a:ext cx="163440" cy="2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3CAAFC-8E8E-4FA6-9E4A-3B5196359A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89125" y="3245107"/>
                  <a:ext cx="181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8B7730-988D-46DA-8143-8CD78810B1AE}"/>
                    </a:ext>
                  </a:extLst>
                </p14:cNvPr>
                <p14:cNvContentPartPr/>
                <p14:nvPr/>
              </p14:nvContentPartPr>
              <p14:xfrm>
                <a:off x="6530685" y="3060067"/>
                <a:ext cx="146880" cy="344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8B7730-988D-46DA-8143-8CD78810B1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21685" y="3051067"/>
                  <a:ext cx="164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832A48-A9EB-4950-A16F-7A1D2570C864}"/>
                    </a:ext>
                  </a:extLst>
                </p14:cNvPr>
                <p14:cNvContentPartPr/>
                <p14:nvPr/>
              </p14:nvContentPartPr>
              <p14:xfrm>
                <a:off x="6895365" y="3146467"/>
                <a:ext cx="113400" cy="2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832A48-A9EB-4950-A16F-7A1D2570C8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86365" y="3137467"/>
                  <a:ext cx="131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711ABE2-C498-405B-A073-E7916D699B28}"/>
                    </a:ext>
                  </a:extLst>
                </p14:cNvPr>
                <p14:cNvContentPartPr/>
                <p14:nvPr/>
              </p14:nvContentPartPr>
              <p14:xfrm>
                <a:off x="6874125" y="3201907"/>
                <a:ext cx="205920" cy="2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711ABE2-C498-405B-A073-E7916D699B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65485" y="3193267"/>
                  <a:ext cx="22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EE4417-521D-485B-A04F-C53878FDB16E}"/>
                    </a:ext>
                  </a:extLst>
                </p14:cNvPr>
                <p14:cNvContentPartPr/>
                <p14:nvPr/>
              </p14:nvContentPartPr>
              <p14:xfrm>
                <a:off x="7188765" y="3005707"/>
                <a:ext cx="310320" cy="28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EE4417-521D-485B-A04F-C53878FDB1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9765" y="2996707"/>
                  <a:ext cx="32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F663C59-DA26-4DA9-8D5E-CBBEBFAECA17}"/>
                    </a:ext>
                  </a:extLst>
                </p14:cNvPr>
                <p14:cNvContentPartPr/>
                <p14:nvPr/>
              </p14:nvContentPartPr>
              <p14:xfrm>
                <a:off x="7384245" y="2995627"/>
                <a:ext cx="242640" cy="209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F663C59-DA26-4DA9-8D5E-CBBEBFAECA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75245" y="2986627"/>
                  <a:ext cx="260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758D5E-4866-4852-9987-789B2608AF9E}"/>
                    </a:ext>
                  </a:extLst>
                </p14:cNvPr>
                <p14:cNvContentPartPr/>
                <p14:nvPr/>
              </p14:nvContentPartPr>
              <p14:xfrm>
                <a:off x="7658925" y="3155107"/>
                <a:ext cx="82800" cy="10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758D5E-4866-4852-9987-789B2608AF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50285" y="3146107"/>
                  <a:ext cx="100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607CF4-C8BB-4B18-BD73-6E1D3DEC40ED}"/>
                    </a:ext>
                  </a:extLst>
                </p14:cNvPr>
                <p14:cNvContentPartPr/>
                <p14:nvPr/>
              </p14:nvContentPartPr>
              <p14:xfrm>
                <a:off x="7937205" y="2980147"/>
                <a:ext cx="250200" cy="13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607CF4-C8BB-4B18-BD73-6E1D3DEC40E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28205" y="2971507"/>
                  <a:ext cx="267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FD36E78-0502-49EF-B1A8-86EC300C6638}"/>
                    </a:ext>
                  </a:extLst>
                </p14:cNvPr>
                <p14:cNvContentPartPr/>
                <p14:nvPr/>
              </p14:nvContentPartPr>
              <p14:xfrm>
                <a:off x="8211165" y="2937307"/>
                <a:ext cx="259920" cy="152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FD36E78-0502-49EF-B1A8-86EC300C66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02525" y="2928667"/>
                  <a:ext cx="277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B0EB49-3350-4D35-86A6-7B4FF25ED0D4}"/>
                    </a:ext>
                  </a:extLst>
                </p14:cNvPr>
                <p14:cNvContentPartPr/>
                <p14:nvPr/>
              </p14:nvContentPartPr>
              <p14:xfrm>
                <a:off x="8206125" y="3008947"/>
                <a:ext cx="233640" cy="2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B0EB49-3350-4D35-86A6-7B4FF25ED0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97125" y="2999947"/>
                  <a:ext cx="251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476E0B-C03B-4BEB-9558-A74C88B0FAFA}"/>
                    </a:ext>
                  </a:extLst>
                </p14:cNvPr>
                <p14:cNvContentPartPr/>
                <p14:nvPr/>
              </p14:nvContentPartPr>
              <p14:xfrm>
                <a:off x="8478285" y="2821747"/>
                <a:ext cx="173160" cy="36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476E0B-C03B-4BEB-9558-A74C88B0FAF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69285" y="2813107"/>
                  <a:ext cx="190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A2E1D5-1593-41EF-995B-1EBB7B04F75E}"/>
                    </a:ext>
                  </a:extLst>
                </p14:cNvPr>
                <p14:cNvContentPartPr/>
                <p14:nvPr/>
              </p14:nvContentPartPr>
              <p14:xfrm>
                <a:off x="4354485" y="3443107"/>
                <a:ext cx="3447000" cy="108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A2E1D5-1593-41EF-995B-1EBB7B04F7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45485" y="3434107"/>
                  <a:ext cx="3464640" cy="11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7CAC4E-9DF7-4D1B-904C-E2E8E677CE34}"/>
                    </a:ext>
                  </a:extLst>
                </p14:cNvPr>
                <p14:cNvContentPartPr/>
                <p14:nvPr/>
              </p14:nvContentPartPr>
              <p14:xfrm>
                <a:off x="7718325" y="3242227"/>
                <a:ext cx="486000" cy="33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7CAC4E-9DF7-4D1B-904C-E2E8E677CE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09685" y="3233587"/>
                  <a:ext cx="5036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F61E18F-26D7-43CD-8DC5-2B29383255BF}"/>
                    </a:ext>
                  </a:extLst>
                </p14:cNvPr>
                <p14:cNvContentPartPr/>
                <p14:nvPr/>
              </p14:nvContentPartPr>
              <p14:xfrm>
                <a:off x="7977525" y="3246547"/>
                <a:ext cx="182520" cy="10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F61E18F-26D7-43CD-8DC5-2B29383255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68525" y="3237547"/>
                  <a:ext cx="20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DA0AC0-D6CB-4935-96B3-84FA7CF474FD}"/>
                    </a:ext>
                  </a:extLst>
                </p14:cNvPr>
                <p14:cNvContentPartPr/>
                <p14:nvPr/>
              </p14:nvContentPartPr>
              <p14:xfrm>
                <a:off x="8160405" y="3233587"/>
                <a:ext cx="170280" cy="126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DA0AC0-D6CB-4935-96B3-84FA7CF474F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51405" y="3224587"/>
                  <a:ext cx="187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01B120-C241-4D4F-A68E-8304AF4ACC5D}"/>
                    </a:ext>
                  </a:extLst>
                </p14:cNvPr>
                <p14:cNvContentPartPr/>
                <p14:nvPr/>
              </p14:nvContentPartPr>
              <p14:xfrm>
                <a:off x="782925" y="2264107"/>
                <a:ext cx="154080" cy="15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01B120-C241-4D4F-A68E-8304AF4ACC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4285" y="2255467"/>
                  <a:ext cx="171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F01FA0-9BA2-45E7-9D67-CD1196B3A807}"/>
                    </a:ext>
                  </a:extLst>
                </p14:cNvPr>
                <p14:cNvContentPartPr/>
                <p14:nvPr/>
              </p14:nvContentPartPr>
              <p14:xfrm>
                <a:off x="961485" y="2265187"/>
                <a:ext cx="28116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F01FA0-9BA2-45E7-9D67-CD1196B3A8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2485" y="2256547"/>
                  <a:ext cx="29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C1A278-E543-4F22-8D07-955B13FBE383}"/>
                    </a:ext>
                  </a:extLst>
                </p14:cNvPr>
                <p14:cNvContentPartPr/>
                <p14:nvPr/>
              </p14:nvContentPartPr>
              <p14:xfrm>
                <a:off x="1308165" y="2164747"/>
                <a:ext cx="9000" cy="2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C1A278-E543-4F22-8D07-955B13FBE3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299525" y="2155747"/>
                  <a:ext cx="26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501BB1-D30A-4B36-9BB3-BDE7B8768B3A}"/>
                    </a:ext>
                  </a:extLst>
                </p14:cNvPr>
                <p14:cNvContentPartPr/>
                <p14:nvPr/>
              </p14:nvContentPartPr>
              <p14:xfrm>
                <a:off x="1322205" y="2388307"/>
                <a:ext cx="1764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501BB1-D30A-4B36-9BB3-BDE7B8768B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13205" y="2379667"/>
                  <a:ext cx="3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EE41C2-D7D8-4346-A8BC-E69B85BAFDE5}"/>
                    </a:ext>
                  </a:extLst>
                </p14:cNvPr>
                <p14:cNvContentPartPr/>
                <p14:nvPr/>
              </p14:nvContentPartPr>
              <p14:xfrm>
                <a:off x="1412565" y="2238907"/>
                <a:ext cx="173520" cy="45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EE41C2-D7D8-4346-A8BC-E69B85BAFDE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03925" y="2230267"/>
                  <a:ext cx="191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22F4A7-1C7C-49E5-A20A-E99DC793A13F}"/>
                    </a:ext>
                  </a:extLst>
                </p14:cNvPr>
                <p14:cNvContentPartPr/>
                <p14:nvPr/>
              </p14:nvContentPartPr>
              <p14:xfrm>
                <a:off x="2140485" y="2043427"/>
                <a:ext cx="286560" cy="15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22F4A7-1C7C-49E5-A20A-E99DC793A1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31845" y="2034427"/>
                  <a:ext cx="304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850CFF-4EB6-447E-BC49-947240DD052B}"/>
                    </a:ext>
                  </a:extLst>
                </p14:cNvPr>
                <p14:cNvContentPartPr/>
                <p14:nvPr/>
              </p14:nvContentPartPr>
              <p14:xfrm>
                <a:off x="2506605" y="2052787"/>
                <a:ext cx="121320" cy="2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850CFF-4EB6-447E-BC49-947240DD05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97965" y="2044147"/>
                  <a:ext cx="138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1072E1-AFE7-43B5-A319-FF855C6DF6AE}"/>
                    </a:ext>
                  </a:extLst>
                </p14:cNvPr>
                <p14:cNvContentPartPr/>
                <p14:nvPr/>
              </p14:nvContentPartPr>
              <p14:xfrm>
                <a:off x="2519205" y="2126227"/>
                <a:ext cx="1220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1072E1-AFE7-43B5-A319-FF855C6DF6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0205" y="2117227"/>
                  <a:ext cx="139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34E004-0DCD-4947-B523-E7CF66C33897}"/>
                    </a:ext>
                  </a:extLst>
                </p14:cNvPr>
                <p14:cNvContentPartPr/>
                <p14:nvPr/>
              </p14:nvContentPartPr>
              <p14:xfrm>
                <a:off x="2786685" y="1950907"/>
                <a:ext cx="221040" cy="20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34E004-0DCD-4947-B523-E7CF66C338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78045" y="1942267"/>
                  <a:ext cx="238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B6808B-E5B8-4457-B5D2-3C21842B24C3}"/>
                    </a:ext>
                  </a:extLst>
                </p14:cNvPr>
                <p14:cNvContentPartPr/>
                <p14:nvPr/>
              </p14:nvContentPartPr>
              <p14:xfrm>
                <a:off x="2468085" y="2463907"/>
                <a:ext cx="229680" cy="85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B6808B-E5B8-4457-B5D2-3C21842B24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59445" y="2454907"/>
                  <a:ext cx="24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21278F-15AA-412C-B004-5CFC357E53CE}"/>
                    </a:ext>
                  </a:extLst>
                </p14:cNvPr>
                <p14:cNvContentPartPr/>
                <p14:nvPr/>
              </p14:nvContentPartPr>
              <p14:xfrm>
                <a:off x="2780925" y="2429347"/>
                <a:ext cx="236160" cy="7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21278F-15AA-412C-B004-5CFC357E53C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72285" y="2420347"/>
                  <a:ext cx="253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862213-0539-4316-A612-92BEF768F8EC}"/>
                    </a:ext>
                  </a:extLst>
                </p14:cNvPr>
                <p14:cNvContentPartPr/>
                <p14:nvPr/>
              </p14:nvContentPartPr>
              <p14:xfrm>
                <a:off x="3086565" y="2397667"/>
                <a:ext cx="262080" cy="7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862213-0539-4316-A612-92BEF768F8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77925" y="2389027"/>
                  <a:ext cx="279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9FA436-40D3-4469-95BD-DA5083DBF2BE}"/>
                    </a:ext>
                  </a:extLst>
                </p14:cNvPr>
                <p14:cNvContentPartPr/>
                <p14:nvPr/>
              </p14:nvContentPartPr>
              <p14:xfrm>
                <a:off x="3514245" y="2182027"/>
                <a:ext cx="163440" cy="25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9FA436-40D3-4469-95BD-DA5083DBF2B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05245" y="2173027"/>
                  <a:ext cx="181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2D8617-ACF5-42ED-AE7C-2D29550BA670}"/>
                    </a:ext>
                  </a:extLst>
                </p14:cNvPr>
                <p14:cNvContentPartPr/>
                <p14:nvPr/>
              </p14:nvContentPartPr>
              <p14:xfrm>
                <a:off x="3755805" y="2189947"/>
                <a:ext cx="136080" cy="22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2D8617-ACF5-42ED-AE7C-2D29550BA6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47165" y="2180947"/>
                  <a:ext cx="153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E8CCA7-6806-47B5-8657-8A3967B3D530}"/>
                    </a:ext>
                  </a:extLst>
                </p14:cNvPr>
                <p14:cNvContentPartPr/>
                <p14:nvPr/>
              </p14:nvContentPartPr>
              <p14:xfrm>
                <a:off x="3963525" y="2164747"/>
                <a:ext cx="192240" cy="22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E8CCA7-6806-47B5-8657-8A3967B3D5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54525" y="2155747"/>
                  <a:ext cx="209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920261-45C9-44A8-98B3-4D0D8724F170}"/>
                    </a:ext>
                  </a:extLst>
                </p14:cNvPr>
                <p14:cNvContentPartPr/>
                <p14:nvPr/>
              </p14:nvContentPartPr>
              <p14:xfrm>
                <a:off x="907125" y="2921827"/>
                <a:ext cx="1195560" cy="1764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920261-45C9-44A8-98B3-4D0D8724F17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8485" y="2913187"/>
                  <a:ext cx="1213200" cy="178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DAC269-E90E-4D87-8819-C94E3679E758}"/>
                    </a:ext>
                  </a:extLst>
                </p14:cNvPr>
                <p14:cNvContentPartPr/>
                <p14:nvPr/>
              </p14:nvContentPartPr>
              <p14:xfrm>
                <a:off x="1976325" y="2958547"/>
                <a:ext cx="94680" cy="163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DAC269-E90E-4D87-8819-C94E3679E7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67325" y="2949547"/>
                  <a:ext cx="112320" cy="16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E4FC64-C40E-457A-96DA-C31478BB7E7A}"/>
                    </a:ext>
                  </a:extLst>
                </p14:cNvPr>
                <p14:cNvContentPartPr/>
                <p14:nvPr/>
              </p14:nvContentPartPr>
              <p14:xfrm>
                <a:off x="1051125" y="4240867"/>
                <a:ext cx="1032480" cy="83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E4FC64-C40E-457A-96DA-C31478BB7E7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2485" y="4231867"/>
                  <a:ext cx="105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13AFED-022D-4F30-9E89-8C35D6DE2D97}"/>
                    </a:ext>
                  </a:extLst>
                </p14:cNvPr>
                <p14:cNvContentPartPr/>
                <p14:nvPr/>
              </p14:nvContentPartPr>
              <p14:xfrm>
                <a:off x="1336605" y="4397467"/>
                <a:ext cx="379080" cy="162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13AFED-022D-4F30-9E89-8C35D6DE2D9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27965" y="4388827"/>
                  <a:ext cx="396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BCED24-62C1-40EC-9618-4D4A6A628019}"/>
                    </a:ext>
                  </a:extLst>
                </p14:cNvPr>
                <p14:cNvContentPartPr/>
                <p14:nvPr/>
              </p14:nvContentPartPr>
              <p14:xfrm>
                <a:off x="2765085" y="2783227"/>
                <a:ext cx="8748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BCED24-62C1-40EC-9618-4D4A6A6280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56085" y="2774587"/>
                  <a:ext cx="10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3CA024-349C-41BA-989B-74212D935C32}"/>
                    </a:ext>
                  </a:extLst>
                </p14:cNvPr>
                <p14:cNvContentPartPr/>
                <p14:nvPr/>
              </p14:nvContentPartPr>
              <p14:xfrm>
                <a:off x="2612805" y="2713747"/>
                <a:ext cx="345600" cy="29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3CA024-349C-41BA-989B-74212D935C3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03805" y="2704747"/>
                  <a:ext cx="363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7BD74C-1382-484A-8D7D-CC369285A7C3}"/>
                    </a:ext>
                  </a:extLst>
                </p14:cNvPr>
                <p14:cNvContentPartPr/>
                <p14:nvPr/>
              </p14:nvContentPartPr>
              <p14:xfrm>
                <a:off x="3149565" y="2716987"/>
                <a:ext cx="177120" cy="21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7BD74C-1382-484A-8D7D-CC369285A7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40925" y="2707987"/>
                  <a:ext cx="194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DAA06E8-9E77-4813-8582-C29549E70827}"/>
                    </a:ext>
                  </a:extLst>
                </p14:cNvPr>
                <p14:cNvContentPartPr/>
                <p14:nvPr/>
              </p14:nvContentPartPr>
              <p14:xfrm>
                <a:off x="3370245" y="2700787"/>
                <a:ext cx="279720" cy="117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DAA06E8-9E77-4813-8582-C29549E7082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61245" y="2692147"/>
                  <a:ext cx="297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C837ED-C0DC-4A71-B1D7-A5C20F005806}"/>
                    </a:ext>
                  </a:extLst>
                </p14:cNvPr>
                <p14:cNvContentPartPr/>
                <p14:nvPr/>
              </p14:nvContentPartPr>
              <p14:xfrm>
                <a:off x="3616485" y="2669107"/>
                <a:ext cx="117360" cy="127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C837ED-C0DC-4A71-B1D7-A5C20F00580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07845" y="2660467"/>
                  <a:ext cx="135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1844D72-88F0-46C7-8183-C1B8F9CB6FE8}"/>
                    </a:ext>
                  </a:extLst>
                </p14:cNvPr>
                <p14:cNvContentPartPr/>
                <p14:nvPr/>
              </p14:nvContentPartPr>
              <p14:xfrm>
                <a:off x="3773805" y="2561107"/>
                <a:ext cx="206640" cy="250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1844D72-88F0-46C7-8183-C1B8F9CB6F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64805" y="2552467"/>
                  <a:ext cx="224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E981A9-41A7-4FFC-B671-9FDC1927F8E4}"/>
                    </a:ext>
                  </a:extLst>
                </p14:cNvPr>
                <p14:cNvContentPartPr/>
                <p14:nvPr/>
              </p14:nvContentPartPr>
              <p14:xfrm>
                <a:off x="4043805" y="2665507"/>
                <a:ext cx="267840" cy="87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E981A9-41A7-4FFC-B671-9FDC1927F8E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35165" y="2656507"/>
                  <a:ext cx="285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66FA07-7BF5-4742-84BD-0BE4108673BB}"/>
                    </a:ext>
                  </a:extLst>
                </p14:cNvPr>
                <p14:cNvContentPartPr/>
                <p14:nvPr/>
              </p14:nvContentPartPr>
              <p14:xfrm>
                <a:off x="3159285" y="2887987"/>
                <a:ext cx="1069920" cy="9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66FA07-7BF5-4742-84BD-0BE4108673B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50285" y="2879347"/>
                  <a:ext cx="108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15866B-60F9-404E-BAB0-D27CFD673949}"/>
                    </a:ext>
                  </a:extLst>
                </p14:cNvPr>
                <p14:cNvContentPartPr/>
                <p14:nvPr/>
              </p14:nvContentPartPr>
              <p14:xfrm>
                <a:off x="3043005" y="3210187"/>
                <a:ext cx="1012680" cy="1256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15866B-60F9-404E-BAB0-D27CFD6739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34365" y="3201187"/>
                  <a:ext cx="1030320" cy="12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FE9704-F2B5-40A7-9C06-8BE6896E2F9D}"/>
                    </a:ext>
                  </a:extLst>
                </p14:cNvPr>
                <p14:cNvContentPartPr/>
                <p14:nvPr/>
              </p14:nvContentPartPr>
              <p14:xfrm>
                <a:off x="3955605" y="3221347"/>
                <a:ext cx="80640" cy="114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FE9704-F2B5-40A7-9C06-8BE6896E2F9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46605" y="3212347"/>
                  <a:ext cx="98280" cy="11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532C4C-A9B6-4FC8-9AA9-5E3DE4B5CE63}"/>
                    </a:ext>
                  </a:extLst>
                </p14:cNvPr>
                <p14:cNvContentPartPr/>
                <p14:nvPr/>
              </p14:nvContentPartPr>
              <p14:xfrm>
                <a:off x="3302565" y="4149787"/>
                <a:ext cx="366840" cy="173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532C4C-A9B6-4FC8-9AA9-5E3DE4B5CE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93925" y="4140787"/>
                  <a:ext cx="384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2C3007-C569-4000-B5E6-3A2F82E58533}"/>
                    </a:ext>
                  </a:extLst>
                </p14:cNvPr>
                <p14:cNvContentPartPr/>
                <p14:nvPr/>
              </p14:nvContentPartPr>
              <p14:xfrm>
                <a:off x="3086565" y="3992467"/>
                <a:ext cx="822240" cy="6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2C3007-C569-4000-B5E6-3A2F82E5853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77925" y="3983827"/>
                  <a:ext cx="83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E8375A-50D5-436F-810E-4D4BA595FBF6}"/>
                    </a:ext>
                  </a:extLst>
                </p14:cNvPr>
                <p14:cNvContentPartPr/>
                <p14:nvPr/>
              </p14:nvContentPartPr>
              <p14:xfrm>
                <a:off x="3319845" y="3773587"/>
                <a:ext cx="27432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E8375A-50D5-436F-810E-4D4BA595FB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11205" y="3764587"/>
                  <a:ext cx="291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28E78F-E304-4702-BDA6-B83FC1865866}"/>
                    </a:ext>
                  </a:extLst>
                </p14:cNvPr>
                <p14:cNvContentPartPr/>
                <p14:nvPr/>
              </p14:nvContentPartPr>
              <p14:xfrm>
                <a:off x="3063525" y="3587827"/>
                <a:ext cx="995040" cy="79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28E78F-E304-4702-BDA6-B83FC18658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54885" y="3578827"/>
                  <a:ext cx="1012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9C0C4A-673C-42F8-88B4-FE388E8ACA48}"/>
                    </a:ext>
                  </a:extLst>
                </p14:cNvPr>
                <p14:cNvContentPartPr/>
                <p14:nvPr/>
              </p14:nvContentPartPr>
              <p14:xfrm>
                <a:off x="4215165" y="3038827"/>
                <a:ext cx="52560" cy="104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9C0C4A-673C-42F8-88B4-FE388E8ACA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06165" y="3029827"/>
                  <a:ext cx="70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AC5233-9052-43EB-8648-D6C7C0E95612}"/>
                    </a:ext>
                  </a:extLst>
                </p14:cNvPr>
                <p14:cNvContentPartPr/>
                <p14:nvPr/>
              </p14:nvContentPartPr>
              <p14:xfrm>
                <a:off x="4081245" y="2962867"/>
                <a:ext cx="284040" cy="258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AC5233-9052-43EB-8648-D6C7C0E956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72245" y="2953867"/>
                  <a:ext cx="301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C076BB-C1E8-4232-A3A1-20C6BB1654D2}"/>
                    </a:ext>
                  </a:extLst>
                </p14:cNvPr>
                <p14:cNvContentPartPr/>
                <p14:nvPr/>
              </p14:nvContentPartPr>
              <p14:xfrm>
                <a:off x="5016060" y="2085555"/>
                <a:ext cx="317880" cy="176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C076BB-C1E8-4232-A3A1-20C6BB1654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07060" y="2076915"/>
                  <a:ext cx="335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5E8A58-E753-4577-B5C2-1457A3F9F7A9}"/>
                    </a:ext>
                  </a:extLst>
                </p14:cNvPr>
                <p14:cNvContentPartPr/>
                <p14:nvPr/>
              </p14:nvContentPartPr>
              <p14:xfrm>
                <a:off x="5194980" y="2352675"/>
                <a:ext cx="10800" cy="22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5E8A58-E753-4577-B5C2-1457A3F9F7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85980" y="2344035"/>
                  <a:ext cx="28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98A1344-4C42-4055-8EEF-A25357816DB6}"/>
                    </a:ext>
                  </a:extLst>
                </p14:cNvPr>
                <p14:cNvContentPartPr/>
                <p14:nvPr/>
              </p14:nvContentPartPr>
              <p14:xfrm>
                <a:off x="5049540" y="2337915"/>
                <a:ext cx="118800" cy="10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98A1344-4C42-4055-8EEF-A25357816D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40540" y="2329275"/>
                  <a:ext cx="136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A45AEA-0691-4C78-9193-9B1DAF86EF62}"/>
                    </a:ext>
                  </a:extLst>
                </p14:cNvPr>
                <p14:cNvContentPartPr/>
                <p14:nvPr/>
              </p14:nvContentPartPr>
              <p14:xfrm>
                <a:off x="5167620" y="2349075"/>
                <a:ext cx="212760" cy="68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A45AEA-0691-4C78-9193-9B1DAF86EF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8980" y="2340435"/>
                  <a:ext cx="230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AACA03-8D92-4C86-A89D-B7EE7DDFD30C}"/>
                    </a:ext>
                  </a:extLst>
                </p14:cNvPr>
                <p14:cNvContentPartPr/>
                <p14:nvPr/>
              </p14:nvContentPartPr>
              <p14:xfrm>
                <a:off x="5495580" y="2039115"/>
                <a:ext cx="284040" cy="12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AACA03-8D92-4C86-A89D-B7EE7DDFD30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86940" y="2030115"/>
                  <a:ext cx="301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F8B764B-85D4-46D1-9024-48477F5AD359}"/>
                    </a:ext>
                  </a:extLst>
                </p14:cNvPr>
                <p14:cNvContentPartPr/>
                <p14:nvPr/>
              </p14:nvContentPartPr>
              <p14:xfrm>
                <a:off x="5811660" y="2012835"/>
                <a:ext cx="266760" cy="124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F8B764B-85D4-46D1-9024-48477F5AD3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3020" y="2004195"/>
                  <a:ext cx="284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0F7A46-50BE-4E44-83EB-C674F715CEDD}"/>
                    </a:ext>
                  </a:extLst>
                </p14:cNvPr>
                <p14:cNvContentPartPr/>
                <p14:nvPr/>
              </p14:nvContentPartPr>
              <p14:xfrm>
                <a:off x="6213780" y="1837875"/>
                <a:ext cx="60120" cy="29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0F7A46-50BE-4E44-83EB-C674F715CE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04780" y="1828875"/>
                  <a:ext cx="77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BD573B-8139-467C-98B8-39A63BBDD08A}"/>
                    </a:ext>
                  </a:extLst>
                </p14:cNvPr>
                <p14:cNvContentPartPr/>
                <p14:nvPr/>
              </p14:nvContentPartPr>
              <p14:xfrm>
                <a:off x="6174900" y="2021115"/>
                <a:ext cx="209520" cy="7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BD573B-8139-467C-98B8-39A63BBDD08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66260" y="2012475"/>
                  <a:ext cx="227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F0F9F3A-3B5C-488A-83AC-881C0E903AB4}"/>
                    </a:ext>
                  </a:extLst>
                </p14:cNvPr>
                <p14:cNvContentPartPr/>
                <p14:nvPr/>
              </p14:nvContentPartPr>
              <p14:xfrm>
                <a:off x="6427620" y="1834275"/>
                <a:ext cx="39600" cy="23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F0F9F3A-3B5C-488A-83AC-881C0E903A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18980" y="1825635"/>
                  <a:ext cx="57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9C8C09-5E3A-4B91-BA10-8AD1380D9BFB}"/>
                    </a:ext>
                  </a:extLst>
                </p14:cNvPr>
                <p14:cNvContentPartPr/>
                <p14:nvPr/>
              </p14:nvContentPartPr>
              <p14:xfrm>
                <a:off x="6402780" y="2000235"/>
                <a:ext cx="215280" cy="7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9C8C09-5E3A-4B91-BA10-8AD1380D9B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394140" y="1991235"/>
                  <a:ext cx="232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AE507CA-EC74-4CB7-8641-BC9740BD07F2}"/>
                    </a:ext>
                  </a:extLst>
                </p14:cNvPr>
                <p14:cNvContentPartPr/>
                <p14:nvPr/>
              </p14:nvContentPartPr>
              <p14:xfrm>
                <a:off x="6653340" y="1811595"/>
                <a:ext cx="182880" cy="28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AE507CA-EC74-4CB7-8641-BC9740BD07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44340" y="1802955"/>
                  <a:ext cx="200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46AB80-951E-4C17-8BD4-A401BCDC22F7}"/>
                    </a:ext>
                  </a:extLst>
                </p14:cNvPr>
                <p14:cNvContentPartPr/>
                <p14:nvPr/>
              </p14:nvContentPartPr>
              <p14:xfrm>
                <a:off x="5167620" y="3679995"/>
                <a:ext cx="1435680" cy="15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46AB80-951E-4C17-8BD4-A401BCDC22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58980" y="3670995"/>
                  <a:ext cx="1453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D2BC44-C837-42B6-8B57-CCECE8ED9E74}"/>
                    </a:ext>
                  </a:extLst>
                </p14:cNvPr>
                <p14:cNvContentPartPr/>
                <p14:nvPr/>
              </p14:nvContentPartPr>
              <p14:xfrm>
                <a:off x="5687460" y="3968355"/>
                <a:ext cx="35640" cy="18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D2BC44-C837-42B6-8B57-CCECE8ED9E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78820" y="3959355"/>
                  <a:ext cx="53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B69FFA-BE71-464D-B8B2-A0DD8742B3DE}"/>
                    </a:ext>
                  </a:extLst>
                </p14:cNvPr>
                <p14:cNvContentPartPr/>
                <p14:nvPr/>
              </p14:nvContentPartPr>
              <p14:xfrm>
                <a:off x="5578020" y="3908235"/>
                <a:ext cx="138960" cy="3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B69FFA-BE71-464D-B8B2-A0DD8742B3D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69020" y="3899235"/>
                  <a:ext cx="156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11B703-C207-4B2C-98BD-A44251597A05}"/>
                    </a:ext>
                  </a:extLst>
                </p14:cNvPr>
                <p14:cNvContentPartPr/>
                <p14:nvPr/>
              </p14:nvContentPartPr>
              <p14:xfrm>
                <a:off x="5467140" y="4157355"/>
                <a:ext cx="317520" cy="64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11B703-C207-4B2C-98BD-A44251597A0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458500" y="4148715"/>
                  <a:ext cx="335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DF3411B-9722-4110-A3EF-6A89A68F1113}"/>
                    </a:ext>
                  </a:extLst>
                </p14:cNvPr>
                <p14:cNvContentPartPr/>
                <p14:nvPr/>
              </p14:nvContentPartPr>
              <p14:xfrm>
                <a:off x="5891580" y="3871875"/>
                <a:ext cx="54000" cy="413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DF3411B-9722-4110-A3EF-6A89A68F111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2940" y="3863235"/>
                  <a:ext cx="716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02475C-59B4-43C4-8BE1-39127606D4DD}"/>
                    </a:ext>
                  </a:extLst>
                </p14:cNvPr>
                <p14:cNvContentPartPr/>
                <p14:nvPr/>
              </p14:nvContentPartPr>
              <p14:xfrm>
                <a:off x="6012540" y="3976635"/>
                <a:ext cx="65880" cy="24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02475C-59B4-43C4-8BE1-39127606D4D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03900" y="3967635"/>
                  <a:ext cx="83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ACE23A-AB75-4C10-8E2E-4E629EE726A6}"/>
                    </a:ext>
                  </a:extLst>
                </p14:cNvPr>
                <p14:cNvContentPartPr/>
                <p14:nvPr/>
              </p14:nvContentPartPr>
              <p14:xfrm>
                <a:off x="5976900" y="3946035"/>
                <a:ext cx="179280" cy="10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ACE23A-AB75-4C10-8E2E-4E629EE726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68260" y="3937035"/>
                  <a:ext cx="196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4C87CBD-A267-4B1E-8E50-C4AF768F71B5}"/>
                    </a:ext>
                  </a:extLst>
                </p14:cNvPr>
                <p14:cNvContentPartPr/>
                <p14:nvPr/>
              </p14:nvContentPartPr>
              <p14:xfrm>
                <a:off x="7516260" y="2586675"/>
                <a:ext cx="840240" cy="10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4C87CBD-A267-4B1E-8E50-C4AF768F71B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07260" y="2578035"/>
                  <a:ext cx="857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B244689-B026-4716-AD1B-F737DA7D5876}"/>
                    </a:ext>
                  </a:extLst>
                </p14:cNvPr>
                <p14:cNvContentPartPr/>
                <p14:nvPr/>
              </p14:nvContentPartPr>
              <p14:xfrm>
                <a:off x="7207740" y="2720235"/>
                <a:ext cx="792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B244689-B026-4716-AD1B-F737DA7D587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99100" y="271159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BE2975-8E4F-47CE-B987-0AB3547FCCD5}"/>
                    </a:ext>
                  </a:extLst>
                </p14:cNvPr>
                <p14:cNvContentPartPr/>
                <p14:nvPr/>
              </p14:nvContentPartPr>
              <p14:xfrm>
                <a:off x="7250580" y="2596395"/>
                <a:ext cx="670320" cy="11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BE2975-8E4F-47CE-B987-0AB3547FCCD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41580" y="2587755"/>
                  <a:ext cx="68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46B921-6694-4B56-A197-D69D8E197AA3}"/>
                    </a:ext>
                  </a:extLst>
                </p14:cNvPr>
                <p14:cNvContentPartPr/>
                <p14:nvPr/>
              </p14:nvContentPartPr>
              <p14:xfrm>
                <a:off x="7682940" y="2260155"/>
                <a:ext cx="127440" cy="265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46B921-6694-4B56-A197-D69D8E197AA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74300" y="2251155"/>
                  <a:ext cx="145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36B35AD-4F0A-4655-96B4-1EEA87D429B7}"/>
                    </a:ext>
                  </a:extLst>
                </p14:cNvPr>
                <p14:cNvContentPartPr/>
                <p14:nvPr/>
              </p14:nvContentPartPr>
              <p14:xfrm>
                <a:off x="7554780" y="2475075"/>
                <a:ext cx="385560" cy="117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36B35AD-4F0A-4655-96B4-1EEA87D429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45780" y="2466075"/>
                  <a:ext cx="40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B8BE96-4E07-4F38-9CAE-14BACB5A5DDC}"/>
                    </a:ext>
                  </a:extLst>
                </p14:cNvPr>
                <p14:cNvContentPartPr/>
                <p14:nvPr/>
              </p14:nvContentPartPr>
              <p14:xfrm>
                <a:off x="7930620" y="2002395"/>
                <a:ext cx="170640" cy="165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B8BE96-4E07-4F38-9CAE-14BACB5A5D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1980" y="1993755"/>
                  <a:ext cx="188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46C6A02-B608-41CC-A35F-8F73B1B5CEDD}"/>
                    </a:ext>
                  </a:extLst>
                </p14:cNvPr>
                <p14:cNvContentPartPr/>
                <p14:nvPr/>
              </p14:nvContentPartPr>
              <p14:xfrm>
                <a:off x="8146260" y="1928235"/>
                <a:ext cx="113040" cy="33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46C6A02-B608-41CC-A35F-8F73B1B5CE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37620" y="1919595"/>
                  <a:ext cx="130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2B79DF-3E58-4710-9C26-FD809CFAAD05}"/>
                    </a:ext>
                  </a:extLst>
                </p14:cNvPr>
                <p14:cNvContentPartPr/>
                <p14:nvPr/>
              </p14:nvContentPartPr>
              <p14:xfrm>
                <a:off x="8296020" y="2024715"/>
                <a:ext cx="30240" cy="22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2B79DF-3E58-4710-9C26-FD809CFAAD0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87380" y="2015715"/>
                  <a:ext cx="47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E1EC48-1E5E-4A82-A37B-61652832349F}"/>
                    </a:ext>
                  </a:extLst>
                </p14:cNvPr>
                <p14:cNvContentPartPr/>
                <p14:nvPr/>
              </p14:nvContentPartPr>
              <p14:xfrm>
                <a:off x="8218620" y="1990515"/>
                <a:ext cx="244440" cy="16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E1EC48-1E5E-4A82-A37B-6165283234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09980" y="1981875"/>
                  <a:ext cx="262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0BC544-A76B-4F70-89D3-7EAD830078CF}"/>
                    </a:ext>
                  </a:extLst>
                </p14:cNvPr>
                <p14:cNvContentPartPr/>
                <p14:nvPr/>
              </p14:nvContentPartPr>
              <p14:xfrm>
                <a:off x="4928220" y="4720755"/>
                <a:ext cx="185400" cy="257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0BC544-A76B-4F70-89D3-7EAD830078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19220" y="4711755"/>
                  <a:ext cx="203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F9EB80B-7D7C-4C87-B467-7CB726A2113A}"/>
                    </a:ext>
                  </a:extLst>
                </p14:cNvPr>
                <p14:cNvContentPartPr/>
                <p14:nvPr/>
              </p14:nvContentPartPr>
              <p14:xfrm>
                <a:off x="5197500" y="4839195"/>
                <a:ext cx="219960" cy="2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F9EB80B-7D7C-4C87-B467-7CB726A211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88500" y="4830195"/>
                  <a:ext cx="237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4F5A15-3EA7-4E8C-B370-2B2694307F21}"/>
                    </a:ext>
                  </a:extLst>
                </p14:cNvPr>
                <p14:cNvContentPartPr/>
                <p14:nvPr/>
              </p14:nvContentPartPr>
              <p14:xfrm>
                <a:off x="5665500" y="4724715"/>
                <a:ext cx="220680" cy="137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4F5A15-3EA7-4E8C-B370-2B2694307F2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56500" y="4715715"/>
                  <a:ext cx="23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311603-73BF-4D47-B6EA-3768B218B0A2}"/>
                    </a:ext>
                  </a:extLst>
                </p14:cNvPr>
                <p14:cNvContentPartPr/>
                <p14:nvPr/>
              </p14:nvContentPartPr>
              <p14:xfrm>
                <a:off x="5860260" y="4708515"/>
                <a:ext cx="169560" cy="133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311603-73BF-4D47-B6EA-3768B218B0A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51620" y="4699875"/>
                  <a:ext cx="18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F22D06-E796-4C8E-B115-DAFEACBB94AA}"/>
                    </a:ext>
                  </a:extLst>
                </p14:cNvPr>
                <p14:cNvContentPartPr/>
                <p14:nvPr/>
              </p14:nvContentPartPr>
              <p14:xfrm>
                <a:off x="5962140" y="4656675"/>
                <a:ext cx="131400" cy="122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F22D06-E796-4C8E-B115-DAFEACBB94A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53140" y="4647675"/>
                  <a:ext cx="149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9689AA-5047-4D75-915F-F9F5E1C17562}"/>
                    </a:ext>
                  </a:extLst>
                </p14:cNvPr>
                <p14:cNvContentPartPr/>
                <p14:nvPr/>
              </p14:nvContentPartPr>
              <p14:xfrm>
                <a:off x="6167340" y="4636875"/>
                <a:ext cx="105120" cy="142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9689AA-5047-4D75-915F-F9F5E1C175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58700" y="4627875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3B31AC4-1753-4A7B-9C1E-5977BD3010CE}"/>
                    </a:ext>
                  </a:extLst>
                </p14:cNvPr>
                <p14:cNvContentPartPr/>
                <p14:nvPr/>
              </p14:nvContentPartPr>
              <p14:xfrm>
                <a:off x="6303060" y="4612755"/>
                <a:ext cx="162720" cy="124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3B31AC4-1753-4A7B-9C1E-5977BD3010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94420" y="4603755"/>
                  <a:ext cx="18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63B815D-0B70-4C71-8DBF-68CC60378206}"/>
                    </a:ext>
                  </a:extLst>
                </p14:cNvPr>
                <p14:cNvContentPartPr/>
                <p14:nvPr/>
              </p14:nvContentPartPr>
              <p14:xfrm>
                <a:off x="6452460" y="4636515"/>
                <a:ext cx="190440" cy="161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63B815D-0B70-4C71-8DBF-68CC603782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43820" y="4627875"/>
                  <a:ext cx="208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5FC101-6ED2-4D3B-9DEE-D591C6C5C5C1}"/>
                    </a:ext>
                  </a:extLst>
                </p14:cNvPr>
                <p14:cNvContentPartPr/>
                <p14:nvPr/>
              </p14:nvContentPartPr>
              <p14:xfrm>
                <a:off x="6634260" y="4461915"/>
                <a:ext cx="67320" cy="244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5FC101-6ED2-4D3B-9DEE-D591C6C5C5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25620" y="4452915"/>
                  <a:ext cx="84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D5B62C-FDA9-4D96-B349-79AAF0F97B53}"/>
                    </a:ext>
                  </a:extLst>
                </p14:cNvPr>
                <p14:cNvContentPartPr/>
                <p14:nvPr/>
              </p14:nvContentPartPr>
              <p14:xfrm>
                <a:off x="6593580" y="4567035"/>
                <a:ext cx="178920" cy="47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D5B62C-FDA9-4D96-B349-79AAF0F97B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84580" y="4558395"/>
                  <a:ext cx="196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77BDAF-5CB5-4F67-A284-BDF9D1E155FC}"/>
                    </a:ext>
                  </a:extLst>
                </p14:cNvPr>
                <p14:cNvContentPartPr/>
                <p14:nvPr/>
              </p14:nvContentPartPr>
              <p14:xfrm>
                <a:off x="7055820" y="4484235"/>
                <a:ext cx="212400" cy="185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77BDAF-5CB5-4F67-A284-BDF9D1E155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46820" y="4475595"/>
                  <a:ext cx="23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6A1427D-8CC8-4C0C-8A83-AD94A3635291}"/>
                    </a:ext>
                  </a:extLst>
                </p14:cNvPr>
                <p14:cNvContentPartPr/>
                <p14:nvPr/>
              </p14:nvContentPartPr>
              <p14:xfrm>
                <a:off x="7303140" y="4357155"/>
                <a:ext cx="49320" cy="275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6A1427D-8CC8-4C0C-8A83-AD94A363529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4140" y="4348155"/>
                  <a:ext cx="66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0197BC-FB36-47B8-A0A7-AF7E510EDF97}"/>
                    </a:ext>
                  </a:extLst>
                </p14:cNvPr>
                <p14:cNvContentPartPr/>
                <p14:nvPr/>
              </p14:nvContentPartPr>
              <p14:xfrm>
                <a:off x="7254540" y="4474515"/>
                <a:ext cx="429480" cy="11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0197BC-FB36-47B8-A0A7-AF7E510EDF9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45900" y="4465515"/>
                  <a:ext cx="447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B43176-D031-49D2-B034-1D3E7A6B3B08}"/>
                    </a:ext>
                  </a:extLst>
                </p14:cNvPr>
                <p14:cNvContentPartPr/>
                <p14:nvPr/>
              </p14:nvContentPartPr>
              <p14:xfrm>
                <a:off x="7646580" y="4301715"/>
                <a:ext cx="41040" cy="238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B43176-D031-49D2-B034-1D3E7A6B3B0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37940" y="4293075"/>
                  <a:ext cx="58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C96501-95C1-4F05-9824-1E3E930DBDC1}"/>
                    </a:ext>
                  </a:extLst>
                </p14:cNvPr>
                <p14:cNvContentPartPr/>
                <p14:nvPr/>
              </p14:nvContentPartPr>
              <p14:xfrm>
                <a:off x="7588260" y="4432035"/>
                <a:ext cx="251640" cy="46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C96501-95C1-4F05-9824-1E3E930DBDC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79620" y="4423035"/>
                  <a:ext cx="269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AA5DD1-C1F1-4AA9-B4E3-022E1AB5816A}"/>
                    </a:ext>
                  </a:extLst>
                </p14:cNvPr>
                <p14:cNvContentPartPr/>
                <p14:nvPr/>
              </p14:nvContentPartPr>
              <p14:xfrm>
                <a:off x="7820460" y="4404315"/>
                <a:ext cx="180360" cy="156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AA5DD1-C1F1-4AA9-B4E3-022E1AB5816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11460" y="4395675"/>
                  <a:ext cx="198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173494B-4320-49C6-B126-9DC032E2DAE1}"/>
                    </a:ext>
                  </a:extLst>
                </p14:cNvPr>
                <p14:cNvContentPartPr/>
                <p14:nvPr/>
              </p14:nvContentPartPr>
              <p14:xfrm>
                <a:off x="4989420" y="5245275"/>
                <a:ext cx="277560" cy="123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173494B-4320-49C6-B126-9DC032E2DAE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80780" y="5236635"/>
                  <a:ext cx="295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BF04BD5-6ECD-4A21-AB69-A1638FB33785}"/>
                    </a:ext>
                  </a:extLst>
                </p14:cNvPr>
                <p14:cNvContentPartPr/>
                <p14:nvPr/>
              </p14:nvContentPartPr>
              <p14:xfrm>
                <a:off x="5422860" y="5279475"/>
                <a:ext cx="205560" cy="26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BF04BD5-6ECD-4A21-AB69-A1638FB3378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13860" y="5270475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2920DE9-3659-4804-8E38-72D547EAE51D}"/>
                    </a:ext>
                  </a:extLst>
                </p14:cNvPr>
                <p14:cNvContentPartPr/>
                <p14:nvPr/>
              </p14:nvContentPartPr>
              <p14:xfrm>
                <a:off x="5899140" y="5110995"/>
                <a:ext cx="150120" cy="247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2920DE9-3659-4804-8E38-72D547EAE5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90500" y="5102355"/>
                  <a:ext cx="167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170BA19-0142-483C-BA76-5E1F83AE215E}"/>
                    </a:ext>
                  </a:extLst>
                </p14:cNvPr>
                <p14:cNvContentPartPr/>
                <p14:nvPr/>
              </p14:nvContentPartPr>
              <p14:xfrm>
                <a:off x="5843700" y="5212875"/>
                <a:ext cx="203400" cy="52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170BA19-0142-483C-BA76-5E1F83AE215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34700" y="5203875"/>
                  <a:ext cx="221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36475C-FCA1-429F-8B64-41C357E49DEB}"/>
                    </a:ext>
                  </a:extLst>
                </p14:cNvPr>
                <p14:cNvContentPartPr/>
                <p14:nvPr/>
              </p14:nvContentPartPr>
              <p14:xfrm>
                <a:off x="6033060" y="5122515"/>
                <a:ext cx="99720" cy="158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36475C-FCA1-429F-8B64-41C357E49DE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024060" y="5113515"/>
                  <a:ext cx="11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E90229-862E-4CE9-8243-834327AAB724}"/>
                    </a:ext>
                  </a:extLst>
                </p14:cNvPr>
                <p14:cNvContentPartPr/>
                <p14:nvPr/>
              </p14:nvContentPartPr>
              <p14:xfrm>
                <a:off x="6121980" y="5139075"/>
                <a:ext cx="134280" cy="13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E90229-862E-4CE9-8243-834327AAB7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12980" y="5130435"/>
                  <a:ext cx="151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004D576-57FC-4892-B43B-7DCD6B591D73}"/>
                    </a:ext>
                  </a:extLst>
                </p14:cNvPr>
                <p14:cNvContentPartPr/>
                <p14:nvPr/>
              </p14:nvContentPartPr>
              <p14:xfrm>
                <a:off x="6311340" y="5096235"/>
                <a:ext cx="153360" cy="15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004D576-57FC-4892-B43B-7DCD6B591D7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02340" y="5087235"/>
                  <a:ext cx="171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79FD41F-9446-4BE6-BE28-50C85725AF5B}"/>
                    </a:ext>
                  </a:extLst>
                </p14:cNvPr>
                <p14:cNvContentPartPr/>
                <p14:nvPr/>
              </p14:nvContentPartPr>
              <p14:xfrm>
                <a:off x="6478380" y="4924515"/>
                <a:ext cx="83880" cy="28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79FD41F-9446-4BE6-BE28-50C85725AF5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69380" y="4915515"/>
                  <a:ext cx="101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04D7FF-7C5C-45D9-B7E1-C0DBF7CA7E7E}"/>
                    </a:ext>
                  </a:extLst>
                </p14:cNvPr>
                <p14:cNvContentPartPr/>
                <p14:nvPr/>
              </p14:nvContentPartPr>
              <p14:xfrm>
                <a:off x="6387660" y="5103435"/>
                <a:ext cx="206280" cy="30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04D7FF-7C5C-45D9-B7E1-C0DBF7CA7E7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78660" y="5094435"/>
                  <a:ext cx="223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5700C34-2002-46FB-8DEE-27388064659D}"/>
                    </a:ext>
                  </a:extLst>
                </p14:cNvPr>
                <p14:cNvContentPartPr/>
                <p14:nvPr/>
              </p14:nvContentPartPr>
              <p14:xfrm>
                <a:off x="6851700" y="4987155"/>
                <a:ext cx="129960" cy="159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5700C34-2002-46FB-8DEE-27388064659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42700" y="4978515"/>
                  <a:ext cx="147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CDD53E-21CC-43CD-BD47-9A88D75E805C}"/>
                    </a:ext>
                  </a:extLst>
                </p14:cNvPr>
                <p14:cNvContentPartPr/>
                <p14:nvPr/>
              </p14:nvContentPartPr>
              <p14:xfrm>
                <a:off x="7011180" y="4976715"/>
                <a:ext cx="184680" cy="342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CDD53E-21CC-43CD-BD47-9A88D75E805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02540" y="4967715"/>
                  <a:ext cx="202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02E784-24C8-4129-A32C-E82CDDB745C8}"/>
                    </a:ext>
                  </a:extLst>
                </p14:cNvPr>
                <p14:cNvContentPartPr/>
                <p14:nvPr/>
              </p14:nvContentPartPr>
              <p14:xfrm>
                <a:off x="7189020" y="4897155"/>
                <a:ext cx="56520" cy="210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02E784-24C8-4129-A32C-E82CDDB745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80020" y="4888155"/>
                  <a:ext cx="74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3BC9E74-C731-41CB-AD00-0DF49542A42C}"/>
                    </a:ext>
                  </a:extLst>
                </p14:cNvPr>
                <p14:cNvContentPartPr/>
                <p14:nvPr/>
              </p14:nvContentPartPr>
              <p14:xfrm>
                <a:off x="7195860" y="4981035"/>
                <a:ext cx="143640" cy="13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3BC9E74-C731-41CB-AD00-0DF49542A4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87220" y="4972035"/>
                  <a:ext cx="16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9538B4-EA48-4AC7-A86F-550FC18A338D}"/>
                    </a:ext>
                  </a:extLst>
                </p14:cNvPr>
                <p14:cNvContentPartPr/>
                <p14:nvPr/>
              </p14:nvContentPartPr>
              <p14:xfrm>
                <a:off x="7329780" y="4946115"/>
                <a:ext cx="149040" cy="12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9538B4-EA48-4AC7-A86F-550FC18A338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20780" y="4937475"/>
                  <a:ext cx="16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6C6D840-54B8-4655-88BC-6770206BFA19}"/>
                    </a:ext>
                  </a:extLst>
                </p14:cNvPr>
                <p14:cNvContentPartPr/>
                <p14:nvPr/>
              </p14:nvContentPartPr>
              <p14:xfrm>
                <a:off x="7459380" y="4834515"/>
                <a:ext cx="72720" cy="268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6C6D840-54B8-4655-88BC-6770206BFA1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50380" y="4825875"/>
                  <a:ext cx="90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63FB78-1E90-4C94-A1C5-1B76C84D30B4}"/>
                    </a:ext>
                  </a:extLst>
                </p14:cNvPr>
                <p14:cNvContentPartPr/>
                <p14:nvPr/>
              </p14:nvContentPartPr>
              <p14:xfrm>
                <a:off x="7189380" y="4871235"/>
                <a:ext cx="78480" cy="11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63FB78-1E90-4C94-A1C5-1B76C84D30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80740" y="4862235"/>
                  <a:ext cx="96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0EFF7F9-A4BD-4BB7-9250-DF03F32D87BC}"/>
                    </a:ext>
                  </a:extLst>
                </p14:cNvPr>
                <p14:cNvContentPartPr/>
                <p14:nvPr/>
              </p14:nvContentPartPr>
              <p14:xfrm>
                <a:off x="7820820" y="4889955"/>
                <a:ext cx="106200" cy="90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0EFF7F9-A4BD-4BB7-9250-DF03F32D87B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12180" y="4880955"/>
                  <a:ext cx="12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83D34C4-004C-44DF-898B-518762FDA7B5}"/>
                    </a:ext>
                  </a:extLst>
                </p14:cNvPr>
                <p14:cNvContentPartPr/>
                <p14:nvPr/>
              </p14:nvContentPartPr>
              <p14:xfrm>
                <a:off x="7929900" y="4726875"/>
                <a:ext cx="137520" cy="408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83D34C4-004C-44DF-898B-518762FDA7B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20900" y="4718235"/>
                  <a:ext cx="155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DB51D3-F674-4CA2-81D0-8B380165727F}"/>
                    </a:ext>
                  </a:extLst>
                </p14:cNvPr>
                <p14:cNvContentPartPr/>
                <p14:nvPr/>
              </p14:nvContentPartPr>
              <p14:xfrm>
                <a:off x="8339940" y="4719315"/>
                <a:ext cx="30960" cy="216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DB51D3-F674-4CA2-81D0-8B380165727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31300" y="4710315"/>
                  <a:ext cx="48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701E1D6-C063-44A0-BB15-4DB499458422}"/>
                    </a:ext>
                  </a:extLst>
                </p14:cNvPr>
                <p14:cNvContentPartPr/>
                <p14:nvPr/>
              </p14:nvContentPartPr>
              <p14:xfrm>
                <a:off x="8261100" y="4708515"/>
                <a:ext cx="389160" cy="207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701E1D6-C063-44A0-BB15-4DB4994584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52460" y="4699875"/>
                  <a:ext cx="406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A03F717-B60B-417D-A1F0-5CDC8D5CE603}"/>
                    </a:ext>
                  </a:extLst>
                </p14:cNvPr>
                <p14:cNvContentPartPr/>
                <p14:nvPr/>
              </p14:nvContentPartPr>
              <p14:xfrm>
                <a:off x="6059700" y="5615715"/>
                <a:ext cx="6120" cy="90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A03F717-B60B-417D-A1F0-5CDC8D5CE60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50700" y="5607075"/>
                  <a:ext cx="23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9E76B0-8721-46DF-ABC7-1327B7CE4B9C}"/>
                    </a:ext>
                  </a:extLst>
                </p14:cNvPr>
                <p14:cNvContentPartPr/>
                <p14:nvPr/>
              </p14:nvContentPartPr>
              <p14:xfrm>
                <a:off x="5992020" y="5536515"/>
                <a:ext cx="52920" cy="3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9E76B0-8721-46DF-ABC7-1327B7CE4B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83380" y="5527515"/>
                  <a:ext cx="70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30D900-2CE3-42EC-9EF5-88EA0AADF286}"/>
                    </a:ext>
                  </a:extLst>
                </p14:cNvPr>
                <p14:cNvContentPartPr/>
                <p14:nvPr/>
              </p14:nvContentPartPr>
              <p14:xfrm>
                <a:off x="6102900" y="5576835"/>
                <a:ext cx="194040" cy="11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30D900-2CE3-42EC-9EF5-88EA0AADF2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093900" y="5567835"/>
                  <a:ext cx="211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A81D757-3D53-419B-8CC9-67CA82EC5178}"/>
                    </a:ext>
                  </a:extLst>
                </p14:cNvPr>
                <p14:cNvContentPartPr/>
                <p14:nvPr/>
              </p14:nvContentPartPr>
              <p14:xfrm>
                <a:off x="6307740" y="5555235"/>
                <a:ext cx="71280" cy="180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A81D757-3D53-419B-8CC9-67CA82EC517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298740" y="5546595"/>
                  <a:ext cx="88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DE98D91-65E8-49AA-AE73-788455440147}"/>
                    </a:ext>
                  </a:extLst>
                </p14:cNvPr>
                <p14:cNvContentPartPr/>
                <p14:nvPr/>
              </p14:nvContentPartPr>
              <p14:xfrm>
                <a:off x="6231420" y="5548395"/>
                <a:ext cx="158760" cy="110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DE98D91-65E8-49AA-AE73-78845544014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22420" y="5539395"/>
                  <a:ext cx="176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A8DE7C-D332-42F4-80C6-1B9260E6D048}"/>
                    </a:ext>
                  </a:extLst>
                </p14:cNvPr>
                <p14:cNvContentPartPr/>
                <p14:nvPr/>
              </p14:nvContentPartPr>
              <p14:xfrm>
                <a:off x="6398460" y="5534715"/>
                <a:ext cx="192600" cy="94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A8DE7C-D332-42F4-80C6-1B9260E6D04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89460" y="5525715"/>
                  <a:ext cx="210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356BEBB-D9F4-4F70-9080-EF2DB1E24B55}"/>
                    </a:ext>
                  </a:extLst>
                </p14:cNvPr>
                <p14:cNvContentPartPr/>
                <p14:nvPr/>
              </p14:nvContentPartPr>
              <p14:xfrm>
                <a:off x="6607620" y="5379195"/>
                <a:ext cx="14400" cy="232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356BEBB-D9F4-4F70-9080-EF2DB1E24B5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98980" y="5370555"/>
                  <a:ext cx="32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50C6C8-ACEA-4A66-93F2-46455C3EA471}"/>
                    </a:ext>
                  </a:extLst>
                </p14:cNvPr>
                <p14:cNvContentPartPr/>
                <p14:nvPr/>
              </p14:nvContentPartPr>
              <p14:xfrm>
                <a:off x="6539220" y="5459475"/>
                <a:ext cx="181800" cy="69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50C6C8-ACEA-4A66-93F2-46455C3EA47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30580" y="5450835"/>
                  <a:ext cx="19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21C20FD-47F1-4933-AC54-E0BDC65816F7}"/>
                    </a:ext>
                  </a:extLst>
                </p14:cNvPr>
                <p14:cNvContentPartPr/>
                <p14:nvPr/>
              </p14:nvContentPartPr>
              <p14:xfrm>
                <a:off x="4998060" y="5923155"/>
                <a:ext cx="253080" cy="252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21C20FD-47F1-4933-AC54-E0BDC65816F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89060" y="5914155"/>
                  <a:ext cx="270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3AE4039-EAB5-4BE8-858D-4FC138591DD3}"/>
                    </a:ext>
                  </a:extLst>
                </p14:cNvPr>
                <p14:cNvContentPartPr/>
                <p14:nvPr/>
              </p14:nvContentPartPr>
              <p14:xfrm>
                <a:off x="5012100" y="6081915"/>
                <a:ext cx="184320" cy="7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3AE4039-EAB5-4BE8-858D-4FC138591DD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03460" y="6073275"/>
                  <a:ext cx="20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DFBFBE-A7AE-42FE-811C-4DFA5909C1A5}"/>
                    </a:ext>
                  </a:extLst>
                </p14:cNvPr>
                <p14:cNvContentPartPr/>
                <p14:nvPr/>
              </p14:nvContentPartPr>
              <p14:xfrm>
                <a:off x="5434020" y="6043755"/>
                <a:ext cx="196920" cy="2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DFBFBE-A7AE-42FE-811C-4DFA5909C1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425380" y="6035115"/>
                  <a:ext cx="21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867E24-0A41-4AB5-8D0C-7678DC61B53A}"/>
                    </a:ext>
                  </a:extLst>
                </p14:cNvPr>
                <p14:cNvContentPartPr/>
                <p14:nvPr/>
              </p14:nvContentPartPr>
              <p14:xfrm>
                <a:off x="5827500" y="5913075"/>
                <a:ext cx="141480" cy="156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867E24-0A41-4AB5-8D0C-7678DC61B53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18860" y="5904435"/>
                  <a:ext cx="159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0E248D-48B5-4BC0-A208-E5ADA516E109}"/>
                    </a:ext>
                  </a:extLst>
                </p14:cNvPr>
                <p14:cNvContentPartPr/>
                <p14:nvPr/>
              </p14:nvContentPartPr>
              <p14:xfrm>
                <a:off x="6002820" y="5917395"/>
                <a:ext cx="156600" cy="13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0E248D-48B5-4BC0-A208-E5ADA516E10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94180" y="5908395"/>
                  <a:ext cx="174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829F204-4EB9-47D4-B602-2ABBE8A9F375}"/>
                    </a:ext>
                  </a:extLst>
                </p14:cNvPr>
                <p14:cNvContentPartPr/>
                <p14:nvPr/>
              </p14:nvContentPartPr>
              <p14:xfrm>
                <a:off x="6156180" y="5854035"/>
                <a:ext cx="140760" cy="135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829F204-4EB9-47D4-B602-2ABBE8A9F3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147180" y="5845035"/>
                  <a:ext cx="15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72DC19F-3423-4171-9494-86C9F1672217}"/>
                    </a:ext>
                  </a:extLst>
                </p14:cNvPr>
                <p14:cNvContentPartPr/>
                <p14:nvPr/>
              </p14:nvContentPartPr>
              <p14:xfrm>
                <a:off x="6284700" y="5847195"/>
                <a:ext cx="131040" cy="133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72DC19F-3423-4171-9494-86C9F167221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75700" y="5838195"/>
                  <a:ext cx="148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3F5DCC-B1BD-4C6F-9AD0-9861EA93D8F6}"/>
                    </a:ext>
                  </a:extLst>
                </p14:cNvPr>
                <p14:cNvContentPartPr/>
                <p14:nvPr/>
              </p14:nvContentPartPr>
              <p14:xfrm>
                <a:off x="6421140" y="5832075"/>
                <a:ext cx="148320" cy="133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3F5DCC-B1BD-4C6F-9AD0-9861EA93D8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412140" y="5823075"/>
                  <a:ext cx="165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E8D9964-C163-495F-8982-C896EBBB72A2}"/>
                    </a:ext>
                  </a:extLst>
                </p14:cNvPr>
                <p14:cNvContentPartPr/>
                <p14:nvPr/>
              </p14:nvContentPartPr>
              <p14:xfrm>
                <a:off x="6531300" y="5823075"/>
                <a:ext cx="194400" cy="107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E8D9964-C163-495F-8982-C896EBBB72A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22660" y="5814075"/>
                  <a:ext cx="21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76CF287-DB91-4D5D-AFE4-DFE9D65FBAD3}"/>
                    </a:ext>
                  </a:extLst>
                </p14:cNvPr>
                <p14:cNvContentPartPr/>
                <p14:nvPr/>
              </p14:nvContentPartPr>
              <p14:xfrm>
                <a:off x="6745140" y="5663595"/>
                <a:ext cx="32400" cy="231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76CF287-DB91-4D5D-AFE4-DFE9D65FBAD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736140" y="5654595"/>
                  <a:ext cx="50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A1B4E1-569D-4DA6-9B64-7346C3A1D44D}"/>
                    </a:ext>
                  </a:extLst>
                </p14:cNvPr>
                <p14:cNvContentPartPr/>
                <p14:nvPr/>
              </p14:nvContentPartPr>
              <p14:xfrm>
                <a:off x="6700140" y="5798955"/>
                <a:ext cx="136440" cy="3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A1B4E1-569D-4DA6-9B64-7346C3A1D44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691140" y="5790315"/>
                  <a:ext cx="15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B6FB6AB-B597-49D7-B6BA-3348C9450160}"/>
                    </a:ext>
                  </a:extLst>
                </p14:cNvPr>
                <p14:cNvContentPartPr/>
                <p14:nvPr/>
              </p14:nvContentPartPr>
              <p14:xfrm>
                <a:off x="7184700" y="5640915"/>
                <a:ext cx="126360" cy="231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B6FB6AB-B597-49D7-B6BA-3348C945016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175700" y="5631915"/>
                  <a:ext cx="144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9719617-0B2F-4454-9DEE-F6686DD29CFD}"/>
                    </a:ext>
                  </a:extLst>
                </p14:cNvPr>
                <p14:cNvContentPartPr/>
                <p14:nvPr/>
              </p14:nvContentPartPr>
              <p14:xfrm>
                <a:off x="7180020" y="5741715"/>
                <a:ext cx="140400" cy="16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9719617-0B2F-4454-9DEE-F6686DD29CF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71380" y="5733075"/>
                  <a:ext cx="15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E7D64D-8A0F-4CBF-89BE-8164AFC9EA6B}"/>
                    </a:ext>
                  </a:extLst>
                </p14:cNvPr>
                <p14:cNvContentPartPr/>
                <p14:nvPr/>
              </p14:nvContentPartPr>
              <p14:xfrm>
                <a:off x="7287300" y="5694555"/>
                <a:ext cx="118080" cy="149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E7D64D-8A0F-4CBF-89BE-8164AFC9EA6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78300" y="5685555"/>
                  <a:ext cx="13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ED958D-35FE-40B9-A9A2-665B6166E326}"/>
                    </a:ext>
                  </a:extLst>
                </p14:cNvPr>
                <p14:cNvContentPartPr/>
                <p14:nvPr/>
              </p14:nvContentPartPr>
              <p14:xfrm>
                <a:off x="7459740" y="5689515"/>
                <a:ext cx="37800" cy="175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ED958D-35FE-40B9-A9A2-665B6166E32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51100" y="5680515"/>
                  <a:ext cx="55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987C8F7-CF31-4C44-B957-C1715E65305F}"/>
                    </a:ext>
                  </a:extLst>
                </p14:cNvPr>
                <p14:cNvContentPartPr/>
                <p14:nvPr/>
              </p14:nvContentPartPr>
              <p14:xfrm>
                <a:off x="7413300" y="5680515"/>
                <a:ext cx="169200" cy="134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987C8F7-CF31-4C44-B957-C1715E65305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04300" y="5671875"/>
                  <a:ext cx="186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42DDAF5-020F-4943-BB33-ED658909D2CB}"/>
                    </a:ext>
                  </a:extLst>
                </p14:cNvPr>
                <p14:cNvContentPartPr/>
                <p14:nvPr/>
              </p14:nvContentPartPr>
              <p14:xfrm>
                <a:off x="7722900" y="5667195"/>
                <a:ext cx="124560" cy="102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42DDAF5-020F-4943-BB33-ED658909D2C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13900" y="5658195"/>
                  <a:ext cx="142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D5A82F-AEED-40C8-BAD8-B9D635A31C45}"/>
                    </a:ext>
                  </a:extLst>
                </p14:cNvPr>
                <p14:cNvContentPartPr/>
                <p14:nvPr/>
              </p14:nvContentPartPr>
              <p14:xfrm>
                <a:off x="7898940" y="5488635"/>
                <a:ext cx="171720" cy="420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D5A82F-AEED-40C8-BAD8-B9D635A31C4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90300" y="5479995"/>
                  <a:ext cx="1893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D9B8B33-D406-4B23-9AE2-9BEDC6E6DE0D}"/>
                    </a:ext>
                  </a:extLst>
                </p14:cNvPr>
                <p14:cNvContentPartPr/>
                <p14:nvPr/>
              </p14:nvContentPartPr>
              <p14:xfrm>
                <a:off x="7300260" y="6102795"/>
                <a:ext cx="197280" cy="194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D9B8B33-D406-4B23-9AE2-9BEDC6E6DE0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91260" y="6094155"/>
                  <a:ext cx="214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C86C38E-671B-4149-BD40-4B00F05A6849}"/>
                    </a:ext>
                  </a:extLst>
                </p14:cNvPr>
                <p14:cNvContentPartPr/>
                <p14:nvPr/>
              </p14:nvContentPartPr>
              <p14:xfrm>
                <a:off x="7577100" y="6050955"/>
                <a:ext cx="15840" cy="223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C86C38E-671B-4149-BD40-4B00F05A684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68100" y="6041955"/>
                  <a:ext cx="33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54EBF0F-36B1-4F7B-8530-ED8DE38C378B}"/>
                    </a:ext>
                  </a:extLst>
                </p14:cNvPr>
                <p14:cNvContentPartPr/>
                <p14:nvPr/>
              </p14:nvContentPartPr>
              <p14:xfrm>
                <a:off x="7488180" y="6180195"/>
                <a:ext cx="308520" cy="20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54EBF0F-36B1-4F7B-8530-ED8DE38C378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79180" y="6171195"/>
                  <a:ext cx="326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435CFB-E531-4629-9947-546B0DF8DA04}"/>
                    </a:ext>
                  </a:extLst>
                </p14:cNvPr>
                <p14:cNvContentPartPr/>
                <p14:nvPr/>
              </p14:nvContentPartPr>
              <p14:xfrm>
                <a:off x="7645860" y="6120435"/>
                <a:ext cx="203400" cy="117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435CFB-E531-4629-9947-546B0DF8DA0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36860" y="6111795"/>
                  <a:ext cx="22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1EDCEB-04CF-4F48-B135-3DFEC4BA88B2}"/>
                    </a:ext>
                  </a:extLst>
                </p14:cNvPr>
                <p14:cNvContentPartPr/>
                <p14:nvPr/>
              </p14:nvContentPartPr>
              <p14:xfrm>
                <a:off x="7868700" y="6075075"/>
                <a:ext cx="198000" cy="135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1EDCEB-04CF-4F48-B135-3DFEC4BA88B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60060" y="6066075"/>
                  <a:ext cx="215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AFA0EB-828A-43AE-A7D9-BF3BE381F45E}"/>
                    </a:ext>
                  </a:extLst>
                </p14:cNvPr>
                <p14:cNvContentPartPr/>
                <p14:nvPr/>
              </p14:nvContentPartPr>
              <p14:xfrm>
                <a:off x="8047620" y="6097035"/>
                <a:ext cx="126360" cy="62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AFA0EB-828A-43AE-A7D9-BF3BE381F4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38620" y="6088035"/>
                  <a:ext cx="144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B844C55-34FA-4046-A94F-4B992D8ECDF9}"/>
                    </a:ext>
                  </a:extLst>
                </p14:cNvPr>
                <p14:cNvContentPartPr/>
                <p14:nvPr/>
              </p14:nvContentPartPr>
              <p14:xfrm>
                <a:off x="8096220" y="6063915"/>
                <a:ext cx="238680" cy="110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B844C55-34FA-4046-A94F-4B992D8ECDF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87580" y="6054915"/>
                  <a:ext cx="25632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106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91BDAA-17A4-496C-8677-D202456739D2}"/>
              </a:ext>
            </a:extLst>
          </p:cNvPr>
          <p:cNvGrpSpPr/>
          <p:nvPr/>
        </p:nvGrpSpPr>
        <p:grpSpPr>
          <a:xfrm>
            <a:off x="471060" y="1296795"/>
            <a:ext cx="8103600" cy="2446560"/>
            <a:chOff x="471060" y="1296795"/>
            <a:chExt cx="8103600" cy="24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E71E59-363D-44AA-8EDB-D391E0C4886F}"/>
                    </a:ext>
                  </a:extLst>
                </p14:cNvPr>
                <p14:cNvContentPartPr/>
                <p14:nvPr/>
              </p14:nvContentPartPr>
              <p14:xfrm>
                <a:off x="524340" y="1607115"/>
                <a:ext cx="1112400" cy="138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E71E59-363D-44AA-8EDB-D391E0C488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5340" y="1598475"/>
                  <a:ext cx="1130040" cy="14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42E20E-E82C-49A8-8BE8-6970772BD1A0}"/>
                    </a:ext>
                  </a:extLst>
                </p14:cNvPr>
                <p14:cNvContentPartPr/>
                <p14:nvPr/>
              </p14:nvContentPartPr>
              <p14:xfrm>
                <a:off x="1520460" y="1744995"/>
                <a:ext cx="92880" cy="114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42E20E-E82C-49A8-8BE8-6970772BD1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1460" y="1736355"/>
                  <a:ext cx="110520" cy="11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9130EE-DA18-49BF-BFF8-577C7A7769FB}"/>
                    </a:ext>
                  </a:extLst>
                </p14:cNvPr>
                <p14:cNvContentPartPr/>
                <p14:nvPr/>
              </p14:nvContentPartPr>
              <p14:xfrm>
                <a:off x="558540" y="2471115"/>
                <a:ext cx="116496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9130EE-DA18-49BF-BFF8-577C7A7769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900" y="2462475"/>
                  <a:ext cx="1182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AAB762-6070-48B0-A74A-67FD0CCD91F3}"/>
                    </a:ext>
                  </a:extLst>
                </p14:cNvPr>
                <p14:cNvContentPartPr/>
                <p14:nvPr/>
              </p14:nvContentPartPr>
              <p14:xfrm>
                <a:off x="836820" y="2591355"/>
                <a:ext cx="394560" cy="226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AAB762-6070-48B0-A74A-67FD0CCD91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7820" y="2582715"/>
                  <a:ext cx="412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3FF4C3-B2D0-400B-BF00-B26D97DDA3F7}"/>
                    </a:ext>
                  </a:extLst>
                </p14:cNvPr>
                <p14:cNvContentPartPr/>
                <p14:nvPr/>
              </p14:nvContentPartPr>
              <p14:xfrm>
                <a:off x="825660" y="2730315"/>
                <a:ext cx="414720" cy="5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3FF4C3-B2D0-400B-BF00-B26D97DDA3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6660" y="2721675"/>
                  <a:ext cx="43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9E81B65-E6D6-4B8D-A2AB-5B0379F2368E}"/>
                    </a:ext>
                  </a:extLst>
                </p14:cNvPr>
                <p14:cNvContentPartPr/>
                <p14:nvPr/>
              </p14:nvContentPartPr>
              <p14:xfrm>
                <a:off x="828900" y="2218395"/>
                <a:ext cx="299520" cy="11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9E81B65-E6D6-4B8D-A2AB-5B0379F236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0260" y="2209755"/>
                  <a:ext cx="317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14A417-07DB-4355-89B1-6162B13BCEA4}"/>
                    </a:ext>
                  </a:extLst>
                </p14:cNvPr>
                <p14:cNvContentPartPr/>
                <p14:nvPr/>
              </p14:nvContentPartPr>
              <p14:xfrm>
                <a:off x="2413260" y="2066835"/>
                <a:ext cx="149760" cy="317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14A417-07DB-4355-89B1-6162B13BCE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4620" y="2057835"/>
                  <a:ext cx="167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352C5F-1895-4487-A9B8-381AE52F062E}"/>
                    </a:ext>
                  </a:extLst>
                </p14:cNvPr>
                <p14:cNvContentPartPr/>
                <p14:nvPr/>
              </p14:nvContentPartPr>
              <p14:xfrm>
                <a:off x="2359620" y="2238195"/>
                <a:ext cx="228240" cy="3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352C5F-1895-4487-A9B8-381AE52F06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0620" y="2229195"/>
                  <a:ext cx="245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6A3DF9-D05C-4B05-9882-6AD7293F1572}"/>
                    </a:ext>
                  </a:extLst>
                </p14:cNvPr>
                <p14:cNvContentPartPr/>
                <p14:nvPr/>
              </p14:nvContentPartPr>
              <p14:xfrm>
                <a:off x="2577060" y="2212635"/>
                <a:ext cx="212760" cy="9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6A3DF9-D05C-4B05-9882-6AD7293F15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060" y="2203995"/>
                  <a:ext cx="230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47BC01-18B5-4BEB-B5EE-A90CA80DDB1B}"/>
                    </a:ext>
                  </a:extLst>
                </p14:cNvPr>
                <p14:cNvContentPartPr/>
                <p14:nvPr/>
              </p14:nvContentPartPr>
              <p14:xfrm>
                <a:off x="2812860" y="2140635"/>
                <a:ext cx="101880" cy="24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47BC01-18B5-4BEB-B5EE-A90CA80DDB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3860" y="2131635"/>
                  <a:ext cx="11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73568D-D298-485A-9CBD-F4D063622C40}"/>
                    </a:ext>
                  </a:extLst>
                </p14:cNvPr>
                <p14:cNvContentPartPr/>
                <p14:nvPr/>
              </p14:nvContentPartPr>
              <p14:xfrm>
                <a:off x="2797020" y="2160075"/>
                <a:ext cx="177840" cy="13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73568D-D298-485A-9CBD-F4D063622C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88020" y="2151075"/>
                  <a:ext cx="19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4750FD-CEBC-41C3-B616-D7844CB9E9CF}"/>
                    </a:ext>
                  </a:extLst>
                </p14:cNvPr>
                <p14:cNvContentPartPr/>
                <p14:nvPr/>
              </p14:nvContentPartPr>
              <p14:xfrm>
                <a:off x="3100500" y="2170155"/>
                <a:ext cx="1479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4750FD-CEBC-41C3-B616-D7844CB9E9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1860" y="2161515"/>
                  <a:ext cx="16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B00FC1-5A33-470E-AEB1-764500755805}"/>
                    </a:ext>
                  </a:extLst>
                </p14:cNvPr>
                <p14:cNvContentPartPr/>
                <p14:nvPr/>
              </p14:nvContentPartPr>
              <p14:xfrm>
                <a:off x="3134700" y="2261235"/>
                <a:ext cx="212760" cy="2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B00FC1-5A33-470E-AEB1-76450075580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6060" y="2252235"/>
                  <a:ext cx="23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20E1BFD-8879-4E8B-8C3F-1C57AD99FB68}"/>
                    </a:ext>
                  </a:extLst>
                </p14:cNvPr>
                <p14:cNvContentPartPr/>
                <p14:nvPr/>
              </p14:nvContentPartPr>
              <p14:xfrm>
                <a:off x="3425580" y="2070435"/>
                <a:ext cx="278640" cy="15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20E1BFD-8879-4E8B-8C3F-1C57AD99FB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16580" y="2061435"/>
                  <a:ext cx="296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FD30FF-0B44-4D18-AA96-7B221B5892E3}"/>
                    </a:ext>
                  </a:extLst>
                </p14:cNvPr>
                <p14:cNvContentPartPr/>
                <p14:nvPr/>
              </p14:nvContentPartPr>
              <p14:xfrm>
                <a:off x="471060" y="2910675"/>
                <a:ext cx="3986640" cy="37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FD30FF-0B44-4D18-AA96-7B221B5892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2060" y="2901675"/>
                  <a:ext cx="4004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3AE31C-2C7A-4A3D-86FE-1004191DC57E}"/>
                    </a:ext>
                  </a:extLst>
                </p14:cNvPr>
                <p14:cNvContentPartPr/>
                <p14:nvPr/>
              </p14:nvContentPartPr>
              <p14:xfrm>
                <a:off x="4246380" y="1296795"/>
                <a:ext cx="187920" cy="171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3AE31C-2C7A-4A3D-86FE-1004191DC5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37380" y="1287795"/>
                  <a:ext cx="205560" cy="17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A39AA5-B7F8-44F5-9BBB-B598A2AAC006}"/>
                    </a:ext>
                  </a:extLst>
                </p14:cNvPr>
                <p14:cNvContentPartPr/>
                <p14:nvPr/>
              </p14:nvContentPartPr>
              <p14:xfrm>
                <a:off x="4770540" y="1536915"/>
                <a:ext cx="362160" cy="15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A39AA5-B7F8-44F5-9BBB-B598A2AAC0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61900" y="1528275"/>
                  <a:ext cx="379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504074-EB12-49F1-B161-B16F7B551773}"/>
                    </a:ext>
                  </a:extLst>
                </p14:cNvPr>
                <p14:cNvContentPartPr/>
                <p14:nvPr/>
              </p14:nvContentPartPr>
              <p14:xfrm>
                <a:off x="5160420" y="1513875"/>
                <a:ext cx="273960" cy="115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504074-EB12-49F1-B161-B16F7B5517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51780" y="1504875"/>
                  <a:ext cx="29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D08DBE-D716-411D-9561-51CFC2E6A191}"/>
                    </a:ext>
                  </a:extLst>
                </p14:cNvPr>
                <p14:cNvContentPartPr/>
                <p14:nvPr/>
              </p14:nvContentPartPr>
              <p14:xfrm>
                <a:off x="5456700" y="1458795"/>
                <a:ext cx="35280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D08DBE-D716-411D-9561-51CFC2E6A1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8060" y="1450155"/>
                  <a:ext cx="370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47D1E4-F28E-4709-B85F-2F85000F23B1}"/>
                    </a:ext>
                  </a:extLst>
                </p14:cNvPr>
                <p14:cNvContentPartPr/>
                <p14:nvPr/>
              </p14:nvContentPartPr>
              <p14:xfrm>
                <a:off x="5943780" y="1345395"/>
                <a:ext cx="177840" cy="22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47D1E4-F28E-4709-B85F-2F85000F23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34780" y="1336755"/>
                  <a:ext cx="195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C96645-51EA-4701-A322-A7101DA2FE64}"/>
                    </a:ext>
                  </a:extLst>
                </p14:cNvPr>
                <p14:cNvContentPartPr/>
                <p14:nvPr/>
              </p14:nvContentPartPr>
              <p14:xfrm>
                <a:off x="6171660" y="1304355"/>
                <a:ext cx="178920" cy="267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C96645-51EA-4701-A322-A7101DA2FE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62660" y="1295715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927195-A0A7-4531-8828-F545AAC17772}"/>
                    </a:ext>
                  </a:extLst>
                </p14:cNvPr>
                <p14:cNvContentPartPr/>
                <p14:nvPr/>
              </p14:nvContentPartPr>
              <p14:xfrm>
                <a:off x="6423660" y="1307955"/>
                <a:ext cx="221040" cy="272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927195-A0A7-4531-8828-F545AAC177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14660" y="1299315"/>
                  <a:ext cx="2386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0C315D-0258-45C0-9D9A-5329121BE3A4}"/>
                    </a:ext>
                  </a:extLst>
                </p14:cNvPr>
                <p14:cNvContentPartPr/>
                <p14:nvPr/>
              </p14:nvContentPartPr>
              <p14:xfrm>
                <a:off x="5312340" y="1780275"/>
                <a:ext cx="70200" cy="38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0C315D-0258-45C0-9D9A-5329121BE3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03340" y="1771635"/>
                  <a:ext cx="87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243FEA-5F7E-422A-9EC9-C584D8A38501}"/>
                    </a:ext>
                  </a:extLst>
                </p14:cNvPr>
                <p14:cNvContentPartPr/>
                <p14:nvPr/>
              </p14:nvContentPartPr>
              <p14:xfrm>
                <a:off x="5175900" y="1778835"/>
                <a:ext cx="185040" cy="16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243FEA-5F7E-422A-9EC9-C584D8A38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67260" y="1770195"/>
                  <a:ext cx="20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29AF7E-8560-4288-A508-04810C4F262B}"/>
                    </a:ext>
                  </a:extLst>
                </p14:cNvPr>
                <p14:cNvContentPartPr/>
                <p14:nvPr/>
              </p14:nvContentPartPr>
              <p14:xfrm>
                <a:off x="5312340" y="1797555"/>
                <a:ext cx="163440" cy="18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29AF7E-8560-4288-A508-04810C4F26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03340" y="1788915"/>
                  <a:ext cx="18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20617E-B254-413A-B084-4E1F15F2FF99}"/>
                    </a:ext>
                  </a:extLst>
                </p14:cNvPr>
                <p14:cNvContentPartPr/>
                <p14:nvPr/>
              </p14:nvContentPartPr>
              <p14:xfrm>
                <a:off x="5083740" y="2277795"/>
                <a:ext cx="191520" cy="18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20617E-B254-413A-B084-4E1F15F2FF9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4740" y="2269155"/>
                  <a:ext cx="209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79BAEB-1847-4193-92ED-37B22C276099}"/>
                    </a:ext>
                  </a:extLst>
                </p14:cNvPr>
                <p14:cNvContentPartPr/>
                <p14:nvPr/>
              </p14:nvContentPartPr>
              <p14:xfrm>
                <a:off x="5261220" y="2313435"/>
                <a:ext cx="165600" cy="131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79BAEB-1847-4193-92ED-37B22C2760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52220" y="2304795"/>
                  <a:ext cx="183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BAE344-88F0-4686-8E7C-FCA448C25660}"/>
                    </a:ext>
                  </a:extLst>
                </p14:cNvPr>
                <p14:cNvContentPartPr/>
                <p14:nvPr/>
              </p14:nvContentPartPr>
              <p14:xfrm>
                <a:off x="5484060" y="2288955"/>
                <a:ext cx="130320" cy="10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BAE344-88F0-4686-8E7C-FCA448C256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75060" y="2280315"/>
                  <a:ext cx="147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333230-9D35-4E66-BF38-E342DC4CBFD2}"/>
                    </a:ext>
                  </a:extLst>
                </p14:cNvPr>
                <p14:cNvContentPartPr/>
                <p14:nvPr/>
              </p14:nvContentPartPr>
              <p14:xfrm>
                <a:off x="5488020" y="2312355"/>
                <a:ext cx="155880" cy="11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333230-9D35-4E66-BF38-E342DC4CBF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79380" y="2303355"/>
                  <a:ext cx="173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291436-AAE8-4110-81C0-BD4F1ABAC0D8}"/>
                    </a:ext>
                  </a:extLst>
                </p14:cNvPr>
                <p14:cNvContentPartPr/>
                <p14:nvPr/>
              </p14:nvContentPartPr>
              <p14:xfrm>
                <a:off x="5665140" y="2273115"/>
                <a:ext cx="135360" cy="10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291436-AAE8-4110-81C0-BD4F1ABAC0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56140" y="2264475"/>
                  <a:ext cx="153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A2ADCB-14A2-431C-BCFE-45918D5C2650}"/>
                    </a:ext>
                  </a:extLst>
                </p14:cNvPr>
                <p14:cNvContentPartPr/>
                <p14:nvPr/>
              </p14:nvContentPartPr>
              <p14:xfrm>
                <a:off x="5779260" y="2273835"/>
                <a:ext cx="234720" cy="92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A2ADCB-14A2-431C-BCFE-45918D5C265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0260" y="2264835"/>
                  <a:ext cx="252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59E61C-AAA2-4269-8F4E-BB56506550B5}"/>
                    </a:ext>
                  </a:extLst>
                </p14:cNvPr>
                <p14:cNvContentPartPr/>
                <p14:nvPr/>
              </p14:nvContentPartPr>
              <p14:xfrm>
                <a:off x="6051420" y="2256915"/>
                <a:ext cx="165960" cy="7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59E61C-AAA2-4269-8F4E-BB56506550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42780" y="2248275"/>
                  <a:ext cx="183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BEDA9B-BD6A-406F-A479-55CF8B4915C8}"/>
                    </a:ext>
                  </a:extLst>
                </p14:cNvPr>
                <p14:cNvContentPartPr/>
                <p14:nvPr/>
              </p14:nvContentPartPr>
              <p14:xfrm>
                <a:off x="6125940" y="2076915"/>
                <a:ext cx="58320" cy="222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BEDA9B-BD6A-406F-A479-55CF8B4915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17300" y="2067915"/>
                  <a:ext cx="75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541A1EB-26E5-4B6E-A99D-5043212AAC1B}"/>
                    </a:ext>
                  </a:extLst>
                </p14:cNvPr>
                <p14:cNvContentPartPr/>
                <p14:nvPr/>
              </p14:nvContentPartPr>
              <p14:xfrm>
                <a:off x="6455700" y="2080875"/>
                <a:ext cx="180720" cy="19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541A1EB-26E5-4B6E-A99D-5043212AAC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46700" y="2072235"/>
                  <a:ext cx="19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61A353A-A24B-4675-A562-F00EAFB3778F}"/>
                    </a:ext>
                  </a:extLst>
                </p14:cNvPr>
                <p14:cNvContentPartPr/>
                <p14:nvPr/>
              </p14:nvContentPartPr>
              <p14:xfrm>
                <a:off x="6658020" y="2074395"/>
                <a:ext cx="194040" cy="33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61A353A-A24B-4675-A562-F00EAFB377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49020" y="2065755"/>
                  <a:ext cx="211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6633C0-BE3C-4DFD-A697-5F953CA41920}"/>
                    </a:ext>
                  </a:extLst>
                </p14:cNvPr>
                <p14:cNvContentPartPr/>
                <p14:nvPr/>
              </p14:nvContentPartPr>
              <p14:xfrm>
                <a:off x="6862860" y="2072235"/>
                <a:ext cx="30924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6633C0-BE3C-4DFD-A697-5F953CA419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53860" y="2063235"/>
                  <a:ext cx="326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26CE13-48F2-4402-B8C0-CB22B2939F4E}"/>
                    </a:ext>
                  </a:extLst>
                </p14:cNvPr>
                <p14:cNvContentPartPr/>
                <p14:nvPr/>
              </p14:nvContentPartPr>
              <p14:xfrm>
                <a:off x="7158060" y="1960995"/>
                <a:ext cx="178920" cy="241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26CE13-48F2-4402-B8C0-CB22B2939F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49420" y="1951995"/>
                  <a:ext cx="196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EC1781-59F5-4853-B77F-4AC7D68CDCB9}"/>
                    </a:ext>
                  </a:extLst>
                </p14:cNvPr>
                <p14:cNvContentPartPr/>
                <p14:nvPr/>
              </p14:nvContentPartPr>
              <p14:xfrm>
                <a:off x="7367580" y="2040555"/>
                <a:ext cx="112680" cy="111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EC1781-59F5-4853-B77F-4AC7D68CDC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58580" y="2031915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5FAB6D-BB13-4CFE-B8CF-F1A9C7D1B311}"/>
                    </a:ext>
                  </a:extLst>
                </p14:cNvPr>
                <p14:cNvContentPartPr/>
                <p14:nvPr/>
              </p14:nvContentPartPr>
              <p14:xfrm>
                <a:off x="7398540" y="1820235"/>
                <a:ext cx="195120" cy="31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5FAB6D-BB13-4CFE-B8CF-F1A9C7D1B3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89540" y="1811595"/>
                  <a:ext cx="212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25D7869-8E2B-494A-9FFE-3309B1919541}"/>
                    </a:ext>
                  </a:extLst>
                </p14:cNvPr>
                <p14:cNvContentPartPr/>
                <p14:nvPr/>
              </p14:nvContentPartPr>
              <p14:xfrm>
                <a:off x="4411260" y="2923275"/>
                <a:ext cx="4163400" cy="56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25D7869-8E2B-494A-9FFE-3309B19195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02620" y="2914635"/>
                  <a:ext cx="4181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56B643-6D82-47F1-A30A-9C6A78A2F257}"/>
                    </a:ext>
                  </a:extLst>
                </p14:cNvPr>
                <p14:cNvContentPartPr/>
                <p14:nvPr/>
              </p14:nvContentPartPr>
              <p14:xfrm>
                <a:off x="2069820" y="3404235"/>
                <a:ext cx="159120" cy="27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56B643-6D82-47F1-A30A-9C6A78A2F2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60820" y="3395235"/>
                  <a:ext cx="176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E38625E-2B46-43EE-9CF7-CD63237993A8}"/>
                    </a:ext>
                  </a:extLst>
                </p14:cNvPr>
                <p14:cNvContentPartPr/>
                <p14:nvPr/>
              </p14:nvContentPartPr>
              <p14:xfrm>
                <a:off x="2245860" y="3409995"/>
                <a:ext cx="206280" cy="10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E38625E-2B46-43EE-9CF7-CD63237993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37220" y="3401355"/>
                  <a:ext cx="223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B1B708-C2BC-49BB-A4CE-909FBA9986FB}"/>
                    </a:ext>
                  </a:extLst>
                </p14:cNvPr>
                <p14:cNvContentPartPr/>
                <p14:nvPr/>
              </p14:nvContentPartPr>
              <p14:xfrm>
                <a:off x="2401740" y="3331515"/>
                <a:ext cx="124920" cy="17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B1B708-C2BC-49BB-A4CE-909FBA9986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92740" y="3322875"/>
                  <a:ext cx="142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102986-0E57-457C-9801-1F1AF27D9283}"/>
                    </a:ext>
                  </a:extLst>
                </p14:cNvPr>
                <p14:cNvContentPartPr/>
                <p14:nvPr/>
              </p14:nvContentPartPr>
              <p14:xfrm>
                <a:off x="2508660" y="3276435"/>
                <a:ext cx="54000" cy="19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102986-0E57-457C-9801-1F1AF27D92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0020" y="3267795"/>
                  <a:ext cx="71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0F4EF8-6092-4473-AAF3-5AF067F7B9EA}"/>
                    </a:ext>
                  </a:extLst>
                </p14:cNvPr>
                <p14:cNvContentPartPr/>
                <p14:nvPr/>
              </p14:nvContentPartPr>
              <p14:xfrm>
                <a:off x="2519820" y="3395595"/>
                <a:ext cx="172440" cy="120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0F4EF8-6092-4473-AAF3-5AF067F7B9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11180" y="3386955"/>
                  <a:ext cx="19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7701C3-8325-404B-B5F4-D4F82E41D28C}"/>
                    </a:ext>
                  </a:extLst>
                </p14:cNvPr>
                <p14:cNvContentPartPr/>
                <p14:nvPr/>
              </p14:nvContentPartPr>
              <p14:xfrm>
                <a:off x="2946780" y="3296235"/>
                <a:ext cx="228600" cy="17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7701C3-8325-404B-B5F4-D4F82E41D2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38140" y="3287595"/>
                  <a:ext cx="246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532627-4A5B-4845-8DE6-C0E454D7DE57}"/>
                    </a:ext>
                  </a:extLst>
                </p14:cNvPr>
                <p14:cNvContentPartPr/>
                <p14:nvPr/>
              </p14:nvContentPartPr>
              <p14:xfrm>
                <a:off x="3150180" y="3304155"/>
                <a:ext cx="154080" cy="14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532627-4A5B-4845-8DE6-C0E454D7DE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41180" y="3295515"/>
                  <a:ext cx="171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B1D120-A8E7-447A-B083-402137DF6000}"/>
                    </a:ext>
                  </a:extLst>
                </p14:cNvPr>
                <p14:cNvContentPartPr/>
                <p14:nvPr/>
              </p14:nvContentPartPr>
              <p14:xfrm>
                <a:off x="3336660" y="3297315"/>
                <a:ext cx="182520" cy="137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B1D120-A8E7-447A-B083-402137DF60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28020" y="3288315"/>
                  <a:ext cx="200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B72751-B2F7-4C31-9229-681B1484581D}"/>
                    </a:ext>
                  </a:extLst>
                </p14:cNvPr>
                <p14:cNvContentPartPr/>
                <p14:nvPr/>
              </p14:nvContentPartPr>
              <p14:xfrm>
                <a:off x="3458340" y="3307755"/>
                <a:ext cx="126720" cy="10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B72751-B2F7-4C31-9229-681B148458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49700" y="3298755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7C95DA9-3A0F-46E9-B218-81BA8E84BF0D}"/>
                    </a:ext>
                  </a:extLst>
                </p14:cNvPr>
                <p14:cNvContentPartPr/>
                <p14:nvPr/>
              </p14:nvContentPartPr>
              <p14:xfrm>
                <a:off x="3580020" y="3297675"/>
                <a:ext cx="299160" cy="13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7C95DA9-3A0F-46E9-B218-81BA8E84BF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71020" y="3288675"/>
                  <a:ext cx="316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6BC5BD3-5A82-48AB-BA0E-64E7656EC6C2}"/>
                    </a:ext>
                  </a:extLst>
                </p14:cNvPr>
                <p14:cNvContentPartPr/>
                <p14:nvPr/>
              </p14:nvContentPartPr>
              <p14:xfrm>
                <a:off x="3841740" y="3289395"/>
                <a:ext cx="162360" cy="85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6BC5BD3-5A82-48AB-BA0E-64E7656EC6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32740" y="3280395"/>
                  <a:ext cx="180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38A646B-F220-4C8D-9F09-7093C9D1923D}"/>
                    </a:ext>
                  </a:extLst>
                </p14:cNvPr>
                <p14:cNvContentPartPr/>
                <p14:nvPr/>
              </p14:nvContentPartPr>
              <p14:xfrm>
                <a:off x="3915900" y="3168435"/>
                <a:ext cx="33120" cy="18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38A646B-F220-4C8D-9F09-7093C9D192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06900" y="3159795"/>
                  <a:ext cx="50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27927E-BAA2-43DF-A7B5-78AFED701BBA}"/>
                    </a:ext>
                  </a:extLst>
                </p14:cNvPr>
                <p14:cNvContentPartPr/>
                <p14:nvPr/>
              </p14:nvContentPartPr>
              <p14:xfrm>
                <a:off x="4360500" y="3176715"/>
                <a:ext cx="186120" cy="120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27927E-BAA2-43DF-A7B5-78AFED701BB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51860" y="3168075"/>
                  <a:ext cx="20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14BF61-C451-412E-BFEF-A227BB6B86D4}"/>
                    </a:ext>
                  </a:extLst>
                </p14:cNvPr>
                <p14:cNvContentPartPr/>
                <p14:nvPr/>
              </p14:nvContentPartPr>
              <p14:xfrm>
                <a:off x="4525740" y="3154395"/>
                <a:ext cx="174240" cy="307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14BF61-C451-412E-BFEF-A227BB6B86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6740" y="3145755"/>
                  <a:ext cx="191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A7E65A-34B3-40C7-8BE9-88170A2E6968}"/>
                    </a:ext>
                  </a:extLst>
                </p14:cNvPr>
                <p14:cNvContentPartPr/>
                <p14:nvPr/>
              </p14:nvContentPartPr>
              <p14:xfrm>
                <a:off x="4696020" y="3183555"/>
                <a:ext cx="416520" cy="98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A7E65A-34B3-40C7-8BE9-88170A2E69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87380" y="3174915"/>
                  <a:ext cx="434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A0680D-1313-4D09-8C30-AFB9D9045388}"/>
                    </a:ext>
                  </a:extLst>
                </p14:cNvPr>
                <p14:cNvContentPartPr/>
                <p14:nvPr/>
              </p14:nvContentPartPr>
              <p14:xfrm>
                <a:off x="5106780" y="3038475"/>
                <a:ext cx="44640" cy="218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A0680D-1313-4D09-8C30-AFB9D90453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98140" y="3029835"/>
                  <a:ext cx="62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E3A3A5-5C42-4CB9-A349-B5CE1F613805}"/>
                    </a:ext>
                  </a:extLst>
                </p14:cNvPr>
                <p14:cNvContentPartPr/>
                <p14:nvPr/>
              </p14:nvContentPartPr>
              <p14:xfrm>
                <a:off x="5087340" y="3178155"/>
                <a:ext cx="134280" cy="8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E3A3A5-5C42-4CB9-A349-B5CE1F6138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78340" y="3169155"/>
                  <a:ext cx="151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7A835ED-7428-4304-A9A5-6DBCEC5D5E33}"/>
                    </a:ext>
                  </a:extLst>
                </p14:cNvPr>
                <p14:cNvContentPartPr/>
                <p14:nvPr/>
              </p14:nvContentPartPr>
              <p14:xfrm>
                <a:off x="5242500" y="3120555"/>
                <a:ext cx="161640" cy="11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7A835ED-7428-4304-A9A5-6DBCEC5D5E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33860" y="3111915"/>
                  <a:ext cx="17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A459C3F-02CE-44A0-A94D-624600053808}"/>
                    </a:ext>
                  </a:extLst>
                </p14:cNvPr>
                <p14:cNvContentPartPr/>
                <p14:nvPr/>
              </p14:nvContentPartPr>
              <p14:xfrm>
                <a:off x="5338260" y="2987355"/>
                <a:ext cx="182160" cy="252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A459C3F-02CE-44A0-A94D-6246000538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29260" y="2978715"/>
                  <a:ext cx="199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54B1E0-D072-413A-B42A-910922AA4C84}"/>
                    </a:ext>
                  </a:extLst>
                </p14:cNvPr>
                <p14:cNvContentPartPr/>
                <p14:nvPr/>
              </p14:nvContentPartPr>
              <p14:xfrm>
                <a:off x="5858100" y="3017955"/>
                <a:ext cx="229680" cy="257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54B1E0-D072-413A-B42A-910922AA4C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49460" y="3009315"/>
                  <a:ext cx="247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E6CAD9-BFF6-49D8-897B-BE4587E1C89C}"/>
                    </a:ext>
                  </a:extLst>
                </p14:cNvPr>
                <p14:cNvContentPartPr/>
                <p14:nvPr/>
              </p14:nvContentPartPr>
              <p14:xfrm>
                <a:off x="6115860" y="3066195"/>
                <a:ext cx="331920" cy="140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E6CAD9-BFF6-49D8-897B-BE4587E1C8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7220" y="3057555"/>
                  <a:ext cx="349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AFBA21-BC15-46BD-9603-1D2616139264}"/>
                    </a:ext>
                  </a:extLst>
                </p14:cNvPr>
                <p14:cNvContentPartPr/>
                <p14:nvPr/>
              </p14:nvContentPartPr>
              <p14:xfrm>
                <a:off x="6391620" y="2984115"/>
                <a:ext cx="170280" cy="29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AFBA21-BC15-46BD-9603-1D26161392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82980" y="2975475"/>
                  <a:ext cx="1879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A4EE0A-B301-4D36-98EB-7151564EBCF1}"/>
                    </a:ext>
                  </a:extLst>
                </p14:cNvPr>
                <p14:cNvContentPartPr/>
                <p14:nvPr/>
              </p14:nvContentPartPr>
              <p14:xfrm>
                <a:off x="1810260" y="3441315"/>
                <a:ext cx="5027760" cy="30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A4EE0A-B301-4D36-98EB-7151564EBC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01620" y="3432675"/>
                  <a:ext cx="50454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B6143E9-2936-49F4-9474-980B23778F88}"/>
              </a:ext>
            </a:extLst>
          </p:cNvPr>
          <p:cNvGrpSpPr/>
          <p:nvPr/>
        </p:nvGrpSpPr>
        <p:grpSpPr>
          <a:xfrm>
            <a:off x="684180" y="3775035"/>
            <a:ext cx="4007520" cy="2357640"/>
            <a:chOff x="684180" y="3775035"/>
            <a:chExt cx="4007520" cy="23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729B22-606B-4C66-92CD-C33650F52268}"/>
                    </a:ext>
                  </a:extLst>
                </p14:cNvPr>
                <p14:cNvContentPartPr/>
                <p14:nvPr/>
              </p14:nvContentPartPr>
              <p14:xfrm>
                <a:off x="1759500" y="3775035"/>
                <a:ext cx="263160" cy="37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729B22-606B-4C66-92CD-C33650F522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50500" y="3766395"/>
                  <a:ext cx="280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EF7002-7E0A-4413-B58D-EF0386EBB143}"/>
                    </a:ext>
                  </a:extLst>
                </p14:cNvPr>
                <p14:cNvContentPartPr/>
                <p14:nvPr/>
              </p14:nvContentPartPr>
              <p14:xfrm>
                <a:off x="1537740" y="4010115"/>
                <a:ext cx="348120" cy="133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EF7002-7E0A-4413-B58D-EF0386EBB1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29100" y="4001475"/>
                  <a:ext cx="365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D5CED1-0102-476B-946A-FA89CB3850AA}"/>
                    </a:ext>
                  </a:extLst>
                </p14:cNvPr>
                <p14:cNvContentPartPr/>
                <p14:nvPr/>
              </p14:nvContentPartPr>
              <p14:xfrm>
                <a:off x="1896660" y="4002915"/>
                <a:ext cx="53280" cy="15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D5CED1-0102-476B-946A-FA89CB3850A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87660" y="3993915"/>
                  <a:ext cx="70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C223F5-7DDE-49B5-A830-AF78ABAC6955}"/>
                    </a:ext>
                  </a:extLst>
                </p14:cNvPr>
                <p14:cNvContentPartPr/>
                <p14:nvPr/>
              </p14:nvContentPartPr>
              <p14:xfrm>
                <a:off x="707220" y="4211355"/>
                <a:ext cx="1132920" cy="1921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C223F5-7DDE-49B5-A830-AF78ABAC69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8220" y="4202715"/>
                  <a:ext cx="1150560" cy="19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6E1E27-08E6-40C3-B5FC-F52653EDC97D}"/>
                    </a:ext>
                  </a:extLst>
                </p14:cNvPr>
                <p14:cNvContentPartPr/>
                <p14:nvPr/>
              </p14:nvContentPartPr>
              <p14:xfrm>
                <a:off x="1755900" y="4633635"/>
                <a:ext cx="110520" cy="1437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6E1E27-08E6-40C3-B5FC-F52653EDC9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7260" y="4624635"/>
                  <a:ext cx="128160" cy="14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D6C8E2-E34C-42BD-AC36-CDDD541225AC}"/>
                    </a:ext>
                  </a:extLst>
                </p14:cNvPr>
                <p14:cNvContentPartPr/>
                <p14:nvPr/>
              </p14:nvContentPartPr>
              <p14:xfrm>
                <a:off x="1706580" y="4230075"/>
                <a:ext cx="84600" cy="605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D6C8E2-E34C-42BD-AC36-CDDD541225A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97580" y="4221075"/>
                  <a:ext cx="1022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7049BC-B92F-45DD-B811-A69E465967D3}"/>
                    </a:ext>
                  </a:extLst>
                </p14:cNvPr>
                <p14:cNvContentPartPr/>
                <p14:nvPr/>
              </p14:nvContentPartPr>
              <p14:xfrm>
                <a:off x="821340" y="5454795"/>
                <a:ext cx="967320" cy="153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7049BC-B92F-45DD-B811-A69E465967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2700" y="5445795"/>
                  <a:ext cx="984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153ED9-A386-4362-AA12-60E880E3A7CD}"/>
                    </a:ext>
                  </a:extLst>
                </p14:cNvPr>
                <p14:cNvContentPartPr/>
                <p14:nvPr/>
              </p14:nvContentPartPr>
              <p14:xfrm>
                <a:off x="1054980" y="5695635"/>
                <a:ext cx="399600" cy="21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153ED9-A386-4362-AA12-60E880E3A7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5980" y="5686995"/>
                  <a:ext cx="417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2A6D4F-2C4C-4CF5-B693-500D79F0AFA6}"/>
                    </a:ext>
                  </a:extLst>
                </p14:cNvPr>
                <p14:cNvContentPartPr/>
                <p14:nvPr/>
              </p14:nvContentPartPr>
              <p14:xfrm>
                <a:off x="684180" y="5156715"/>
                <a:ext cx="1001160" cy="208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2A6D4F-2C4C-4CF5-B693-500D79F0AFA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5180" y="5147715"/>
                  <a:ext cx="10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7262FA-01B3-4ABD-A910-01DA6CB06A15}"/>
                    </a:ext>
                  </a:extLst>
                </p14:cNvPr>
                <p14:cNvContentPartPr/>
                <p14:nvPr/>
              </p14:nvContentPartPr>
              <p14:xfrm>
                <a:off x="1119060" y="5319075"/>
                <a:ext cx="367560" cy="10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7262FA-01B3-4ABD-A910-01DA6CB06A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0060" y="5310435"/>
                  <a:ext cx="385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E1E1E0-8B30-429A-9559-8B060D628A2B}"/>
                    </a:ext>
                  </a:extLst>
                </p14:cNvPr>
                <p14:cNvContentPartPr/>
                <p14:nvPr/>
              </p14:nvContentPartPr>
              <p14:xfrm>
                <a:off x="763380" y="4854315"/>
                <a:ext cx="1000440" cy="15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E1E1E0-8B30-429A-9559-8B060D628A2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4740" y="4845315"/>
                  <a:ext cx="1018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AF19F8-E0E7-4B3A-8950-1B9A2EBD8C7D}"/>
                    </a:ext>
                  </a:extLst>
                </p14:cNvPr>
                <p14:cNvContentPartPr/>
                <p14:nvPr/>
              </p14:nvContentPartPr>
              <p14:xfrm>
                <a:off x="1093140" y="5024235"/>
                <a:ext cx="327600" cy="10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AF19F8-E0E7-4B3A-8950-1B9A2EBD8C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84500" y="5015595"/>
                  <a:ext cx="345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A90FAF-1B71-41EA-AED8-03439E2DCAB9}"/>
                    </a:ext>
                  </a:extLst>
                </p14:cNvPr>
                <p14:cNvContentPartPr/>
                <p14:nvPr/>
              </p14:nvContentPartPr>
              <p14:xfrm>
                <a:off x="1926180" y="4837395"/>
                <a:ext cx="181440" cy="605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A90FAF-1B71-41EA-AED8-03439E2DCA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17540" y="4828755"/>
                  <a:ext cx="1990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77A3D3-631E-4453-AC4D-DC09C682A9B9}"/>
                    </a:ext>
                  </a:extLst>
                </p14:cNvPr>
                <p14:cNvContentPartPr/>
                <p14:nvPr/>
              </p14:nvContentPartPr>
              <p14:xfrm>
                <a:off x="2329380" y="4905435"/>
                <a:ext cx="136080" cy="273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77A3D3-631E-4453-AC4D-DC09C682A9B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20740" y="4896435"/>
                  <a:ext cx="153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736BE4D-D5AA-4584-BDAA-E864D9047E7B}"/>
                    </a:ext>
                  </a:extLst>
                </p14:cNvPr>
                <p14:cNvContentPartPr/>
                <p14:nvPr/>
              </p14:nvContentPartPr>
              <p14:xfrm>
                <a:off x="2299860" y="5053395"/>
                <a:ext cx="185040" cy="61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736BE4D-D5AA-4584-BDAA-E864D9047E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90860" y="5044755"/>
                  <a:ext cx="202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A0D757-3890-4C55-81FC-53099F61E68C}"/>
                    </a:ext>
                  </a:extLst>
                </p14:cNvPr>
                <p14:cNvContentPartPr/>
                <p14:nvPr/>
              </p14:nvContentPartPr>
              <p14:xfrm>
                <a:off x="2426220" y="5027475"/>
                <a:ext cx="147600" cy="119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A0D757-3890-4C55-81FC-53099F61E6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17580" y="5018835"/>
                  <a:ext cx="16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953A83-BB62-46B7-98B0-3EA28898D35F}"/>
                    </a:ext>
                  </a:extLst>
                </p14:cNvPr>
                <p14:cNvContentPartPr/>
                <p14:nvPr/>
              </p14:nvContentPartPr>
              <p14:xfrm>
                <a:off x="2591100" y="4991475"/>
                <a:ext cx="87120" cy="20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953A83-BB62-46B7-98B0-3EA28898D3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82100" y="4982835"/>
                  <a:ext cx="104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CC39DD-0607-477C-AB0C-C78D809763E2}"/>
                    </a:ext>
                  </a:extLst>
                </p14:cNvPr>
                <p14:cNvContentPartPr/>
                <p14:nvPr/>
              </p14:nvContentPartPr>
              <p14:xfrm>
                <a:off x="2554020" y="4986075"/>
                <a:ext cx="181440" cy="127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CC39DD-0607-477C-AB0C-C78D809763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45020" y="4977435"/>
                  <a:ext cx="199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84B6DE1-8F96-4C7B-9671-E500D740B7CF}"/>
                    </a:ext>
                  </a:extLst>
                </p14:cNvPr>
                <p14:cNvContentPartPr/>
                <p14:nvPr/>
              </p14:nvContentPartPr>
              <p14:xfrm>
                <a:off x="2963700" y="4820475"/>
                <a:ext cx="90000" cy="25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84B6DE1-8F96-4C7B-9671-E500D740B7C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55060" y="4811475"/>
                  <a:ext cx="107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F60C2EC-2C5E-450B-81C2-D8F07608E6BD}"/>
                    </a:ext>
                  </a:extLst>
                </p14:cNvPr>
                <p14:cNvContentPartPr/>
                <p14:nvPr/>
              </p14:nvContentPartPr>
              <p14:xfrm>
                <a:off x="2926620" y="4942875"/>
                <a:ext cx="158400" cy="2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F60C2EC-2C5E-450B-81C2-D8F07608E6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17620" y="4933875"/>
                  <a:ext cx="176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01DF12-254C-435E-B979-98D5503FCE54}"/>
                    </a:ext>
                  </a:extLst>
                </p14:cNvPr>
                <p14:cNvContentPartPr/>
                <p14:nvPr/>
              </p14:nvContentPartPr>
              <p14:xfrm>
                <a:off x="3050460" y="4914795"/>
                <a:ext cx="240840" cy="101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01DF12-254C-435E-B979-98D5503FCE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41820" y="4906155"/>
                  <a:ext cx="258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7371B5-2F75-4917-9B26-A1C11DC4CCA9}"/>
                    </a:ext>
                  </a:extLst>
                </p14:cNvPr>
                <p14:cNvContentPartPr/>
                <p14:nvPr/>
              </p14:nvContentPartPr>
              <p14:xfrm>
                <a:off x="3268980" y="4882755"/>
                <a:ext cx="173880" cy="105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7371B5-2F75-4917-9B26-A1C11DC4CC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59980" y="4874115"/>
                  <a:ext cx="191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43904AD-F806-4742-B7CF-BCEF03FF3229}"/>
                    </a:ext>
                  </a:extLst>
                </p14:cNvPr>
                <p14:cNvContentPartPr/>
                <p14:nvPr/>
              </p14:nvContentPartPr>
              <p14:xfrm>
                <a:off x="3597660" y="4801755"/>
                <a:ext cx="189000" cy="143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43904AD-F806-4742-B7CF-BCEF03FF32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89020" y="4792755"/>
                  <a:ext cx="206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F4CB46-337B-40BB-8EF5-8564502A753D}"/>
                    </a:ext>
                  </a:extLst>
                </p14:cNvPr>
                <p14:cNvContentPartPr/>
                <p14:nvPr/>
              </p14:nvContentPartPr>
              <p14:xfrm>
                <a:off x="3754260" y="4767915"/>
                <a:ext cx="201240" cy="335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F4CB46-337B-40BB-8EF5-8564502A75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45260" y="4759275"/>
                  <a:ext cx="218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538D17-06ED-4798-8A02-A4A7680B1BD7}"/>
                    </a:ext>
                  </a:extLst>
                </p14:cNvPr>
                <p14:cNvContentPartPr/>
                <p14:nvPr/>
              </p14:nvContentPartPr>
              <p14:xfrm>
                <a:off x="3925260" y="4755315"/>
                <a:ext cx="278640" cy="12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538D17-06ED-4798-8A02-A4A7680B1B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16620" y="4746315"/>
                  <a:ext cx="29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539EDC1-82C8-4E45-A9AF-F469D89FF6BD}"/>
                    </a:ext>
                  </a:extLst>
                </p14:cNvPr>
                <p14:cNvContentPartPr/>
                <p14:nvPr/>
              </p14:nvContentPartPr>
              <p14:xfrm>
                <a:off x="4209660" y="4633635"/>
                <a:ext cx="127080" cy="23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539EDC1-82C8-4E45-A9AF-F469D89FF6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00660" y="4624635"/>
                  <a:ext cx="144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47C4970-9EEF-4AE8-B9A6-94E4A8FB3B21}"/>
                    </a:ext>
                  </a:extLst>
                </p14:cNvPr>
                <p14:cNvContentPartPr/>
                <p14:nvPr/>
              </p14:nvContentPartPr>
              <p14:xfrm>
                <a:off x="4338180" y="4695555"/>
                <a:ext cx="157320" cy="11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47C4970-9EEF-4AE8-B9A6-94E4A8FB3B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29180" y="4686555"/>
                  <a:ext cx="174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EB0617-995F-4D21-88D0-99C07BD5CE7E}"/>
                    </a:ext>
                  </a:extLst>
                </p14:cNvPr>
                <p14:cNvContentPartPr/>
                <p14:nvPr/>
              </p14:nvContentPartPr>
              <p14:xfrm>
                <a:off x="4388220" y="4465155"/>
                <a:ext cx="177120" cy="251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EB0617-995F-4D21-88D0-99C07BD5CE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79580" y="4456515"/>
                  <a:ext cx="194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E2343F-EADF-440A-B05E-D9D5CE07D968}"/>
                    </a:ext>
                  </a:extLst>
                </p14:cNvPr>
                <p14:cNvContentPartPr/>
                <p14:nvPr/>
              </p14:nvContentPartPr>
              <p14:xfrm>
                <a:off x="4597740" y="4612755"/>
                <a:ext cx="93960" cy="192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E2343F-EADF-440A-B05E-D9D5CE07D9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89100" y="4604115"/>
                  <a:ext cx="11160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C39B958-41E4-4530-A44B-872AA58C6C43}"/>
              </a:ext>
            </a:extLst>
          </p:cNvPr>
          <p:cNvGrpSpPr/>
          <p:nvPr/>
        </p:nvGrpSpPr>
        <p:grpSpPr>
          <a:xfrm>
            <a:off x="4703580" y="3613755"/>
            <a:ext cx="2368800" cy="603720"/>
            <a:chOff x="4703580" y="3613755"/>
            <a:chExt cx="236880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9587F1-56D1-4A8F-89DF-D9E32ED8E12D}"/>
                    </a:ext>
                  </a:extLst>
                </p14:cNvPr>
                <p14:cNvContentPartPr/>
                <p14:nvPr/>
              </p14:nvContentPartPr>
              <p14:xfrm>
                <a:off x="4855860" y="3919035"/>
                <a:ext cx="190440" cy="170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9587F1-56D1-4A8F-89DF-D9E32ED8E1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47220" y="3910395"/>
                  <a:ext cx="208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1E0CD10-1053-4A78-8006-108BF02523EB}"/>
                    </a:ext>
                  </a:extLst>
                </p14:cNvPr>
                <p14:cNvContentPartPr/>
                <p14:nvPr/>
              </p14:nvContentPartPr>
              <p14:xfrm>
                <a:off x="4703580" y="3785115"/>
                <a:ext cx="524880" cy="432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1E0CD10-1053-4A78-8006-108BF02523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94940" y="3776115"/>
                  <a:ext cx="542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967363-5832-43FF-8423-FA35F95D7FE5}"/>
                    </a:ext>
                  </a:extLst>
                </p14:cNvPr>
                <p14:cNvContentPartPr/>
                <p14:nvPr/>
              </p14:nvContentPartPr>
              <p14:xfrm>
                <a:off x="5406300" y="3745875"/>
                <a:ext cx="205200" cy="300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967363-5832-43FF-8423-FA35F95D7F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97660" y="3737235"/>
                  <a:ext cx="222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BE8810-BD39-4835-B7E1-581F122AD527}"/>
                    </a:ext>
                  </a:extLst>
                </p14:cNvPr>
                <p14:cNvContentPartPr/>
                <p14:nvPr/>
              </p14:nvContentPartPr>
              <p14:xfrm>
                <a:off x="5708700" y="3726435"/>
                <a:ext cx="302760" cy="283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BE8810-BD39-4835-B7E1-581F122AD5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00060" y="3717795"/>
                  <a:ext cx="320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F4F7D00-62AC-4670-B419-CDD4F455C50F}"/>
                    </a:ext>
                  </a:extLst>
                </p14:cNvPr>
                <p14:cNvContentPartPr/>
                <p14:nvPr/>
              </p14:nvContentPartPr>
              <p14:xfrm>
                <a:off x="6029460" y="3731475"/>
                <a:ext cx="161280" cy="20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F4F7D00-62AC-4670-B419-CDD4F455C5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0820" y="3722475"/>
                  <a:ext cx="178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59A62A0-0488-4552-B37C-7830EBCCECD9}"/>
                    </a:ext>
                  </a:extLst>
                </p14:cNvPr>
                <p14:cNvContentPartPr/>
                <p14:nvPr/>
              </p14:nvContentPartPr>
              <p14:xfrm>
                <a:off x="6262020" y="3692235"/>
                <a:ext cx="106920" cy="228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59A62A0-0488-4552-B37C-7830EBCCEC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53380" y="3683595"/>
                  <a:ext cx="12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522D99-23C2-4241-B014-19811ABB0AE3}"/>
                    </a:ext>
                  </a:extLst>
                </p14:cNvPr>
                <p14:cNvContentPartPr/>
                <p14:nvPr/>
              </p14:nvContentPartPr>
              <p14:xfrm>
                <a:off x="6255540" y="3792675"/>
                <a:ext cx="195120" cy="27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522D99-23C2-4241-B014-19811ABB0A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46900" y="3784035"/>
                  <a:ext cx="212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AF908D4-36C9-4CB9-9E55-18F818183372}"/>
                    </a:ext>
                  </a:extLst>
                </p14:cNvPr>
                <p14:cNvContentPartPr/>
                <p14:nvPr/>
              </p14:nvContentPartPr>
              <p14:xfrm>
                <a:off x="6347700" y="3763875"/>
                <a:ext cx="245160" cy="119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AF908D4-36C9-4CB9-9E55-18F8181833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38700" y="3755235"/>
                  <a:ext cx="26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3BD272-11B7-484C-A1E1-3E2B24085D4C}"/>
                    </a:ext>
                  </a:extLst>
                </p14:cNvPr>
                <p14:cNvContentPartPr/>
                <p14:nvPr/>
              </p14:nvContentPartPr>
              <p14:xfrm>
                <a:off x="6624180" y="3613755"/>
                <a:ext cx="33480" cy="26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3BD272-11B7-484C-A1E1-3E2B24085D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15540" y="3605115"/>
                  <a:ext cx="51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7133A2-C3FF-4365-8770-F999CBAD243D}"/>
                    </a:ext>
                  </a:extLst>
                </p14:cNvPr>
                <p14:cNvContentPartPr/>
                <p14:nvPr/>
              </p14:nvContentPartPr>
              <p14:xfrm>
                <a:off x="6593580" y="3734715"/>
                <a:ext cx="119880" cy="3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7133A2-C3FF-4365-8770-F999CBAD243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84580" y="3726075"/>
                  <a:ext cx="13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3C151E-0F36-4474-8BFF-300FFAD04F3E}"/>
                    </a:ext>
                  </a:extLst>
                </p14:cNvPr>
                <p14:cNvContentPartPr/>
                <p14:nvPr/>
              </p14:nvContentPartPr>
              <p14:xfrm>
                <a:off x="6688260" y="3710595"/>
                <a:ext cx="182160" cy="134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3C151E-0F36-4474-8BFF-300FFAD04F3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79620" y="3701955"/>
                  <a:ext cx="199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D91F72-994B-4E8E-B79C-DC3FA9F25B64}"/>
                    </a:ext>
                  </a:extLst>
                </p14:cNvPr>
                <p14:cNvContentPartPr/>
                <p14:nvPr/>
              </p14:nvContentPartPr>
              <p14:xfrm>
                <a:off x="6854580" y="3775035"/>
                <a:ext cx="217800" cy="162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D91F72-994B-4E8E-B79C-DC3FA9F25B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45580" y="3766395"/>
                  <a:ext cx="2354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FFA9C64-ED33-4B58-BE92-B955D5B2386E}"/>
              </a:ext>
            </a:extLst>
          </p:cNvPr>
          <p:cNvGrpSpPr/>
          <p:nvPr/>
        </p:nvGrpSpPr>
        <p:grpSpPr>
          <a:xfrm>
            <a:off x="7173900" y="3380835"/>
            <a:ext cx="1166760" cy="527040"/>
            <a:chOff x="7173900" y="3380835"/>
            <a:chExt cx="116676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AE597E-62E9-4AF5-8A94-9226149430D3}"/>
                    </a:ext>
                  </a:extLst>
                </p14:cNvPr>
                <p14:cNvContentPartPr/>
                <p14:nvPr/>
              </p14:nvContentPartPr>
              <p14:xfrm>
                <a:off x="7173900" y="3652635"/>
                <a:ext cx="167760" cy="120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AE597E-62E9-4AF5-8A94-9226149430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65260" y="3643635"/>
                  <a:ext cx="185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3592EB-951D-4358-B148-14EF85078B99}"/>
                    </a:ext>
                  </a:extLst>
                </p14:cNvPr>
                <p14:cNvContentPartPr/>
                <p14:nvPr/>
              </p14:nvContentPartPr>
              <p14:xfrm>
                <a:off x="7394220" y="3598275"/>
                <a:ext cx="65880" cy="7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3592EB-951D-4358-B148-14EF85078B9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85580" y="3589635"/>
                  <a:ext cx="83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A0AA74-7668-4CD6-8AF1-26B112E91537}"/>
                    </a:ext>
                  </a:extLst>
                </p14:cNvPr>
                <p14:cNvContentPartPr/>
                <p14:nvPr/>
              </p14:nvContentPartPr>
              <p14:xfrm>
                <a:off x="7366140" y="3600795"/>
                <a:ext cx="95400" cy="69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A0AA74-7668-4CD6-8AF1-26B112E915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7500" y="3591795"/>
                  <a:ext cx="113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67566C-7E49-4E70-965B-76F3B922F564}"/>
                    </a:ext>
                  </a:extLst>
                </p14:cNvPr>
                <p14:cNvContentPartPr/>
                <p14:nvPr/>
              </p14:nvContentPartPr>
              <p14:xfrm>
                <a:off x="7325460" y="3596835"/>
                <a:ext cx="178560" cy="31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67566C-7E49-4E70-965B-76F3B922F5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16820" y="3587835"/>
                  <a:ext cx="196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5BA9D7-BC1E-461F-822D-FB93FB20432E}"/>
                    </a:ext>
                  </a:extLst>
                </p14:cNvPr>
                <p14:cNvContentPartPr/>
                <p14:nvPr/>
              </p14:nvContentPartPr>
              <p14:xfrm>
                <a:off x="7478100" y="3651195"/>
                <a:ext cx="325440" cy="90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5BA9D7-BC1E-461F-822D-FB93FB2043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69460" y="3642555"/>
                  <a:ext cx="343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4FD1940-DF9D-4D07-A4F7-E07EBB3A87AC}"/>
                    </a:ext>
                  </a:extLst>
                </p14:cNvPr>
                <p14:cNvContentPartPr/>
                <p14:nvPr/>
              </p14:nvContentPartPr>
              <p14:xfrm>
                <a:off x="7799220" y="3493875"/>
                <a:ext cx="130320" cy="231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4FD1940-DF9D-4D07-A4F7-E07EBB3A87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90580" y="3484875"/>
                  <a:ext cx="147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797216A-44BF-4C2C-8F29-6195E12012D5}"/>
                    </a:ext>
                  </a:extLst>
                </p14:cNvPr>
                <p14:cNvContentPartPr/>
                <p14:nvPr/>
              </p14:nvContentPartPr>
              <p14:xfrm>
                <a:off x="7907220" y="3380835"/>
                <a:ext cx="279360" cy="306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797216A-44BF-4C2C-8F29-6195E12012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98220" y="3372195"/>
                  <a:ext cx="297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441ABA-D20C-4C54-9B8B-ADFF8458A478}"/>
                    </a:ext>
                  </a:extLst>
                </p14:cNvPr>
                <p14:cNvContentPartPr/>
                <p14:nvPr/>
              </p14:nvContentPartPr>
              <p14:xfrm>
                <a:off x="8176140" y="3655515"/>
                <a:ext cx="164520" cy="173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441ABA-D20C-4C54-9B8B-ADFF8458A4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67140" y="3646875"/>
                  <a:ext cx="18216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A26602B-97F6-42F3-9F15-70CE29076CEB}"/>
              </a:ext>
            </a:extLst>
          </p:cNvPr>
          <p:cNvGrpSpPr/>
          <p:nvPr/>
        </p:nvGrpSpPr>
        <p:grpSpPr>
          <a:xfrm>
            <a:off x="6177780" y="4113795"/>
            <a:ext cx="2917440" cy="1031040"/>
            <a:chOff x="6177780" y="4113795"/>
            <a:chExt cx="2917440" cy="10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9FCC61-7EF9-4682-A564-6D75BF7CE542}"/>
                    </a:ext>
                  </a:extLst>
                </p14:cNvPr>
                <p14:cNvContentPartPr/>
                <p14:nvPr/>
              </p14:nvContentPartPr>
              <p14:xfrm>
                <a:off x="6474420" y="4190835"/>
                <a:ext cx="161280" cy="217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9FCC61-7EF9-4682-A564-6D75BF7CE54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65780" y="4182195"/>
                  <a:ext cx="178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104344-4911-473B-A751-E61151BD5DA0}"/>
                    </a:ext>
                  </a:extLst>
                </p14:cNvPr>
                <p14:cNvContentPartPr/>
                <p14:nvPr/>
              </p14:nvContentPartPr>
              <p14:xfrm>
                <a:off x="6497100" y="4279755"/>
                <a:ext cx="20808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104344-4911-473B-A751-E61151BD5DA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88100" y="4270755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E7132A-DCC1-450F-91E6-E9F31184589C}"/>
                    </a:ext>
                  </a:extLst>
                </p14:cNvPr>
                <p14:cNvContentPartPr/>
                <p14:nvPr/>
              </p14:nvContentPartPr>
              <p14:xfrm>
                <a:off x="6620940" y="4240155"/>
                <a:ext cx="212760" cy="139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E7132A-DCC1-450F-91E6-E9F3118458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12300" y="4231515"/>
                  <a:ext cx="23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1E44C9-C5E3-4C06-88BA-B108C1866062}"/>
                    </a:ext>
                  </a:extLst>
                </p14:cNvPr>
                <p14:cNvContentPartPr/>
                <p14:nvPr/>
              </p14:nvContentPartPr>
              <p14:xfrm>
                <a:off x="6847380" y="4225755"/>
                <a:ext cx="155160" cy="19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1E44C9-C5E3-4C06-88BA-B108C186606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38380" y="4217115"/>
                  <a:ext cx="172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DB70843-E563-4D21-BDB7-D5CA174867FD}"/>
                    </a:ext>
                  </a:extLst>
                </p14:cNvPr>
                <p14:cNvContentPartPr/>
                <p14:nvPr/>
              </p14:nvContentPartPr>
              <p14:xfrm>
                <a:off x="6964380" y="4113795"/>
                <a:ext cx="238320" cy="323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DB70843-E563-4D21-BDB7-D5CA174867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955740" y="4105155"/>
                  <a:ext cx="2559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A6BA94-2C05-442E-91AF-3229A7A5C8F4}"/>
                    </a:ext>
                  </a:extLst>
                </p14:cNvPr>
                <p14:cNvContentPartPr/>
                <p14:nvPr/>
              </p14:nvContentPartPr>
              <p14:xfrm>
                <a:off x="6177780" y="4822635"/>
                <a:ext cx="193680" cy="53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A6BA94-2C05-442E-91AF-3229A7A5C8F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68780" y="4813995"/>
                  <a:ext cx="211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8946677-A2DE-4058-BE2D-96D0F0EB5F9F}"/>
                    </a:ext>
                  </a:extLst>
                </p14:cNvPr>
                <p14:cNvContentPartPr/>
                <p14:nvPr/>
              </p14:nvContentPartPr>
              <p14:xfrm>
                <a:off x="6212340" y="4882035"/>
                <a:ext cx="252360" cy="27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8946677-A2DE-4058-BE2D-96D0F0EB5F9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03700" y="4873395"/>
                  <a:ext cx="270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231366-BB26-47EA-834C-4CF3AE2EDFAC}"/>
                    </a:ext>
                  </a:extLst>
                </p14:cNvPr>
                <p14:cNvContentPartPr/>
                <p14:nvPr/>
              </p14:nvContentPartPr>
              <p14:xfrm>
                <a:off x="6758100" y="4669635"/>
                <a:ext cx="145440" cy="28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231366-BB26-47EA-834C-4CF3AE2EDFA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49100" y="4660635"/>
                  <a:ext cx="163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2E74393-6E27-4CF3-860D-D2CEA008F8D5}"/>
                    </a:ext>
                  </a:extLst>
                </p14:cNvPr>
                <p14:cNvContentPartPr/>
                <p14:nvPr/>
              </p14:nvContentPartPr>
              <p14:xfrm>
                <a:off x="7025580" y="4654515"/>
                <a:ext cx="183240" cy="19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2E74393-6E27-4CF3-860D-D2CEA008F8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16580" y="4645875"/>
                  <a:ext cx="200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E41E9EE-76F5-4127-8574-98151D863E87}"/>
                    </a:ext>
                  </a:extLst>
                </p14:cNvPr>
                <p14:cNvContentPartPr/>
                <p14:nvPr/>
              </p14:nvContentPartPr>
              <p14:xfrm>
                <a:off x="7249140" y="4573155"/>
                <a:ext cx="67320" cy="25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E41E9EE-76F5-4127-8574-98151D863E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40140" y="4564155"/>
                  <a:ext cx="84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73E40B-23AB-4967-8969-C04FFE4077DF}"/>
                    </a:ext>
                  </a:extLst>
                </p14:cNvPr>
                <p14:cNvContentPartPr/>
                <p14:nvPr/>
              </p14:nvContentPartPr>
              <p14:xfrm>
                <a:off x="7225380" y="4708875"/>
                <a:ext cx="17784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73E40B-23AB-4967-8969-C04FFE4077D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16740" y="4700235"/>
                  <a:ext cx="195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04FB74F-F0E5-4233-99D4-B4C3FDA0E998}"/>
                    </a:ext>
                  </a:extLst>
                </p14:cNvPr>
                <p14:cNvContentPartPr/>
                <p14:nvPr/>
              </p14:nvContentPartPr>
              <p14:xfrm>
                <a:off x="7340940" y="4662795"/>
                <a:ext cx="177480" cy="77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04FB74F-F0E5-4233-99D4-B4C3FDA0E99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32300" y="4653795"/>
                  <a:ext cx="19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E57210F-1CBC-48C0-BACD-2BC9E782F89C}"/>
                    </a:ext>
                  </a:extLst>
                </p14:cNvPr>
                <p14:cNvContentPartPr/>
                <p14:nvPr/>
              </p14:nvContentPartPr>
              <p14:xfrm>
                <a:off x="7530660" y="4506915"/>
                <a:ext cx="38520" cy="249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E57210F-1CBC-48C0-BACD-2BC9E782F89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21660" y="4498275"/>
                  <a:ext cx="56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13C7F9-0816-45BF-9C49-9E4EC9C7E382}"/>
                    </a:ext>
                  </a:extLst>
                </p14:cNvPr>
                <p14:cNvContentPartPr/>
                <p14:nvPr/>
              </p14:nvContentPartPr>
              <p14:xfrm>
                <a:off x="7489620" y="4649115"/>
                <a:ext cx="11628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13C7F9-0816-45BF-9C49-9E4EC9C7E3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80620" y="4640115"/>
                  <a:ext cx="1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627723C-0BE5-4ACC-A284-8E72ED9E52BE}"/>
                    </a:ext>
                  </a:extLst>
                </p14:cNvPr>
                <p14:cNvContentPartPr/>
                <p14:nvPr/>
              </p14:nvContentPartPr>
              <p14:xfrm>
                <a:off x="7578540" y="4577835"/>
                <a:ext cx="171720" cy="122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627723C-0BE5-4ACC-A284-8E72ED9E52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69540" y="4568835"/>
                  <a:ext cx="189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75690A-6FCF-42FD-A759-0C802CB2847D}"/>
                    </a:ext>
                  </a:extLst>
                </p14:cNvPr>
                <p14:cNvContentPartPr/>
                <p14:nvPr/>
              </p14:nvContentPartPr>
              <p14:xfrm>
                <a:off x="7770780" y="4678275"/>
                <a:ext cx="149760" cy="144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75690A-6FCF-42FD-A759-0C802CB284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61780" y="4669275"/>
                  <a:ext cx="167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BBB4C68-68E6-4093-BCCF-BAE6F3EB3A5A}"/>
                    </a:ext>
                  </a:extLst>
                </p14:cNvPr>
                <p14:cNvContentPartPr/>
                <p14:nvPr/>
              </p14:nvContentPartPr>
              <p14:xfrm>
                <a:off x="8065260" y="4445715"/>
                <a:ext cx="90360" cy="225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BBB4C68-68E6-4093-BCCF-BAE6F3EB3A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56620" y="4437075"/>
                  <a:ext cx="108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5DEF023-D80D-47A2-B57B-8176C93F7520}"/>
                    </a:ext>
                  </a:extLst>
                </p14:cNvPr>
                <p14:cNvContentPartPr/>
                <p14:nvPr/>
              </p14:nvContentPartPr>
              <p14:xfrm>
                <a:off x="8070660" y="4570275"/>
                <a:ext cx="122760" cy="18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5DEF023-D80D-47A2-B57B-8176C93F75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62020" y="4561275"/>
                  <a:ext cx="14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880FA1-5F41-4A1E-B57C-BF59FA6E445C}"/>
                    </a:ext>
                  </a:extLst>
                </p14:cNvPr>
                <p14:cNvContentPartPr/>
                <p14:nvPr/>
              </p14:nvContentPartPr>
              <p14:xfrm>
                <a:off x="8175420" y="4536435"/>
                <a:ext cx="153360" cy="11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880FA1-5F41-4A1E-B57C-BF59FA6E44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66420" y="4527795"/>
                  <a:ext cx="171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5439F4-A602-4C3E-9E18-FF0370EF7919}"/>
                    </a:ext>
                  </a:extLst>
                </p14:cNvPr>
                <p14:cNvContentPartPr/>
                <p14:nvPr/>
              </p14:nvContentPartPr>
              <p14:xfrm>
                <a:off x="8349300" y="4487835"/>
                <a:ext cx="26640" cy="180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5439F4-A602-4C3E-9E18-FF0370EF791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40660" y="4479195"/>
                  <a:ext cx="44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F050DD-6FCA-4A5C-950D-330EA3BD23C3}"/>
                    </a:ext>
                  </a:extLst>
                </p14:cNvPr>
                <p14:cNvContentPartPr/>
                <p14:nvPr/>
              </p14:nvContentPartPr>
              <p14:xfrm>
                <a:off x="8320140" y="4480635"/>
                <a:ext cx="150120" cy="136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F050DD-6FCA-4A5C-950D-330EA3BD23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11140" y="4471635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B685EE-BD5A-454B-8BE9-81003DC11D69}"/>
                    </a:ext>
                  </a:extLst>
                </p14:cNvPr>
                <p14:cNvContentPartPr/>
                <p14:nvPr/>
              </p14:nvContentPartPr>
              <p14:xfrm>
                <a:off x="8561340" y="4398195"/>
                <a:ext cx="120960" cy="214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B685EE-BD5A-454B-8BE9-81003DC11D6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52340" y="4389195"/>
                  <a:ext cx="138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5AF6420-FF5D-4EF6-8852-F2A552197922}"/>
                    </a:ext>
                  </a:extLst>
                </p14:cNvPr>
                <p14:cNvContentPartPr/>
                <p14:nvPr/>
              </p14:nvContentPartPr>
              <p14:xfrm>
                <a:off x="8572500" y="4480995"/>
                <a:ext cx="92520" cy="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5AF6420-FF5D-4EF6-8852-F2A5521979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563860" y="4471995"/>
                  <a:ext cx="11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8228840-857A-45D7-9A87-40396201B602}"/>
                    </a:ext>
                  </a:extLst>
                </p14:cNvPr>
                <p14:cNvContentPartPr/>
                <p14:nvPr/>
              </p14:nvContentPartPr>
              <p14:xfrm>
                <a:off x="8633340" y="4452915"/>
                <a:ext cx="216360" cy="104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8228840-857A-45D7-9A87-40396201B60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624700" y="4443915"/>
                  <a:ext cx="234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E3320A-577D-4899-BE4A-B16AB26B0005}"/>
                    </a:ext>
                  </a:extLst>
                </p14:cNvPr>
                <p14:cNvContentPartPr/>
                <p14:nvPr/>
              </p14:nvContentPartPr>
              <p14:xfrm>
                <a:off x="8807580" y="4430955"/>
                <a:ext cx="172800" cy="120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E3320A-577D-4899-BE4A-B16AB26B00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98580" y="4421955"/>
                  <a:ext cx="190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334D92-E18F-49A0-AC54-70477A26D4D8}"/>
                    </a:ext>
                  </a:extLst>
                </p14:cNvPr>
                <p14:cNvContentPartPr/>
                <p14:nvPr/>
              </p14:nvContentPartPr>
              <p14:xfrm>
                <a:off x="8040060" y="4874475"/>
                <a:ext cx="201240" cy="152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334D92-E18F-49A0-AC54-70477A26D4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31060" y="4865475"/>
                  <a:ext cx="218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7369EE-2D41-4669-AACD-1B8E5FB95F8F}"/>
                    </a:ext>
                  </a:extLst>
                </p14:cNvPr>
                <p14:cNvContentPartPr/>
                <p14:nvPr/>
              </p14:nvContentPartPr>
              <p14:xfrm>
                <a:off x="8277300" y="4848195"/>
                <a:ext cx="156960" cy="296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7369EE-2D41-4669-AACD-1B8E5FB95F8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68300" y="4839195"/>
                  <a:ext cx="174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9DDAD2A-E267-4E32-ADD7-E0874E87D543}"/>
                    </a:ext>
                  </a:extLst>
                </p14:cNvPr>
                <p14:cNvContentPartPr/>
                <p14:nvPr/>
              </p14:nvContentPartPr>
              <p14:xfrm>
                <a:off x="8397900" y="4893555"/>
                <a:ext cx="215640" cy="74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9DDAD2A-E267-4E32-ADD7-E0874E87D54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89260" y="4884555"/>
                  <a:ext cx="233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2A15C87-1805-4B97-907D-D01D3A390098}"/>
                    </a:ext>
                  </a:extLst>
                </p14:cNvPr>
                <p14:cNvContentPartPr/>
                <p14:nvPr/>
              </p14:nvContentPartPr>
              <p14:xfrm>
                <a:off x="8653500" y="4769715"/>
                <a:ext cx="137160" cy="189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2A15C87-1805-4B97-907D-D01D3A3900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44500" y="4761075"/>
                  <a:ext cx="154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703AB4-C666-426D-816B-CA6456A7DE02}"/>
                    </a:ext>
                  </a:extLst>
                </p14:cNvPr>
                <p14:cNvContentPartPr/>
                <p14:nvPr/>
              </p14:nvContentPartPr>
              <p14:xfrm>
                <a:off x="8809020" y="4657035"/>
                <a:ext cx="243000" cy="274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703AB4-C666-426D-816B-CA6456A7DE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00020" y="4648035"/>
                  <a:ext cx="260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74688B2-B83E-4B75-BD70-0343A1E622C8}"/>
                    </a:ext>
                  </a:extLst>
                </p14:cNvPr>
                <p14:cNvContentPartPr/>
                <p14:nvPr/>
              </p14:nvContentPartPr>
              <p14:xfrm>
                <a:off x="8887860" y="4678275"/>
                <a:ext cx="207360" cy="323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74688B2-B83E-4B75-BD70-0343A1E622C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79220" y="4669275"/>
                  <a:ext cx="2250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37BC181-F941-4D0F-B6F5-9099FF87E2D5}"/>
              </a:ext>
            </a:extLst>
          </p:cNvPr>
          <p:cNvGrpSpPr/>
          <p:nvPr/>
        </p:nvGrpSpPr>
        <p:grpSpPr>
          <a:xfrm>
            <a:off x="4301820" y="5426355"/>
            <a:ext cx="231840" cy="206640"/>
            <a:chOff x="4301820" y="5426355"/>
            <a:chExt cx="2318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2452391-4A2F-4B6F-A797-1274B103D47A}"/>
                    </a:ext>
                  </a:extLst>
                </p14:cNvPr>
                <p14:cNvContentPartPr/>
                <p14:nvPr/>
              </p14:nvContentPartPr>
              <p14:xfrm>
                <a:off x="4301820" y="5599875"/>
                <a:ext cx="52560" cy="31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2452391-4A2F-4B6F-A797-1274B103D47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93180" y="5590875"/>
                  <a:ext cx="70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2DE8C39-CABF-4A51-AA45-EED27495BE4A}"/>
                    </a:ext>
                  </a:extLst>
                </p14:cNvPr>
                <p14:cNvContentPartPr/>
                <p14:nvPr/>
              </p14:nvContentPartPr>
              <p14:xfrm>
                <a:off x="4440420" y="5426355"/>
                <a:ext cx="93240" cy="20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2DE8C39-CABF-4A51-AA45-EED27495BE4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31780" y="5417355"/>
                  <a:ext cx="11088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699087D-585C-4F29-9CDB-9B51DE5F01B2}"/>
                  </a:ext>
                </a:extLst>
              </p14:cNvPr>
              <p14:cNvContentPartPr/>
              <p14:nvPr/>
            </p14:nvContentPartPr>
            <p14:xfrm>
              <a:off x="4782060" y="5506635"/>
              <a:ext cx="9720" cy="86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699087D-585C-4F29-9CDB-9B51DE5F01B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773060" y="5497635"/>
                <a:ext cx="2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1DFAA27-7D39-40E4-AC59-525A7F988EC2}"/>
                  </a:ext>
                </a:extLst>
              </p14:cNvPr>
              <p14:cNvContentPartPr/>
              <p14:nvPr/>
            </p14:nvContentPartPr>
            <p14:xfrm>
              <a:off x="4994100" y="5363355"/>
              <a:ext cx="225360" cy="3225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1DFAA27-7D39-40E4-AC59-525A7F988EC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985100" y="5354715"/>
                <a:ext cx="2430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5B1EC59-85A3-4C84-9FB7-4A411E4C8F1D}"/>
                  </a:ext>
                </a:extLst>
              </p14:cNvPr>
              <p14:cNvContentPartPr/>
              <p14:nvPr/>
            </p14:nvContentPartPr>
            <p14:xfrm>
              <a:off x="5296500" y="5346435"/>
              <a:ext cx="231840" cy="3290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5B1EC59-85A3-4C84-9FB7-4A411E4C8F1D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287860" y="5337795"/>
                <a:ext cx="2494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8CFC2789-8F85-48B2-A931-42801EAF739B}"/>
                  </a:ext>
                </a:extLst>
              </p14:cNvPr>
              <p14:cNvContentPartPr/>
              <p14:nvPr/>
            </p14:nvContentPartPr>
            <p14:xfrm>
              <a:off x="5495220" y="5378115"/>
              <a:ext cx="237600" cy="273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8CFC2789-8F85-48B2-A931-42801EAF739B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486220" y="5369475"/>
                <a:ext cx="2552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6009685-ED48-48DF-ABCB-E17F6F36F03B}"/>
                  </a:ext>
                </a:extLst>
              </p14:cNvPr>
              <p14:cNvContentPartPr/>
              <p14:nvPr/>
            </p14:nvContentPartPr>
            <p14:xfrm>
              <a:off x="5748300" y="5596995"/>
              <a:ext cx="106920" cy="1490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6009685-ED48-48DF-ABCB-E17F6F36F03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39660" y="5587995"/>
                <a:ext cx="124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C257AFA-4D8B-4403-87A9-D6F35EE47B75}"/>
                  </a:ext>
                </a:extLst>
              </p14:cNvPr>
              <p14:cNvContentPartPr/>
              <p14:nvPr/>
            </p14:nvContentPartPr>
            <p14:xfrm>
              <a:off x="5959980" y="5400435"/>
              <a:ext cx="270000" cy="1191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C257AFA-4D8B-4403-87A9-D6F35EE47B75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51340" y="5391795"/>
                <a:ext cx="287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7C4CD1E-1B58-4A24-A916-E461020C3BD7}"/>
                  </a:ext>
                </a:extLst>
              </p14:cNvPr>
              <p14:cNvContentPartPr/>
              <p14:nvPr/>
            </p14:nvContentPartPr>
            <p14:xfrm>
              <a:off x="6262020" y="5521395"/>
              <a:ext cx="117000" cy="1152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7C4CD1E-1B58-4A24-A916-E461020C3BD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253380" y="5512395"/>
                <a:ext cx="1346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E756E7C8-CBD7-43A8-B693-E9DD3AA9B926}"/>
                  </a:ext>
                </a:extLst>
              </p14:cNvPr>
              <p14:cNvContentPartPr/>
              <p14:nvPr/>
            </p14:nvContentPartPr>
            <p14:xfrm>
              <a:off x="6484500" y="5373795"/>
              <a:ext cx="175680" cy="1166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E756E7C8-CBD7-43A8-B693-E9DD3AA9B92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475860" y="5364795"/>
                <a:ext cx="193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69DFF50-3D88-4969-8ACD-5787BA552BA7}"/>
                  </a:ext>
                </a:extLst>
              </p14:cNvPr>
              <p14:cNvContentPartPr/>
              <p14:nvPr/>
            </p14:nvContentPartPr>
            <p14:xfrm>
              <a:off x="6642180" y="5271555"/>
              <a:ext cx="209880" cy="327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69DFF50-3D88-4969-8ACD-5787BA552BA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33180" y="5262915"/>
                <a:ext cx="22752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BEFE829-A507-41F3-A5DA-D7D7A7094C51}"/>
              </a:ext>
            </a:extLst>
          </p:cNvPr>
          <p:cNvGrpSpPr/>
          <p:nvPr/>
        </p:nvGrpSpPr>
        <p:grpSpPr>
          <a:xfrm>
            <a:off x="7059780" y="5155275"/>
            <a:ext cx="1818360" cy="442080"/>
            <a:chOff x="7059780" y="5155275"/>
            <a:chExt cx="181836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7F3A3A-C553-4311-9E0B-E97078A6216B}"/>
                    </a:ext>
                  </a:extLst>
                </p14:cNvPr>
                <p14:cNvContentPartPr/>
                <p14:nvPr/>
              </p14:nvContentPartPr>
              <p14:xfrm>
                <a:off x="7082820" y="5385675"/>
                <a:ext cx="46080" cy="1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7F3A3A-C553-4311-9E0B-E97078A6216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74180" y="5377035"/>
                  <a:ext cx="6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9F9C91-B7C8-4D2B-B2A1-769609498F67}"/>
                    </a:ext>
                  </a:extLst>
                </p14:cNvPr>
                <p14:cNvContentPartPr/>
                <p14:nvPr/>
              </p14:nvContentPartPr>
              <p14:xfrm>
                <a:off x="7064100" y="5428155"/>
                <a:ext cx="189720" cy="24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9F9C91-B7C8-4D2B-B2A1-769609498F6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55100" y="5419155"/>
                  <a:ext cx="207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25A24C-679E-4519-B949-3EC08FB21D23}"/>
                    </a:ext>
                  </a:extLst>
                </p14:cNvPr>
                <p14:cNvContentPartPr/>
                <p14:nvPr/>
              </p14:nvContentPartPr>
              <p14:xfrm>
                <a:off x="7366500" y="5215755"/>
                <a:ext cx="275760" cy="252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25A24C-679E-4519-B949-3EC08FB21D2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57860" y="5206755"/>
                  <a:ext cx="293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F2D42EA-702C-4D45-915D-80F6546DB5EE}"/>
                    </a:ext>
                  </a:extLst>
                </p14:cNvPr>
                <p14:cNvContentPartPr/>
                <p14:nvPr/>
              </p14:nvContentPartPr>
              <p14:xfrm>
                <a:off x="7059780" y="5365515"/>
                <a:ext cx="126000" cy="10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F2D42EA-702C-4D45-915D-80F6546DB5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51140" y="5356875"/>
                  <a:ext cx="14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981436B-F787-496D-9AD2-8ED12D9DE868}"/>
                    </a:ext>
                  </a:extLst>
                </p14:cNvPr>
                <p14:cNvContentPartPr/>
                <p14:nvPr/>
              </p14:nvContentPartPr>
              <p14:xfrm>
                <a:off x="7614900" y="5226915"/>
                <a:ext cx="242280" cy="195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981436B-F787-496D-9AD2-8ED12D9DE8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06260" y="5217915"/>
                  <a:ext cx="259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9AF463-01D2-4449-90C4-616B0B2C65C5}"/>
                    </a:ext>
                  </a:extLst>
                </p14:cNvPr>
                <p14:cNvContentPartPr/>
                <p14:nvPr/>
              </p14:nvContentPartPr>
              <p14:xfrm>
                <a:off x="7914420" y="5390715"/>
                <a:ext cx="84240" cy="14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9AF463-01D2-4449-90C4-616B0B2C65C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5780" y="5381715"/>
                  <a:ext cx="101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76DB988-3575-4FFB-AED6-82BB24B4496A}"/>
                    </a:ext>
                  </a:extLst>
                </p14:cNvPr>
                <p14:cNvContentPartPr/>
                <p14:nvPr/>
              </p14:nvContentPartPr>
              <p14:xfrm>
                <a:off x="8154900" y="5305035"/>
                <a:ext cx="270000" cy="114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76DB988-3575-4FFB-AED6-82BB24B449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46260" y="5296395"/>
                  <a:ext cx="287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DDD4A6C-D342-4416-BCE2-DF24755FE0BB}"/>
                    </a:ext>
                  </a:extLst>
                </p14:cNvPr>
                <p14:cNvContentPartPr/>
                <p14:nvPr/>
              </p14:nvContentPartPr>
              <p14:xfrm>
                <a:off x="8420220" y="5260395"/>
                <a:ext cx="276480" cy="143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DDD4A6C-D342-4416-BCE2-DF24755FE0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411220" y="5251395"/>
                  <a:ext cx="29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2771ACA-1448-4547-8321-836CD926E5CF}"/>
                    </a:ext>
                  </a:extLst>
                </p14:cNvPr>
                <p14:cNvContentPartPr/>
                <p14:nvPr/>
              </p14:nvContentPartPr>
              <p14:xfrm>
                <a:off x="8648820" y="5155275"/>
                <a:ext cx="229320" cy="442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2771ACA-1448-4547-8321-836CD926E5C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40180" y="5146275"/>
                  <a:ext cx="246960" cy="45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037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A298002-D42D-4F41-B9C5-551A1DCD981E}"/>
              </a:ext>
            </a:extLst>
          </p:cNvPr>
          <p:cNvGrpSpPr/>
          <p:nvPr/>
        </p:nvGrpSpPr>
        <p:grpSpPr>
          <a:xfrm>
            <a:off x="300780" y="977190"/>
            <a:ext cx="8200080" cy="4372560"/>
            <a:chOff x="300780" y="977190"/>
            <a:chExt cx="8200080" cy="43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7C451BB-5DE9-46EF-A923-FED6F9AC9D6D}"/>
                    </a:ext>
                  </a:extLst>
                </p14:cNvPr>
                <p14:cNvContentPartPr/>
                <p14:nvPr/>
              </p14:nvContentPartPr>
              <p14:xfrm>
                <a:off x="441540" y="1119750"/>
                <a:ext cx="1055520" cy="141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7C451BB-5DE9-46EF-A923-FED6F9AC9D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540" y="1111110"/>
                  <a:ext cx="107316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0CC129-3BCF-4CA9-B5CE-615FAFEC8337}"/>
                    </a:ext>
                  </a:extLst>
                </p14:cNvPr>
                <p14:cNvContentPartPr/>
                <p14:nvPr/>
              </p14:nvContentPartPr>
              <p14:xfrm>
                <a:off x="1413900" y="1216590"/>
                <a:ext cx="64440" cy="122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0CC129-3BCF-4CA9-B5CE-615FAFEC83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4900" y="1207950"/>
                  <a:ext cx="82080" cy="12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04066C-BBC2-411B-9E02-35547C2B2B7C}"/>
                    </a:ext>
                  </a:extLst>
                </p14:cNvPr>
                <p14:cNvContentPartPr/>
                <p14:nvPr/>
              </p14:nvContentPartPr>
              <p14:xfrm>
                <a:off x="763380" y="2213430"/>
                <a:ext cx="383040" cy="21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04066C-BBC2-411B-9E02-35547C2B2B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4740" y="2204430"/>
                  <a:ext cx="40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2AEF2EC-E132-4817-BC0D-A07F0457CD3D}"/>
                    </a:ext>
                  </a:extLst>
                </p14:cNvPr>
                <p14:cNvContentPartPr/>
                <p14:nvPr/>
              </p14:nvContentPartPr>
              <p14:xfrm>
                <a:off x="805500" y="2294070"/>
                <a:ext cx="392760" cy="7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2AEF2EC-E132-4817-BC0D-A07F0457CD3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500" y="2285430"/>
                  <a:ext cx="410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98E2E4-E9AF-4997-BFD5-F58A2B6C2ABE}"/>
                    </a:ext>
                  </a:extLst>
                </p14:cNvPr>
                <p14:cNvContentPartPr/>
                <p14:nvPr/>
              </p14:nvContentPartPr>
              <p14:xfrm>
                <a:off x="524340" y="1953870"/>
                <a:ext cx="874440" cy="65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98E2E4-E9AF-4997-BFD5-F58A2B6C2A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5340" y="1945230"/>
                  <a:ext cx="892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30C7D5-58F1-49B4-A0DA-28D1B06A206A}"/>
                    </a:ext>
                  </a:extLst>
                </p14:cNvPr>
                <p14:cNvContentPartPr/>
                <p14:nvPr/>
              </p14:nvContentPartPr>
              <p14:xfrm>
                <a:off x="779940" y="1689630"/>
                <a:ext cx="332280" cy="18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30C7D5-58F1-49B4-A0DA-28D1B06A20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300" y="1680990"/>
                  <a:ext cx="349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ED1D42-36F3-450A-9DB9-E854E7491733}"/>
                    </a:ext>
                  </a:extLst>
                </p14:cNvPr>
                <p14:cNvContentPartPr/>
                <p14:nvPr/>
              </p14:nvContentPartPr>
              <p14:xfrm>
                <a:off x="582300" y="1578750"/>
                <a:ext cx="731160" cy="61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ED1D42-36F3-450A-9DB9-E854E74917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3660" y="1570110"/>
                  <a:ext cx="748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FC0086-C145-41D5-BF0A-E3D309BF15A3}"/>
                    </a:ext>
                  </a:extLst>
                </p14:cNvPr>
                <p14:cNvContentPartPr/>
                <p14:nvPr/>
              </p14:nvContentPartPr>
              <p14:xfrm>
                <a:off x="755100" y="1402350"/>
                <a:ext cx="297360" cy="8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FC0086-C145-41D5-BF0A-E3D309BF15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6460" y="1393350"/>
                  <a:ext cx="315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7EA74A-0837-4FC9-960D-B94E8A23C770}"/>
                    </a:ext>
                  </a:extLst>
                </p14:cNvPr>
                <p14:cNvContentPartPr/>
                <p14:nvPr/>
              </p14:nvContentPartPr>
              <p14:xfrm>
                <a:off x="445140" y="1283550"/>
                <a:ext cx="1282680" cy="6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7EA74A-0837-4FC9-960D-B94E8A23C7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6140" y="1274910"/>
                  <a:ext cx="130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62F852-EAD2-4F12-AB34-C6EFE4930238}"/>
                    </a:ext>
                  </a:extLst>
                </p14:cNvPr>
                <p14:cNvContentPartPr/>
                <p14:nvPr/>
              </p14:nvContentPartPr>
              <p14:xfrm>
                <a:off x="1425060" y="1030110"/>
                <a:ext cx="48240" cy="237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62F852-EAD2-4F12-AB34-C6EFE49302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16420" y="1021110"/>
                  <a:ext cx="65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502F15-2BED-4310-AF35-FBFED8B1B977}"/>
                    </a:ext>
                  </a:extLst>
                </p14:cNvPr>
                <p14:cNvContentPartPr/>
                <p14:nvPr/>
              </p14:nvContentPartPr>
              <p14:xfrm>
                <a:off x="2033820" y="1262670"/>
                <a:ext cx="186840" cy="30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502F15-2BED-4310-AF35-FBFED8B1B9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5180" y="1253670"/>
                  <a:ext cx="204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409DFC-3D90-46B7-BB24-CAA7815E3777}"/>
                    </a:ext>
                  </a:extLst>
                </p14:cNvPr>
                <p14:cNvContentPartPr/>
                <p14:nvPr/>
              </p14:nvContentPartPr>
              <p14:xfrm>
                <a:off x="2011140" y="1462830"/>
                <a:ext cx="179640" cy="15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409DFC-3D90-46B7-BB24-CAA7815E37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2140" y="1454190"/>
                  <a:ext cx="197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8486BF4-1461-47A3-A9A2-119387BC6351}"/>
                    </a:ext>
                  </a:extLst>
                </p14:cNvPr>
                <p14:cNvContentPartPr/>
                <p14:nvPr/>
              </p14:nvContentPartPr>
              <p14:xfrm>
                <a:off x="2182860" y="1421430"/>
                <a:ext cx="186120" cy="9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8486BF4-1461-47A3-A9A2-119387BC63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4220" y="1412430"/>
                  <a:ext cx="203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D69A6D-9387-485F-A8E2-711E6CA655E0}"/>
                    </a:ext>
                  </a:extLst>
                </p14:cNvPr>
                <p14:cNvContentPartPr/>
                <p14:nvPr/>
              </p14:nvContentPartPr>
              <p14:xfrm>
                <a:off x="2398140" y="1399110"/>
                <a:ext cx="67680" cy="20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D69A6D-9387-485F-A8E2-711E6CA655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89140" y="1390470"/>
                  <a:ext cx="85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75AD55-ACD7-43B0-82C4-D417EDF592B0}"/>
                    </a:ext>
                  </a:extLst>
                </p14:cNvPr>
                <p14:cNvContentPartPr/>
                <p14:nvPr/>
              </p14:nvContentPartPr>
              <p14:xfrm>
                <a:off x="2356020" y="1392990"/>
                <a:ext cx="151560" cy="9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75AD55-ACD7-43B0-82C4-D417EDF592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7020" y="1383990"/>
                  <a:ext cx="169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FD7EC9-9863-4D73-9D0C-8C3E7700720D}"/>
                    </a:ext>
                  </a:extLst>
                </p14:cNvPr>
                <p14:cNvContentPartPr/>
                <p14:nvPr/>
              </p14:nvContentPartPr>
              <p14:xfrm>
                <a:off x="2644380" y="1403430"/>
                <a:ext cx="12924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FD7EC9-9863-4D73-9D0C-8C3E770072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35380" y="1394790"/>
                  <a:ext cx="146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2AD60F-0A6C-4C65-A11F-894DD90083FA}"/>
                    </a:ext>
                  </a:extLst>
                </p14:cNvPr>
                <p14:cNvContentPartPr/>
                <p14:nvPr/>
              </p14:nvContentPartPr>
              <p14:xfrm>
                <a:off x="2653020" y="1468590"/>
                <a:ext cx="215640" cy="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2AD60F-0A6C-4C65-A11F-894DD90083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4380" y="1459950"/>
                  <a:ext cx="23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36B522-C911-4C83-A83F-727819046900}"/>
                    </a:ext>
                  </a:extLst>
                </p14:cNvPr>
                <p14:cNvContentPartPr/>
                <p14:nvPr/>
              </p14:nvContentPartPr>
              <p14:xfrm>
                <a:off x="2859300" y="1349070"/>
                <a:ext cx="285120" cy="11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36B522-C911-4C83-A83F-7278190469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50660" y="1340430"/>
                  <a:ext cx="30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A9A778-2A36-4EE7-AFA4-47488690018F}"/>
                    </a:ext>
                  </a:extLst>
                </p14:cNvPr>
                <p14:cNvContentPartPr/>
                <p14:nvPr/>
              </p14:nvContentPartPr>
              <p14:xfrm>
                <a:off x="3417660" y="977190"/>
                <a:ext cx="195840" cy="1930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A9A778-2A36-4EE7-AFA4-4748869001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09020" y="968190"/>
                  <a:ext cx="213480" cy="19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33EC5A-41AE-4CB7-BD15-5BB6735FCF98}"/>
                    </a:ext>
                  </a:extLst>
                </p14:cNvPr>
                <p14:cNvContentPartPr/>
                <p14:nvPr/>
              </p14:nvContentPartPr>
              <p14:xfrm>
                <a:off x="3789180" y="1193550"/>
                <a:ext cx="41688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33EC5A-41AE-4CB7-BD15-5BB6735FCF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80180" y="1184550"/>
                  <a:ext cx="434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72A9409-FC1A-40F3-958B-6DA506F31EC3}"/>
                    </a:ext>
                  </a:extLst>
                </p14:cNvPr>
                <p14:cNvContentPartPr/>
                <p14:nvPr/>
              </p14:nvContentPartPr>
              <p14:xfrm>
                <a:off x="4172220" y="1187790"/>
                <a:ext cx="231840" cy="91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72A9409-FC1A-40F3-958B-6DA506F31E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3220" y="1179150"/>
                  <a:ext cx="249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9DCF97-6AFB-4CA0-8169-585F733C85E3}"/>
                    </a:ext>
                  </a:extLst>
                </p14:cNvPr>
                <p14:cNvContentPartPr/>
                <p14:nvPr/>
              </p14:nvContentPartPr>
              <p14:xfrm>
                <a:off x="4360860" y="1228110"/>
                <a:ext cx="170640" cy="9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9DCF97-6AFB-4CA0-8169-585F733C85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51860" y="1219110"/>
                  <a:ext cx="188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37FF33-A016-4B6E-8F7B-C8A8E6F9A875}"/>
                    </a:ext>
                  </a:extLst>
                </p14:cNvPr>
                <p14:cNvContentPartPr/>
                <p14:nvPr/>
              </p14:nvContentPartPr>
              <p14:xfrm>
                <a:off x="4525740" y="1157910"/>
                <a:ext cx="336600" cy="13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37FF33-A016-4B6E-8F7B-C8A8E6F9A8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6740" y="1149270"/>
                  <a:ext cx="354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C661FC-E230-4F42-BF7D-D9170DEE27D1}"/>
                    </a:ext>
                  </a:extLst>
                </p14:cNvPr>
                <p14:cNvContentPartPr/>
                <p14:nvPr/>
              </p14:nvContentPartPr>
              <p14:xfrm>
                <a:off x="4755420" y="1451670"/>
                <a:ext cx="97560" cy="436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C661FC-E230-4F42-BF7D-D9170DEE27D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46420" y="1442670"/>
                  <a:ext cx="115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2FF188-CCC7-482B-9A46-97247BB85E29}"/>
                    </a:ext>
                  </a:extLst>
                </p14:cNvPr>
                <p14:cNvContentPartPr/>
                <p14:nvPr/>
              </p14:nvContentPartPr>
              <p14:xfrm>
                <a:off x="4591260" y="1492710"/>
                <a:ext cx="120960" cy="14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2FF188-CCC7-482B-9A46-97247BB85E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2620" y="1483710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573378-F891-466A-A474-7FAFA3838401}"/>
                    </a:ext>
                  </a:extLst>
                </p14:cNvPr>
                <p14:cNvContentPartPr/>
                <p14:nvPr/>
              </p14:nvContentPartPr>
              <p14:xfrm>
                <a:off x="4726260" y="1506030"/>
                <a:ext cx="250200" cy="13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573378-F891-466A-A474-7FAFA38384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17620" y="1497030"/>
                  <a:ext cx="267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A41A4F-A105-4DDD-A48F-07F36B3AE980}"/>
                    </a:ext>
                  </a:extLst>
                </p14:cNvPr>
                <p14:cNvContentPartPr/>
                <p14:nvPr/>
              </p14:nvContentPartPr>
              <p14:xfrm>
                <a:off x="5096340" y="1059630"/>
                <a:ext cx="70920" cy="230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A41A4F-A105-4DDD-A48F-07F36B3AE9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87340" y="1050990"/>
                  <a:ext cx="8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9497025-AA5B-4AE0-B9CA-404EB56F9F6D}"/>
                    </a:ext>
                  </a:extLst>
                </p14:cNvPr>
                <p14:cNvContentPartPr/>
                <p14:nvPr/>
              </p14:nvContentPartPr>
              <p14:xfrm>
                <a:off x="5091300" y="1220910"/>
                <a:ext cx="168480" cy="11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9497025-AA5B-4AE0-B9CA-404EB56F9F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82660" y="1212270"/>
                  <a:ext cx="186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C80E5A-1064-4696-B8A1-0D0E5A097CEF}"/>
                    </a:ext>
                  </a:extLst>
                </p14:cNvPr>
                <p14:cNvContentPartPr/>
                <p14:nvPr/>
              </p14:nvContentPartPr>
              <p14:xfrm>
                <a:off x="5322060" y="1052790"/>
                <a:ext cx="79200" cy="27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C80E5A-1064-4696-B8A1-0D0E5A097C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13420" y="1043790"/>
                  <a:ext cx="96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553DABD-D6C9-4B0C-8AE6-22630C20390F}"/>
                    </a:ext>
                  </a:extLst>
                </p14:cNvPr>
                <p14:cNvContentPartPr/>
                <p14:nvPr/>
              </p14:nvContentPartPr>
              <p14:xfrm>
                <a:off x="5330700" y="1224510"/>
                <a:ext cx="146520" cy="10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553DABD-D6C9-4B0C-8AE6-22630C2039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21700" y="1215510"/>
                  <a:ext cx="164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2AA8C0C-33D1-40CB-AC78-67F02FB2B172}"/>
                    </a:ext>
                  </a:extLst>
                </p14:cNvPr>
                <p14:cNvContentPartPr/>
                <p14:nvPr/>
              </p14:nvContentPartPr>
              <p14:xfrm>
                <a:off x="5495940" y="1022190"/>
                <a:ext cx="110160" cy="291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2AA8C0C-33D1-40CB-AC78-67F02FB2B1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7300" y="1013550"/>
                  <a:ext cx="127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1815005-FBDA-4E1E-92B5-148422427D10}"/>
                    </a:ext>
                  </a:extLst>
                </p14:cNvPr>
                <p14:cNvContentPartPr/>
                <p14:nvPr/>
              </p14:nvContentPartPr>
              <p14:xfrm>
                <a:off x="5505660" y="1193190"/>
                <a:ext cx="177840" cy="12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1815005-FBDA-4E1E-92B5-148422427D1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7020" y="1184550"/>
                  <a:ext cx="195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E0D450-98D8-4DB2-8AE4-E70E5B94B468}"/>
                    </a:ext>
                  </a:extLst>
                </p14:cNvPr>
                <p14:cNvContentPartPr/>
                <p14:nvPr/>
              </p14:nvContentPartPr>
              <p14:xfrm>
                <a:off x="5400900" y="1774950"/>
                <a:ext cx="205920" cy="23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E0D450-98D8-4DB2-8AE4-E70E5B94B4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92260" y="1766310"/>
                  <a:ext cx="223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3D309D-9099-444E-95BD-9990331109A2}"/>
                    </a:ext>
                  </a:extLst>
                </p14:cNvPr>
                <p14:cNvContentPartPr/>
                <p14:nvPr/>
              </p14:nvContentPartPr>
              <p14:xfrm>
                <a:off x="5638860" y="1777110"/>
                <a:ext cx="207720" cy="37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3D309D-9099-444E-95BD-9990331109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30220" y="1768110"/>
                  <a:ext cx="225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0AFFCF-C47D-4CEA-9A2B-5F2CE191172F}"/>
                    </a:ext>
                  </a:extLst>
                </p14:cNvPr>
                <p14:cNvContentPartPr/>
                <p14:nvPr/>
              </p14:nvContentPartPr>
              <p14:xfrm>
                <a:off x="5832540" y="1794750"/>
                <a:ext cx="364680" cy="151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0AFFCF-C47D-4CEA-9A2B-5F2CE19117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23900" y="1785750"/>
                  <a:ext cx="38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DB7A9D-D17E-4A4C-9FD5-5D7401A8C00D}"/>
                    </a:ext>
                  </a:extLst>
                </p14:cNvPr>
                <p14:cNvContentPartPr/>
                <p14:nvPr/>
              </p14:nvContentPartPr>
              <p14:xfrm>
                <a:off x="6205140" y="1672350"/>
                <a:ext cx="89280" cy="281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DB7A9D-D17E-4A4C-9FD5-5D7401A8C0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96500" y="1663350"/>
                  <a:ext cx="106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F4409F1-9618-4E2F-A991-A0EDF2357599}"/>
                    </a:ext>
                  </a:extLst>
                </p14:cNvPr>
                <p14:cNvContentPartPr/>
                <p14:nvPr/>
              </p14:nvContentPartPr>
              <p14:xfrm>
                <a:off x="6189300" y="1813830"/>
                <a:ext cx="204120" cy="13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F4409F1-9618-4E2F-A991-A0EDF23575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80300" y="1804830"/>
                  <a:ext cx="221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53EC00-F8BC-4EAF-953D-9B4D598DF3C7}"/>
                    </a:ext>
                  </a:extLst>
                </p14:cNvPr>
                <p14:cNvContentPartPr/>
                <p14:nvPr/>
              </p14:nvContentPartPr>
              <p14:xfrm>
                <a:off x="6411060" y="1567950"/>
                <a:ext cx="234720" cy="33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53EC00-F8BC-4EAF-953D-9B4D598DF3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2420" y="1558950"/>
                  <a:ext cx="2523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217CF6-40B4-4DAE-96E5-A095107F42B4}"/>
                    </a:ext>
                  </a:extLst>
                </p14:cNvPr>
                <p14:cNvContentPartPr/>
                <p14:nvPr/>
              </p14:nvContentPartPr>
              <p14:xfrm>
                <a:off x="6961140" y="1688910"/>
                <a:ext cx="197280" cy="1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217CF6-40B4-4DAE-96E5-A095107F42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52140" y="1679910"/>
                  <a:ext cx="21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E2473A-5BAB-4F7D-8DF4-A627709D1E8A}"/>
                    </a:ext>
                  </a:extLst>
                </p14:cNvPr>
                <p14:cNvContentPartPr/>
                <p14:nvPr/>
              </p14:nvContentPartPr>
              <p14:xfrm>
                <a:off x="6953220" y="1779990"/>
                <a:ext cx="285120" cy="1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E2473A-5BAB-4F7D-8DF4-A627709D1E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4580" y="1771350"/>
                  <a:ext cx="302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81E14F-0339-42C9-A3BD-91388DFA8A76}"/>
                    </a:ext>
                  </a:extLst>
                </p14:cNvPr>
                <p14:cNvContentPartPr/>
                <p14:nvPr/>
              </p14:nvContentPartPr>
              <p14:xfrm>
                <a:off x="7232220" y="1657230"/>
                <a:ext cx="365040" cy="16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81E14F-0339-42C9-A3BD-91388DFA8A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23580" y="1648230"/>
                  <a:ext cx="382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69E644-A320-4726-94E6-9E67CC405E57}"/>
                    </a:ext>
                  </a:extLst>
                </p14:cNvPr>
                <p14:cNvContentPartPr/>
                <p14:nvPr/>
              </p14:nvContentPartPr>
              <p14:xfrm>
                <a:off x="300780" y="2697990"/>
                <a:ext cx="8200080" cy="42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69E644-A320-4726-94E6-9E67CC405E5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1780" y="2688990"/>
                  <a:ext cx="82177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0735C7-8C99-4946-9D08-5C7091644D74}"/>
                    </a:ext>
                  </a:extLst>
                </p14:cNvPr>
                <p14:cNvContentPartPr/>
                <p14:nvPr/>
              </p14:nvContentPartPr>
              <p14:xfrm>
                <a:off x="7218900" y="1977630"/>
                <a:ext cx="356760" cy="1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0735C7-8C99-4946-9D08-5C7091644D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10260" y="1968990"/>
                  <a:ext cx="37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213570-61DD-46FB-8D91-81D4EAA0459B}"/>
                    </a:ext>
                  </a:extLst>
                </p14:cNvPr>
                <p14:cNvContentPartPr/>
                <p14:nvPr/>
              </p14:nvContentPartPr>
              <p14:xfrm>
                <a:off x="5434020" y="2188950"/>
                <a:ext cx="28080" cy="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213570-61DD-46FB-8D91-81D4EAA045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25380" y="2179950"/>
                  <a:ext cx="45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AA633BB-BF08-4282-92F1-CBDE6B04B744}"/>
                    </a:ext>
                  </a:extLst>
                </p14:cNvPr>
                <p14:cNvContentPartPr/>
                <p14:nvPr/>
              </p14:nvContentPartPr>
              <p14:xfrm>
                <a:off x="5646420" y="2166270"/>
                <a:ext cx="13752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AA633BB-BF08-4282-92F1-CBDE6B04B7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7780" y="2157630"/>
                  <a:ext cx="155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3BC281-9476-4173-ADDB-0A7B0BD1B923}"/>
                    </a:ext>
                  </a:extLst>
                </p14:cNvPr>
                <p14:cNvContentPartPr/>
                <p14:nvPr/>
              </p14:nvContentPartPr>
              <p14:xfrm>
                <a:off x="5871420" y="2003910"/>
                <a:ext cx="1456920" cy="156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3BC281-9476-4173-ADDB-0A7B0BD1B9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62780" y="1995270"/>
                  <a:ext cx="1474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C13371-2BDA-4316-8A3A-D5C2416C2640}"/>
                    </a:ext>
                  </a:extLst>
                </p14:cNvPr>
                <p14:cNvContentPartPr/>
                <p14:nvPr/>
              </p14:nvContentPartPr>
              <p14:xfrm>
                <a:off x="2621700" y="2209110"/>
                <a:ext cx="3546000" cy="118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C13371-2BDA-4316-8A3A-D5C2416C26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3060" y="2200110"/>
                  <a:ext cx="3563640" cy="12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9CB1111-1B62-4CDC-8C0A-5F6F3E345974}"/>
                    </a:ext>
                  </a:extLst>
                </p14:cNvPr>
                <p14:cNvContentPartPr/>
                <p14:nvPr/>
              </p14:nvContentPartPr>
              <p14:xfrm>
                <a:off x="2415060" y="3253470"/>
                <a:ext cx="355320" cy="21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9CB1111-1B62-4CDC-8C0A-5F6F3E3459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6060" y="3244830"/>
                  <a:ext cx="372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BD84B1-DB93-4E93-A9DD-9A8698B1D605}"/>
                    </a:ext>
                  </a:extLst>
                </p14:cNvPr>
                <p14:cNvContentPartPr/>
                <p14:nvPr/>
              </p14:nvContentPartPr>
              <p14:xfrm>
                <a:off x="1179180" y="3390990"/>
                <a:ext cx="150120" cy="33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BD84B1-DB93-4E93-A9DD-9A8698B1D6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0180" y="3382350"/>
                  <a:ext cx="167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747552-615D-4F60-8A02-4FCE365F18E3}"/>
                    </a:ext>
                  </a:extLst>
                </p14:cNvPr>
                <p14:cNvContentPartPr/>
                <p14:nvPr/>
              </p14:nvContentPartPr>
              <p14:xfrm>
                <a:off x="1328940" y="3379830"/>
                <a:ext cx="336240" cy="21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747552-615D-4F60-8A02-4FCE365F18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0300" y="3371190"/>
                  <a:ext cx="353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98281A-5324-48AA-9767-1452FCAD7B19}"/>
                    </a:ext>
                  </a:extLst>
                </p14:cNvPr>
                <p14:cNvContentPartPr/>
                <p14:nvPr/>
              </p14:nvContentPartPr>
              <p14:xfrm>
                <a:off x="1629900" y="3257790"/>
                <a:ext cx="206280" cy="307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98281A-5324-48AA-9767-1452FCAD7B1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20900" y="3249150"/>
                  <a:ext cx="223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7196F80-400C-42DF-BCBA-91B465B7B07E}"/>
                    </a:ext>
                  </a:extLst>
                </p14:cNvPr>
                <p14:cNvContentPartPr/>
                <p14:nvPr/>
              </p14:nvContentPartPr>
              <p14:xfrm>
                <a:off x="2003580" y="3379830"/>
                <a:ext cx="270000" cy="19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7196F80-400C-42DF-BCBA-91B465B7B07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94940" y="3371190"/>
                  <a:ext cx="287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2F3E20-345E-49CE-AF41-502D0DABB74C}"/>
                    </a:ext>
                  </a:extLst>
                </p14:cNvPr>
                <p14:cNvContentPartPr/>
                <p14:nvPr/>
              </p14:nvContentPartPr>
              <p14:xfrm>
                <a:off x="942300" y="3659910"/>
                <a:ext cx="1447200" cy="18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2F3E20-345E-49CE-AF41-502D0DABB7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300" y="3650910"/>
                  <a:ext cx="1464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F6F54D-9E23-476F-A572-D0F4D62B6A1F}"/>
                    </a:ext>
                  </a:extLst>
                </p14:cNvPr>
                <p14:cNvContentPartPr/>
                <p14:nvPr/>
              </p14:nvContentPartPr>
              <p14:xfrm>
                <a:off x="1672020" y="3817590"/>
                <a:ext cx="147240" cy="257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F6F54D-9E23-476F-A572-D0F4D62B6A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63020" y="3808590"/>
                  <a:ext cx="164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BEE380-EE0E-4023-9FA1-FE936E78382E}"/>
                    </a:ext>
                  </a:extLst>
                </p14:cNvPr>
                <p14:cNvContentPartPr/>
                <p14:nvPr/>
              </p14:nvContentPartPr>
              <p14:xfrm>
                <a:off x="1793340" y="3855030"/>
                <a:ext cx="97920" cy="20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BEE380-EE0E-4023-9FA1-FE936E78382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84340" y="3846030"/>
                  <a:ext cx="115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AEA202-EAF3-4A76-B086-326A3E5BFDEF}"/>
                    </a:ext>
                  </a:extLst>
                </p14:cNvPr>
                <p14:cNvContentPartPr/>
                <p14:nvPr/>
              </p14:nvContentPartPr>
              <p14:xfrm>
                <a:off x="1520460" y="4082190"/>
                <a:ext cx="329400" cy="36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AEA202-EAF3-4A76-B086-326A3E5BFD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11460" y="4073190"/>
                  <a:ext cx="347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ADD94A-89EF-4588-83A4-44F1D61B8005}"/>
                    </a:ext>
                  </a:extLst>
                </p14:cNvPr>
                <p14:cNvContentPartPr/>
                <p14:nvPr/>
              </p14:nvContentPartPr>
              <p14:xfrm>
                <a:off x="1886220" y="3974550"/>
                <a:ext cx="53640" cy="137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ADD94A-89EF-4588-83A4-44F1D61B800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77220" y="3965550"/>
                  <a:ext cx="71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838A55-CEE3-472D-8583-D9E81D66FC0D}"/>
                    </a:ext>
                  </a:extLst>
                </p14:cNvPr>
                <p14:cNvContentPartPr/>
                <p14:nvPr/>
              </p14:nvContentPartPr>
              <p14:xfrm>
                <a:off x="2765700" y="3198030"/>
                <a:ext cx="739440" cy="2151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838A55-CEE3-472D-8583-D9E81D66FC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6700" y="3189030"/>
                  <a:ext cx="757080" cy="21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89D3C3-60AD-4282-AD14-8908C18B9E37}"/>
                    </a:ext>
                  </a:extLst>
                </p14:cNvPr>
                <p14:cNvContentPartPr/>
                <p14:nvPr/>
              </p14:nvContentPartPr>
              <p14:xfrm>
                <a:off x="3596220" y="3369750"/>
                <a:ext cx="126000" cy="195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89D3C3-60AD-4282-AD14-8908C18B9E3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87220" y="3360750"/>
                  <a:ext cx="143640" cy="19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2BF96F-5E2E-4082-A21F-9D7B6E17DE73}"/>
                    </a:ext>
                  </a:extLst>
                </p14:cNvPr>
                <p14:cNvContentPartPr/>
                <p14:nvPr/>
              </p14:nvContentPartPr>
              <p14:xfrm>
                <a:off x="2725380" y="4849350"/>
                <a:ext cx="989280" cy="51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2BF96F-5E2E-4082-A21F-9D7B6E17DE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16380" y="4840710"/>
                  <a:ext cx="1006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B04A83-4B06-4113-AF64-112CC73B2F2B}"/>
                    </a:ext>
                  </a:extLst>
                </p14:cNvPr>
                <p14:cNvContentPartPr/>
                <p14:nvPr/>
              </p14:nvContentPartPr>
              <p14:xfrm>
                <a:off x="3078540" y="5042310"/>
                <a:ext cx="281520" cy="195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B04A83-4B06-4113-AF64-112CC73B2F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69900" y="5033310"/>
                  <a:ext cx="299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AAC71D-7C77-4B24-B87F-D25D09385226}"/>
                    </a:ext>
                  </a:extLst>
                </p14:cNvPr>
                <p14:cNvContentPartPr/>
                <p14:nvPr/>
              </p14:nvContentPartPr>
              <p14:xfrm>
                <a:off x="3066300" y="5117190"/>
                <a:ext cx="298800" cy="85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AAC71D-7C77-4B24-B87F-D25D093852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57300" y="5108550"/>
                  <a:ext cx="316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3F809F2-ED20-47A1-93A1-F439947618C7}"/>
                    </a:ext>
                  </a:extLst>
                </p14:cNvPr>
                <p14:cNvContentPartPr/>
                <p14:nvPr/>
              </p14:nvContentPartPr>
              <p14:xfrm>
                <a:off x="2761020" y="4599510"/>
                <a:ext cx="690120" cy="85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3F809F2-ED20-47A1-93A1-F439947618C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2020" y="4590510"/>
                  <a:ext cx="707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DA76D0-005D-4111-9022-5691C802C938}"/>
                    </a:ext>
                  </a:extLst>
                </p14:cNvPr>
                <p14:cNvContentPartPr/>
                <p14:nvPr/>
              </p14:nvContentPartPr>
              <p14:xfrm>
                <a:off x="3074940" y="4722630"/>
                <a:ext cx="317520" cy="100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DA76D0-005D-4111-9022-5691C802C93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66300" y="4713630"/>
                  <a:ext cx="335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1393CC-FB5D-41C7-9A56-D07CA56D72CE}"/>
                    </a:ext>
                  </a:extLst>
                </p14:cNvPr>
                <p14:cNvContentPartPr/>
                <p14:nvPr/>
              </p14:nvContentPartPr>
              <p14:xfrm>
                <a:off x="2766060" y="4298910"/>
                <a:ext cx="714960" cy="65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1393CC-FB5D-41C7-9A56-D07CA56D72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57420" y="4290270"/>
                  <a:ext cx="732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BBE5A1-19D5-475B-910E-0B3B702610E0}"/>
                    </a:ext>
                  </a:extLst>
                </p14:cNvPr>
                <p14:cNvContentPartPr/>
                <p14:nvPr/>
              </p14:nvContentPartPr>
              <p14:xfrm>
                <a:off x="3026340" y="4440390"/>
                <a:ext cx="341640" cy="10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BBE5A1-19D5-475B-910E-0B3B702610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17340" y="4431390"/>
                  <a:ext cx="35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10A4217-8528-4D27-88B7-6E581D75CC88}"/>
                    </a:ext>
                  </a:extLst>
                </p14:cNvPr>
                <p14:cNvContentPartPr/>
                <p14:nvPr/>
              </p14:nvContentPartPr>
              <p14:xfrm>
                <a:off x="2664180" y="4003710"/>
                <a:ext cx="992160" cy="86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10A4217-8528-4D27-88B7-6E581D75CC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55540" y="3994710"/>
                  <a:ext cx="100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0FA4365-8F5C-4342-96EA-650B0C7631CB}"/>
                    </a:ext>
                  </a:extLst>
                </p14:cNvPr>
                <p14:cNvContentPartPr/>
                <p14:nvPr/>
              </p14:nvContentPartPr>
              <p14:xfrm>
                <a:off x="3049380" y="4124670"/>
                <a:ext cx="320400" cy="123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0FA4365-8F5C-4342-96EA-650B0C7631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40380" y="4116030"/>
                  <a:ext cx="3380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ADED524-15C2-472B-A724-08CFF99B7BF6}"/>
              </a:ext>
            </a:extLst>
          </p:cNvPr>
          <p:cNvGrpSpPr/>
          <p:nvPr/>
        </p:nvGrpSpPr>
        <p:grpSpPr>
          <a:xfrm>
            <a:off x="3966300" y="2993190"/>
            <a:ext cx="2774880" cy="704880"/>
            <a:chOff x="3966300" y="2993190"/>
            <a:chExt cx="277488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1A90DC-1FE2-4DDC-806E-21DB44DD33BA}"/>
                    </a:ext>
                  </a:extLst>
                </p14:cNvPr>
                <p14:cNvContentPartPr/>
                <p14:nvPr/>
              </p14:nvContentPartPr>
              <p14:xfrm>
                <a:off x="4132260" y="3359670"/>
                <a:ext cx="168120" cy="22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1A90DC-1FE2-4DDC-806E-21DB44DD33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23260" y="3351030"/>
                  <a:ext cx="185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B959071-73B1-4DF9-BB24-8C348EDA6A4A}"/>
                    </a:ext>
                  </a:extLst>
                </p14:cNvPr>
                <p14:cNvContentPartPr/>
                <p14:nvPr/>
              </p14:nvContentPartPr>
              <p14:xfrm>
                <a:off x="3966300" y="3260310"/>
                <a:ext cx="510840" cy="437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B959071-73B1-4DF9-BB24-8C348EDA6A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57660" y="3251670"/>
                  <a:ext cx="5284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D507D1-5E1D-40A6-ACED-2F9FBB30AC5A}"/>
                    </a:ext>
                  </a:extLst>
                </p14:cNvPr>
                <p14:cNvContentPartPr/>
                <p14:nvPr/>
              </p14:nvContentPartPr>
              <p14:xfrm>
                <a:off x="4666140" y="3177870"/>
                <a:ext cx="203400" cy="337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D507D1-5E1D-40A6-ACED-2F9FBB30AC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7500" y="3168870"/>
                  <a:ext cx="221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F33914-8764-4E88-B48B-43DA999A292C}"/>
                    </a:ext>
                  </a:extLst>
                </p14:cNvPr>
                <p14:cNvContentPartPr/>
                <p14:nvPr/>
              </p14:nvContentPartPr>
              <p14:xfrm>
                <a:off x="4982220" y="3156990"/>
                <a:ext cx="275760" cy="317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F33914-8764-4E88-B48B-43DA999A29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73220" y="3147990"/>
                  <a:ext cx="293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D375861-775E-4C5D-9426-5183290A612D}"/>
                    </a:ext>
                  </a:extLst>
                </p14:cNvPr>
                <p14:cNvContentPartPr/>
                <p14:nvPr/>
              </p14:nvContentPartPr>
              <p14:xfrm>
                <a:off x="5214060" y="3160590"/>
                <a:ext cx="254520" cy="28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D375861-775E-4C5D-9426-5183290A61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05060" y="3151590"/>
                  <a:ext cx="272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646563-46D5-4176-AE4C-55535637CA5A}"/>
                    </a:ext>
                  </a:extLst>
                </p14:cNvPr>
                <p14:cNvContentPartPr/>
                <p14:nvPr/>
              </p14:nvContentPartPr>
              <p14:xfrm>
                <a:off x="5513580" y="3369750"/>
                <a:ext cx="92160" cy="136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646563-46D5-4176-AE4C-55535637CA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04580" y="3360750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964378-57D8-4FEB-AC11-B131F71E7544}"/>
                    </a:ext>
                  </a:extLst>
                </p14:cNvPr>
                <p14:cNvContentPartPr/>
                <p14:nvPr/>
              </p14:nvContentPartPr>
              <p14:xfrm>
                <a:off x="5755140" y="3177150"/>
                <a:ext cx="339120" cy="14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964378-57D8-4FEB-AC11-B131F71E75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46500" y="3168150"/>
                  <a:ext cx="35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055F9D-3FB9-4554-80CE-C3E615CD137F}"/>
                    </a:ext>
                  </a:extLst>
                </p14:cNvPr>
                <p14:cNvContentPartPr/>
                <p14:nvPr/>
              </p14:nvContentPartPr>
              <p14:xfrm>
                <a:off x="6102900" y="3271470"/>
                <a:ext cx="86400" cy="11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055F9D-3FB9-4554-80CE-C3E615CD13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93900" y="3262830"/>
                  <a:ext cx="104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57B0F4-CCED-4EF4-AE60-15899BA4E0EC}"/>
                    </a:ext>
                  </a:extLst>
                </p14:cNvPr>
                <p14:cNvContentPartPr/>
                <p14:nvPr/>
              </p14:nvContentPartPr>
              <p14:xfrm>
                <a:off x="6285420" y="3119910"/>
                <a:ext cx="298800" cy="12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57B0F4-CCED-4EF4-AE60-15899BA4E0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76780" y="3110910"/>
                  <a:ext cx="316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937675-784F-441B-AE93-22BEF2D192B2}"/>
                    </a:ext>
                  </a:extLst>
                </p14:cNvPr>
                <p14:cNvContentPartPr/>
                <p14:nvPr/>
              </p14:nvContentPartPr>
              <p14:xfrm>
                <a:off x="6501780" y="2993190"/>
                <a:ext cx="239400" cy="37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937675-784F-441B-AE93-22BEF2D192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92780" y="2984550"/>
                  <a:ext cx="25704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1B8D561-246C-4464-9E11-22720243C6FE}"/>
              </a:ext>
            </a:extLst>
          </p:cNvPr>
          <p:cNvGrpSpPr/>
          <p:nvPr/>
        </p:nvGrpSpPr>
        <p:grpSpPr>
          <a:xfrm>
            <a:off x="7131420" y="2906430"/>
            <a:ext cx="810000" cy="383400"/>
            <a:chOff x="7131420" y="2906430"/>
            <a:chExt cx="8100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202012-6F3A-49C7-ACD4-3B9D1F88D241}"/>
                    </a:ext>
                  </a:extLst>
                </p14:cNvPr>
                <p14:cNvContentPartPr/>
                <p14:nvPr/>
              </p14:nvContentPartPr>
              <p14:xfrm>
                <a:off x="7133220" y="3117030"/>
                <a:ext cx="120600" cy="1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202012-6F3A-49C7-ACD4-3B9D1F88D2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4580" y="3108030"/>
                  <a:ext cx="138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D3D33B-EDBF-41C4-B40D-AEFFF55175DD}"/>
                    </a:ext>
                  </a:extLst>
                </p14:cNvPr>
                <p14:cNvContentPartPr/>
                <p14:nvPr/>
              </p14:nvContentPartPr>
              <p14:xfrm>
                <a:off x="7131420" y="3183630"/>
                <a:ext cx="293040" cy="18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D3D33B-EDBF-41C4-B40D-AEFFF55175D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22420" y="3174630"/>
                  <a:ext cx="31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A318CB-FED0-4400-B329-C7888A41FE48}"/>
                    </a:ext>
                  </a:extLst>
                </p14:cNvPr>
                <p14:cNvContentPartPr/>
                <p14:nvPr/>
              </p14:nvContentPartPr>
              <p14:xfrm>
                <a:off x="7622820" y="2906430"/>
                <a:ext cx="318600" cy="38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A318CB-FED0-4400-B329-C7888A41FE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14180" y="2897790"/>
                  <a:ext cx="33624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9AFF854-DB19-4A2B-BCBB-5673B2424DAE}"/>
              </a:ext>
            </a:extLst>
          </p:cNvPr>
          <p:cNvGrpSpPr/>
          <p:nvPr/>
        </p:nvGrpSpPr>
        <p:grpSpPr>
          <a:xfrm>
            <a:off x="7878420" y="2764590"/>
            <a:ext cx="1065240" cy="519840"/>
            <a:chOff x="7878420" y="2764590"/>
            <a:chExt cx="10652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0F9CB09-F508-482E-A457-F5E270C7580B}"/>
                    </a:ext>
                  </a:extLst>
                </p14:cNvPr>
                <p14:cNvContentPartPr/>
                <p14:nvPr/>
              </p14:nvContentPartPr>
              <p14:xfrm>
                <a:off x="7878420" y="2928750"/>
                <a:ext cx="203760" cy="240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0F9CB09-F508-482E-A457-F5E270C7580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69420" y="2919750"/>
                  <a:ext cx="221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E8E4B6-EBF7-48A7-9942-2A4658724BC5}"/>
                    </a:ext>
                  </a:extLst>
                </p14:cNvPr>
                <p14:cNvContentPartPr/>
                <p14:nvPr/>
              </p14:nvContentPartPr>
              <p14:xfrm>
                <a:off x="8125020" y="3127110"/>
                <a:ext cx="127800" cy="157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E8E4B6-EBF7-48A7-9942-2A4658724B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16380" y="3118470"/>
                  <a:ext cx="14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6B2973D-89ED-4280-BEDC-0845848655F9}"/>
                    </a:ext>
                  </a:extLst>
                </p14:cNvPr>
                <p14:cNvContentPartPr/>
                <p14:nvPr/>
              </p14:nvContentPartPr>
              <p14:xfrm>
                <a:off x="8322300" y="2920830"/>
                <a:ext cx="325800" cy="158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6B2973D-89ED-4280-BEDC-0845848655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13660" y="2911830"/>
                  <a:ext cx="343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0E1EB4-6ADE-4033-8EE0-7094C2EFDA5E}"/>
                    </a:ext>
                  </a:extLst>
                </p14:cNvPr>
                <p14:cNvContentPartPr/>
                <p14:nvPr/>
              </p14:nvContentPartPr>
              <p14:xfrm>
                <a:off x="8576820" y="2901750"/>
                <a:ext cx="284760" cy="132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0E1EB4-6ADE-4033-8EE0-7094C2EFDA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68180" y="2892750"/>
                  <a:ext cx="302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5472EA-3039-47EB-B5BD-7DB68250067B}"/>
                    </a:ext>
                  </a:extLst>
                </p14:cNvPr>
                <p14:cNvContentPartPr/>
                <p14:nvPr/>
              </p14:nvContentPartPr>
              <p14:xfrm>
                <a:off x="8712900" y="2764590"/>
                <a:ext cx="230760" cy="41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5472EA-3039-47EB-B5BD-7DB6825006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03900" y="2755590"/>
                  <a:ext cx="24840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5A4EFF-D70E-4532-80F7-35B75CFB657D}"/>
              </a:ext>
            </a:extLst>
          </p:cNvPr>
          <p:cNvGrpSpPr/>
          <p:nvPr/>
        </p:nvGrpSpPr>
        <p:grpSpPr>
          <a:xfrm>
            <a:off x="4896900" y="3672510"/>
            <a:ext cx="3726000" cy="1086480"/>
            <a:chOff x="4896900" y="3672510"/>
            <a:chExt cx="372600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881646B-967C-4030-AA2A-C02E9BD107B3}"/>
                    </a:ext>
                  </a:extLst>
                </p14:cNvPr>
                <p14:cNvContentPartPr/>
                <p14:nvPr/>
              </p14:nvContentPartPr>
              <p14:xfrm>
                <a:off x="5386860" y="3677190"/>
                <a:ext cx="80280" cy="178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881646B-967C-4030-AA2A-C02E9BD107B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77860" y="3668190"/>
                  <a:ext cx="97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36CE7B-FD62-4D85-8D67-DBA7F3122502}"/>
                    </a:ext>
                  </a:extLst>
                </p14:cNvPr>
                <p14:cNvContentPartPr/>
                <p14:nvPr/>
              </p14:nvContentPartPr>
              <p14:xfrm>
                <a:off x="5457060" y="3672510"/>
                <a:ext cx="41760" cy="22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36CE7B-FD62-4D85-8D67-DBA7F312250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48420" y="3663510"/>
                  <a:ext cx="59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DFBD30-F2E6-482C-86EC-4CEE8CBBB42D}"/>
                    </a:ext>
                  </a:extLst>
                </p14:cNvPr>
                <p14:cNvContentPartPr/>
                <p14:nvPr/>
              </p14:nvContentPartPr>
              <p14:xfrm>
                <a:off x="5243580" y="3862230"/>
                <a:ext cx="305280" cy="41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DFBD30-F2E6-482C-86EC-4CEE8CBBB4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34580" y="3853230"/>
                  <a:ext cx="32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E57D4BB-2529-4B0F-B207-AE9BF2BFADE1}"/>
                    </a:ext>
                  </a:extLst>
                </p14:cNvPr>
                <p14:cNvContentPartPr/>
                <p14:nvPr/>
              </p14:nvContentPartPr>
              <p14:xfrm>
                <a:off x="5508540" y="3813990"/>
                <a:ext cx="42840" cy="122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E57D4BB-2529-4B0F-B207-AE9BF2BFADE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9900" y="3804990"/>
                  <a:ext cx="60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7204B6A-B503-4D58-92E9-7DBBBF4235DC}"/>
                    </a:ext>
                  </a:extLst>
                </p14:cNvPr>
                <p14:cNvContentPartPr/>
                <p14:nvPr/>
              </p14:nvContentPartPr>
              <p14:xfrm>
                <a:off x="4896900" y="4200270"/>
                <a:ext cx="262080" cy="163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7204B6A-B503-4D58-92E9-7DBBBF4235D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87900" y="4191630"/>
                  <a:ext cx="279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0454757-6ED0-47FD-8525-6231FE8D454C}"/>
                    </a:ext>
                  </a:extLst>
                </p14:cNvPr>
                <p14:cNvContentPartPr/>
                <p14:nvPr/>
              </p14:nvContentPartPr>
              <p14:xfrm>
                <a:off x="5158980" y="4100910"/>
                <a:ext cx="257760" cy="214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0454757-6ED0-47FD-8525-6231FE8D45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50340" y="4092270"/>
                  <a:ext cx="275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4A4631-1AB8-4DC8-B23C-9215F6E5E4A1}"/>
                    </a:ext>
                  </a:extLst>
                </p14:cNvPr>
                <p14:cNvContentPartPr/>
                <p14:nvPr/>
              </p14:nvContentPartPr>
              <p14:xfrm>
                <a:off x="5342940" y="4126110"/>
                <a:ext cx="10440" cy="13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4A4631-1AB8-4DC8-B23C-9215F6E5E4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34300" y="4117110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103813A-A78D-4C94-912B-D938E39C0E56}"/>
                    </a:ext>
                  </a:extLst>
                </p14:cNvPr>
                <p14:cNvContentPartPr/>
                <p14:nvPr/>
              </p14:nvContentPartPr>
              <p14:xfrm>
                <a:off x="5481900" y="4123590"/>
                <a:ext cx="167040" cy="169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103813A-A78D-4C94-912B-D938E39C0E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2900" y="4114950"/>
                  <a:ext cx="184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F1E8584-1B2E-4C7B-8AED-1A1462896795}"/>
                    </a:ext>
                  </a:extLst>
                </p14:cNvPr>
                <p14:cNvContentPartPr/>
                <p14:nvPr/>
              </p14:nvContentPartPr>
              <p14:xfrm>
                <a:off x="5623020" y="4047630"/>
                <a:ext cx="171360" cy="19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F1E8584-1B2E-4C7B-8AED-1A146289679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4020" y="4038630"/>
                  <a:ext cx="189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FC815C-5AAE-4C34-9DF7-D067C5C1D69E}"/>
                    </a:ext>
                  </a:extLst>
                </p14:cNvPr>
                <p14:cNvContentPartPr/>
                <p14:nvPr/>
              </p14:nvContentPartPr>
              <p14:xfrm>
                <a:off x="6070140" y="4082190"/>
                <a:ext cx="38880" cy="125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FC815C-5AAE-4C34-9DF7-D067C5C1D6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61140" y="4073190"/>
                  <a:ext cx="5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C859B3-0067-42B7-8F23-E96FA1BBAD01}"/>
                    </a:ext>
                  </a:extLst>
                </p14:cNvPr>
                <p14:cNvContentPartPr/>
                <p14:nvPr/>
              </p14:nvContentPartPr>
              <p14:xfrm>
                <a:off x="6052500" y="4037910"/>
                <a:ext cx="3960" cy="1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C859B3-0067-42B7-8F23-E96FA1BBAD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43860" y="4029270"/>
                  <a:ext cx="2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5A51B8-4134-4AC0-A2C6-0E446162007A}"/>
                    </a:ext>
                  </a:extLst>
                </p14:cNvPr>
                <p14:cNvContentPartPr/>
                <p14:nvPr/>
              </p14:nvContentPartPr>
              <p14:xfrm>
                <a:off x="6111540" y="4003710"/>
                <a:ext cx="173880" cy="19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5A51B8-4134-4AC0-A2C6-0E44616200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02900" y="3994710"/>
                  <a:ext cx="191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9E8AC6F-F0C5-41A3-BED3-3CCBE8698281}"/>
                    </a:ext>
                  </a:extLst>
                </p14:cNvPr>
                <p14:cNvContentPartPr/>
                <p14:nvPr/>
              </p14:nvContentPartPr>
              <p14:xfrm>
                <a:off x="6582060" y="3936750"/>
                <a:ext cx="141840" cy="212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9E8AC6F-F0C5-41A3-BED3-3CCBE869828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3060" y="3928110"/>
                  <a:ext cx="159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779CF5-14E3-4DFF-BA73-51012231DBE5}"/>
                    </a:ext>
                  </a:extLst>
                </p14:cNvPr>
                <p14:cNvContentPartPr/>
                <p14:nvPr/>
              </p14:nvContentPartPr>
              <p14:xfrm>
                <a:off x="6717420" y="3950070"/>
                <a:ext cx="194040" cy="133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779CF5-14E3-4DFF-BA73-51012231DB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08780" y="3941070"/>
                  <a:ext cx="211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1799622-8BB6-496B-9673-248B5C78E2C4}"/>
                    </a:ext>
                  </a:extLst>
                </p14:cNvPr>
                <p14:cNvContentPartPr/>
                <p14:nvPr/>
              </p14:nvContentPartPr>
              <p14:xfrm>
                <a:off x="6892020" y="3928110"/>
                <a:ext cx="348120" cy="157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1799622-8BB6-496B-9673-248B5C78E2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83380" y="3919470"/>
                  <a:ext cx="365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FCC8102-D24E-4FA7-A96D-EA372FE38415}"/>
                    </a:ext>
                  </a:extLst>
                </p14:cNvPr>
                <p14:cNvContentPartPr/>
                <p14:nvPr/>
              </p14:nvContentPartPr>
              <p14:xfrm>
                <a:off x="7212780" y="3893190"/>
                <a:ext cx="217800" cy="171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FCC8102-D24E-4FA7-A96D-EA372FE384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04140" y="3884550"/>
                  <a:ext cx="235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AC98DB-4CCA-4D94-AB1F-55C3C808A194}"/>
                    </a:ext>
                  </a:extLst>
                </p14:cNvPr>
                <p14:cNvContentPartPr/>
                <p14:nvPr/>
              </p14:nvContentPartPr>
              <p14:xfrm>
                <a:off x="7598340" y="3816510"/>
                <a:ext cx="338040" cy="21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AC98DB-4CCA-4D94-AB1F-55C3C808A1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89700" y="3807510"/>
                  <a:ext cx="355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9421FB0-C67E-499A-9AC0-66371DF03A4E}"/>
                    </a:ext>
                  </a:extLst>
                </p14:cNvPr>
                <p14:cNvContentPartPr/>
                <p14:nvPr/>
              </p14:nvContentPartPr>
              <p14:xfrm>
                <a:off x="8301060" y="3832350"/>
                <a:ext cx="187920" cy="145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9421FB0-C67E-499A-9AC0-66371DF03A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92060" y="3823350"/>
                  <a:ext cx="20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B34BF9-A5B6-4398-8CF4-68F1667BCE7B}"/>
                    </a:ext>
                  </a:extLst>
                </p14:cNvPr>
                <p14:cNvContentPartPr/>
                <p14:nvPr/>
              </p14:nvContentPartPr>
              <p14:xfrm>
                <a:off x="8145180" y="3732630"/>
                <a:ext cx="477720" cy="358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B34BF9-A5B6-4398-8CF4-68F1667BCE7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36540" y="3723630"/>
                  <a:ext cx="495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CD1742-1455-4943-B9BF-2A6D42372360}"/>
                    </a:ext>
                  </a:extLst>
                </p14:cNvPr>
                <p14:cNvContentPartPr/>
                <p14:nvPr/>
              </p14:nvContentPartPr>
              <p14:xfrm>
                <a:off x="6361020" y="4528230"/>
                <a:ext cx="248760" cy="230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CD1742-1455-4943-B9BF-2A6D423723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52020" y="4519230"/>
                  <a:ext cx="266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F6F890-2AF8-4DA5-B83E-04F5ABDDBC2B}"/>
                    </a:ext>
                  </a:extLst>
                </p14:cNvPr>
                <p14:cNvContentPartPr/>
                <p14:nvPr/>
              </p14:nvContentPartPr>
              <p14:xfrm>
                <a:off x="6679620" y="4569990"/>
                <a:ext cx="226800" cy="11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F6F890-2AF8-4DA5-B83E-04F5ABDDBC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70620" y="4560990"/>
                  <a:ext cx="244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090232-A8E4-4FA9-8BCA-193613FDC6A7}"/>
                    </a:ext>
                  </a:extLst>
                </p14:cNvPr>
                <p14:cNvContentPartPr/>
                <p14:nvPr/>
              </p14:nvContentPartPr>
              <p14:xfrm>
                <a:off x="6889500" y="4405470"/>
                <a:ext cx="119160" cy="261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090232-A8E4-4FA9-8BCA-193613FDC6A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80500" y="4396470"/>
                  <a:ext cx="136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D4E6C2-33F7-40B9-A8A4-CA6D25022105}"/>
                    </a:ext>
                  </a:extLst>
                </p14:cNvPr>
                <p14:cNvContentPartPr/>
                <p14:nvPr/>
              </p14:nvContentPartPr>
              <p14:xfrm>
                <a:off x="7012620" y="4477470"/>
                <a:ext cx="257040" cy="17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D4E6C2-33F7-40B9-A8A4-CA6D250221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03620" y="4468830"/>
                  <a:ext cx="274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DC6676-92D0-47F8-A942-B37D1B8D1B9E}"/>
                    </a:ext>
                  </a:extLst>
                </p14:cNvPr>
                <p14:cNvContentPartPr/>
                <p14:nvPr/>
              </p14:nvContentPartPr>
              <p14:xfrm>
                <a:off x="7292340" y="4575030"/>
                <a:ext cx="37800" cy="30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DC6676-92D0-47F8-A942-B37D1B8D1B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83700" y="4566030"/>
                  <a:ext cx="5544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669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Accepted by PDA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41FE88-103B-479C-99A6-BC1B819F8374}"/>
              </a:ext>
            </a:extLst>
          </p:cNvPr>
          <p:cNvGrpSpPr/>
          <p:nvPr/>
        </p:nvGrpSpPr>
        <p:grpSpPr>
          <a:xfrm>
            <a:off x="759060" y="964950"/>
            <a:ext cx="6305400" cy="1443600"/>
            <a:chOff x="759060" y="964950"/>
            <a:chExt cx="6305400" cy="14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E8EB7C-FB0D-44E2-A26D-660492A92794}"/>
                    </a:ext>
                  </a:extLst>
                </p14:cNvPr>
                <p14:cNvContentPartPr/>
                <p14:nvPr/>
              </p14:nvContentPartPr>
              <p14:xfrm>
                <a:off x="1008180" y="1216590"/>
                <a:ext cx="52560" cy="140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E8EB7C-FB0D-44E2-A26D-660492A927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9540" y="1207950"/>
                  <a:ext cx="7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85CD9AB-E3CA-408E-8863-15C968EBB634}"/>
                    </a:ext>
                  </a:extLst>
                </p14:cNvPr>
                <p14:cNvContentPartPr/>
                <p14:nvPr/>
              </p14:nvContentPartPr>
              <p14:xfrm>
                <a:off x="820260" y="1131270"/>
                <a:ext cx="453600" cy="35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85CD9AB-E3CA-408E-8863-15C968EBB6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260" y="1122630"/>
                  <a:ext cx="471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08DB01-CE90-46C8-9416-2D58EBF72BAD}"/>
                    </a:ext>
                  </a:extLst>
                </p14:cNvPr>
                <p14:cNvContentPartPr/>
                <p14:nvPr/>
              </p14:nvContentPartPr>
              <p14:xfrm>
                <a:off x="1545660" y="1076910"/>
                <a:ext cx="246960" cy="33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08DB01-CE90-46C8-9416-2D58EBF72B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6660" y="1067910"/>
                  <a:ext cx="264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F529EF-D3B4-46B3-87DC-0F8233439EAF}"/>
                    </a:ext>
                  </a:extLst>
                </p14:cNvPr>
                <p14:cNvContentPartPr/>
                <p14:nvPr/>
              </p14:nvContentPartPr>
              <p14:xfrm>
                <a:off x="1925460" y="1093470"/>
                <a:ext cx="209520" cy="340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F529EF-D3B4-46B3-87DC-0F8233439E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6460" y="1084830"/>
                  <a:ext cx="227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F50F45C-838A-4A5E-972F-AD41BED8594F}"/>
                    </a:ext>
                  </a:extLst>
                </p14:cNvPr>
                <p14:cNvContentPartPr/>
                <p14:nvPr/>
              </p14:nvContentPartPr>
              <p14:xfrm>
                <a:off x="2203020" y="1148910"/>
                <a:ext cx="295560" cy="29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F50F45C-838A-4A5E-972F-AD41BED859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380" y="1139910"/>
                  <a:ext cx="313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EE32A6A-C98B-4DBD-B012-7CAC8AA21703}"/>
                    </a:ext>
                  </a:extLst>
                </p14:cNvPr>
                <p14:cNvContentPartPr/>
                <p14:nvPr/>
              </p14:nvContentPartPr>
              <p14:xfrm>
                <a:off x="2526300" y="1335750"/>
                <a:ext cx="108720" cy="158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EE32A6A-C98B-4DBD-B012-7CAC8AA217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17660" y="1326750"/>
                  <a:ext cx="126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45D196-A79A-46FF-9622-D1E26E0A5989}"/>
                    </a:ext>
                  </a:extLst>
                </p14:cNvPr>
                <p14:cNvContentPartPr/>
                <p14:nvPr/>
              </p14:nvContentPartPr>
              <p14:xfrm>
                <a:off x="2789820" y="1190310"/>
                <a:ext cx="329400" cy="15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45D196-A79A-46FF-9622-D1E26E0A59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0820" y="1181310"/>
                  <a:ext cx="347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F49058-5BB4-4B96-B5CC-6DC13E019BB6}"/>
                    </a:ext>
                  </a:extLst>
                </p14:cNvPr>
                <p14:cNvContentPartPr/>
                <p14:nvPr/>
              </p14:nvContentPartPr>
              <p14:xfrm>
                <a:off x="3046500" y="1291470"/>
                <a:ext cx="160200" cy="19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F49058-5BB4-4B96-B5CC-6DC13E019B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7860" y="1282830"/>
                  <a:ext cx="177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CE18D1-9DB9-4062-86B5-FD1BD56A4DB8}"/>
                    </a:ext>
                  </a:extLst>
                </p14:cNvPr>
                <p14:cNvContentPartPr/>
                <p14:nvPr/>
              </p14:nvContentPartPr>
              <p14:xfrm>
                <a:off x="3421980" y="1154310"/>
                <a:ext cx="303840" cy="182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CE18D1-9DB9-4062-86B5-FD1BD56A4D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12980" y="1145310"/>
                  <a:ext cx="321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74F7F79-3DEA-46B6-87D7-1D277402AAA6}"/>
                    </a:ext>
                  </a:extLst>
                </p14:cNvPr>
                <p14:cNvContentPartPr/>
                <p14:nvPr/>
              </p14:nvContentPartPr>
              <p14:xfrm>
                <a:off x="3331260" y="1235670"/>
                <a:ext cx="363240" cy="2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74F7F79-3DEA-46B6-87D7-1D277402AA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22620" y="1227030"/>
                  <a:ext cx="380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0D5D8D5-DF9C-4A53-ADEA-203251C959D0}"/>
                    </a:ext>
                  </a:extLst>
                </p14:cNvPr>
                <p14:cNvContentPartPr/>
                <p14:nvPr/>
              </p14:nvContentPartPr>
              <p14:xfrm>
                <a:off x="3753180" y="1036590"/>
                <a:ext cx="207360" cy="36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0D5D8D5-DF9C-4A53-ADEA-203251C959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44540" y="1027590"/>
                  <a:ext cx="225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13F3CA-BA9F-4FA9-B4A1-9E0378FC8040}"/>
                    </a:ext>
                  </a:extLst>
                </p14:cNvPr>
                <p14:cNvContentPartPr/>
                <p14:nvPr/>
              </p14:nvContentPartPr>
              <p14:xfrm>
                <a:off x="4203540" y="1184910"/>
                <a:ext cx="195840" cy="2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13F3CA-BA9F-4FA9-B4A1-9E0378FC80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94900" y="1175910"/>
                  <a:ext cx="213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E0F331-70DF-402F-80E1-5AFAD1CA871E}"/>
                    </a:ext>
                  </a:extLst>
                </p14:cNvPr>
                <p14:cNvContentPartPr/>
                <p14:nvPr/>
              </p14:nvContentPartPr>
              <p14:xfrm>
                <a:off x="4224420" y="1248630"/>
                <a:ext cx="196920" cy="2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E0F331-70DF-402F-80E1-5AFAD1CA87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15420" y="1239990"/>
                  <a:ext cx="21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80F988-B84B-4EC4-9763-CBE05D91B0B7}"/>
                    </a:ext>
                  </a:extLst>
                </p14:cNvPr>
                <p14:cNvContentPartPr/>
                <p14:nvPr/>
              </p14:nvContentPartPr>
              <p14:xfrm>
                <a:off x="4716180" y="1000590"/>
                <a:ext cx="332640" cy="29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80F988-B84B-4EC4-9763-CBE05D91B0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7180" y="991590"/>
                  <a:ext cx="350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278373-9E79-4E51-BE7A-9E914FF493B4}"/>
                    </a:ext>
                  </a:extLst>
                </p14:cNvPr>
                <p14:cNvContentPartPr/>
                <p14:nvPr/>
              </p14:nvContentPartPr>
              <p14:xfrm>
                <a:off x="4957020" y="1031190"/>
                <a:ext cx="288720" cy="27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278373-9E79-4E51-BE7A-9E914FF493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8020" y="1022550"/>
                  <a:ext cx="306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980B3E-1704-4644-8CAA-37DFF3D6286F}"/>
                    </a:ext>
                  </a:extLst>
                </p14:cNvPr>
                <p14:cNvContentPartPr/>
                <p14:nvPr/>
              </p14:nvContentPartPr>
              <p14:xfrm>
                <a:off x="5309100" y="1216590"/>
                <a:ext cx="84600" cy="147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980B3E-1704-4644-8CAA-37DFF3D628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00460" y="1207950"/>
                  <a:ext cx="102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68C6F8-F845-4D93-A255-A2159052A507}"/>
                    </a:ext>
                  </a:extLst>
                </p14:cNvPr>
                <p14:cNvContentPartPr/>
                <p14:nvPr/>
              </p14:nvContentPartPr>
              <p14:xfrm>
                <a:off x="5575140" y="1115070"/>
                <a:ext cx="318600" cy="11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68C6F8-F845-4D93-A255-A2159052A5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66140" y="1106070"/>
                  <a:ext cx="33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359405-4A7E-4791-A2B3-D767A5232B7E}"/>
                    </a:ext>
                  </a:extLst>
                </p14:cNvPr>
                <p14:cNvContentPartPr/>
                <p14:nvPr/>
              </p14:nvContentPartPr>
              <p14:xfrm>
                <a:off x="5878980" y="1036590"/>
                <a:ext cx="310320" cy="18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359405-4A7E-4791-A2B3-D767A5232B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70340" y="1027590"/>
                  <a:ext cx="32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BF2515-EBAA-4591-890C-386207879848}"/>
                    </a:ext>
                  </a:extLst>
                </p14:cNvPr>
                <p14:cNvContentPartPr/>
                <p14:nvPr/>
              </p14:nvContentPartPr>
              <p14:xfrm>
                <a:off x="5882580" y="1158990"/>
                <a:ext cx="31536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BF2515-EBAA-4591-890C-3862078798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3940" y="1150350"/>
                  <a:ext cx="333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2322678-9B57-43ED-87D1-8F37FFB11C07}"/>
                    </a:ext>
                  </a:extLst>
                </p14:cNvPr>
                <p14:cNvContentPartPr/>
                <p14:nvPr/>
              </p14:nvContentPartPr>
              <p14:xfrm>
                <a:off x="6133140" y="973950"/>
                <a:ext cx="274320" cy="35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2322678-9B57-43ED-87D1-8F37FFB11C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24140" y="965310"/>
                  <a:ext cx="291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D43FB4-68BA-4B23-AF36-23D733E800A5}"/>
                    </a:ext>
                  </a:extLst>
                </p14:cNvPr>
                <p14:cNvContentPartPr/>
                <p14:nvPr/>
              </p14:nvContentPartPr>
              <p14:xfrm>
                <a:off x="881820" y="1942710"/>
                <a:ext cx="294120" cy="19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D43FB4-68BA-4B23-AF36-23D733E800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2820" y="1934070"/>
                  <a:ext cx="311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C73802-5C0F-4A79-96A6-F6010C04DD27}"/>
                    </a:ext>
                  </a:extLst>
                </p14:cNvPr>
                <p14:cNvContentPartPr/>
                <p14:nvPr/>
              </p14:nvContentPartPr>
              <p14:xfrm>
                <a:off x="759060" y="1810590"/>
                <a:ext cx="528840" cy="500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C73802-5C0F-4A79-96A6-F6010C04DD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420" y="1801590"/>
                  <a:ext cx="546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15791C-3FE9-48FE-849E-1245508BB5E3}"/>
                    </a:ext>
                  </a:extLst>
                </p14:cNvPr>
                <p14:cNvContentPartPr/>
                <p14:nvPr/>
              </p14:nvContentPartPr>
              <p14:xfrm>
                <a:off x="1833300" y="1765950"/>
                <a:ext cx="259560" cy="44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15791C-3FE9-48FE-849E-1245508BB5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24660" y="1757310"/>
                  <a:ext cx="2772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1B604F-6129-4091-B49E-CD62555B7500}"/>
                    </a:ext>
                  </a:extLst>
                </p14:cNvPr>
                <p14:cNvContentPartPr/>
                <p14:nvPr/>
              </p14:nvContentPartPr>
              <p14:xfrm>
                <a:off x="2487780" y="1803030"/>
                <a:ext cx="297000" cy="349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1B604F-6129-4091-B49E-CD62555B75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9140" y="1794030"/>
                  <a:ext cx="314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A4D946-BE9A-459D-8E9B-C30A5458BDEC}"/>
                    </a:ext>
                  </a:extLst>
                </p14:cNvPr>
                <p14:cNvContentPartPr/>
                <p14:nvPr/>
              </p14:nvContentPartPr>
              <p14:xfrm>
                <a:off x="2773260" y="1846590"/>
                <a:ext cx="261360" cy="26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A4D946-BE9A-459D-8E9B-C30A5458BD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4260" y="1837950"/>
                  <a:ext cx="279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04D2A9-F22E-40CC-ABF0-3FBB269FEC44}"/>
                    </a:ext>
                  </a:extLst>
                </p14:cNvPr>
                <p14:cNvContentPartPr/>
                <p14:nvPr/>
              </p14:nvContentPartPr>
              <p14:xfrm>
                <a:off x="3079980" y="2003910"/>
                <a:ext cx="120960" cy="17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04D2A9-F22E-40CC-ABF0-3FBB269FEC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0980" y="1995270"/>
                  <a:ext cx="138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AEEBA7-7AD0-4313-9186-0CCC28AA14AB}"/>
                    </a:ext>
                  </a:extLst>
                </p14:cNvPr>
                <p14:cNvContentPartPr/>
                <p14:nvPr/>
              </p14:nvContentPartPr>
              <p14:xfrm>
                <a:off x="3342060" y="1849830"/>
                <a:ext cx="263160" cy="13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AEEBA7-7AD0-4313-9186-0CCC28AA14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3060" y="1841190"/>
                  <a:ext cx="280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7601C9-A380-4DD0-B17D-392BBD529BF5}"/>
                    </a:ext>
                  </a:extLst>
                </p14:cNvPr>
                <p14:cNvContentPartPr/>
                <p14:nvPr/>
              </p14:nvContentPartPr>
              <p14:xfrm>
                <a:off x="3542580" y="1926150"/>
                <a:ext cx="174960" cy="151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7601C9-A380-4DD0-B17D-392BBD529B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33940" y="1917150"/>
                  <a:ext cx="192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AEF3BE-9150-4524-8D5D-F8645F5591D1}"/>
                    </a:ext>
                  </a:extLst>
                </p14:cNvPr>
                <p14:cNvContentPartPr/>
                <p14:nvPr/>
              </p14:nvContentPartPr>
              <p14:xfrm>
                <a:off x="3913380" y="1771350"/>
                <a:ext cx="263160" cy="17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AEF3BE-9150-4524-8D5D-F8645F5591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04380" y="1762710"/>
                  <a:ext cx="28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E7548A-4C29-48A3-BBEF-7E21BB8A9376}"/>
                    </a:ext>
                  </a:extLst>
                </p14:cNvPr>
                <p14:cNvContentPartPr/>
                <p14:nvPr/>
              </p14:nvContentPartPr>
              <p14:xfrm>
                <a:off x="4061700" y="1671630"/>
                <a:ext cx="317160" cy="35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E7548A-4C29-48A3-BBEF-7E21BB8A93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2700" y="1662990"/>
                  <a:ext cx="334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66388E-6976-4B8C-9819-8A82FB9BB642}"/>
                    </a:ext>
                  </a:extLst>
                </p14:cNvPr>
                <p14:cNvContentPartPr/>
                <p14:nvPr/>
              </p14:nvContentPartPr>
              <p14:xfrm>
                <a:off x="4680540" y="1816710"/>
                <a:ext cx="133200" cy="5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66388E-6976-4B8C-9819-8A82FB9BB6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71900" y="1807710"/>
                  <a:ext cx="150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2ACF45-549D-44DC-956F-D42E1F694997}"/>
                    </a:ext>
                  </a:extLst>
                </p14:cNvPr>
                <p14:cNvContentPartPr/>
                <p14:nvPr/>
              </p14:nvContentPartPr>
              <p14:xfrm>
                <a:off x="4624020" y="1923270"/>
                <a:ext cx="263160" cy="2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2ACF45-549D-44DC-956F-D42E1F6949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15020" y="1914270"/>
                  <a:ext cx="280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2D57AF-4717-4355-846E-3ED9F822E4E6}"/>
                    </a:ext>
                  </a:extLst>
                </p14:cNvPr>
                <p14:cNvContentPartPr/>
                <p14:nvPr/>
              </p14:nvContentPartPr>
              <p14:xfrm>
                <a:off x="5139900" y="1580550"/>
                <a:ext cx="319680" cy="38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2D57AF-4717-4355-846E-3ED9F822E4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0900" y="1571550"/>
                  <a:ext cx="3373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3E6874-1DDF-4AE2-803E-1D8901C2E8CB}"/>
                    </a:ext>
                  </a:extLst>
                </p14:cNvPr>
                <p14:cNvContentPartPr/>
                <p14:nvPr/>
              </p14:nvContentPartPr>
              <p14:xfrm>
                <a:off x="5434740" y="1643910"/>
                <a:ext cx="255240" cy="246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3E6874-1DDF-4AE2-803E-1D8901C2E8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26100" y="1634910"/>
                  <a:ext cx="272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81D000D-26BE-4EEC-BD62-32B7EE295D77}"/>
                    </a:ext>
                  </a:extLst>
                </p14:cNvPr>
                <p14:cNvContentPartPr/>
                <p14:nvPr/>
              </p14:nvContentPartPr>
              <p14:xfrm>
                <a:off x="5809140" y="1803030"/>
                <a:ext cx="42480" cy="14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81D000D-26BE-4EEC-BD62-32B7EE295D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00500" y="1794030"/>
                  <a:ext cx="60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4B682A-66BE-4A87-9961-445EE5049DE2}"/>
                    </a:ext>
                  </a:extLst>
                </p14:cNvPr>
                <p14:cNvContentPartPr/>
                <p14:nvPr/>
              </p14:nvContentPartPr>
              <p14:xfrm>
                <a:off x="5896980" y="1664430"/>
                <a:ext cx="375480" cy="175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4B682A-66BE-4A87-9961-445EE5049D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8340" y="1655790"/>
                  <a:ext cx="393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F720D1-9A6C-4CC8-9F32-73C6865753BC}"/>
                    </a:ext>
                  </a:extLst>
                </p14:cNvPr>
                <p14:cNvContentPartPr/>
                <p14:nvPr/>
              </p14:nvContentPartPr>
              <p14:xfrm>
                <a:off x="6203340" y="1624830"/>
                <a:ext cx="356040" cy="18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F720D1-9A6C-4CC8-9F32-73C6865753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4700" y="1616190"/>
                  <a:ext cx="373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5925FA-1B14-49D6-BC4F-37983E0F40E0}"/>
                    </a:ext>
                  </a:extLst>
                </p14:cNvPr>
                <p14:cNvContentPartPr/>
                <p14:nvPr/>
              </p14:nvContentPartPr>
              <p14:xfrm>
                <a:off x="6504660" y="1451670"/>
                <a:ext cx="155160" cy="38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5925FA-1B14-49D6-BC4F-37983E0F40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96020" y="1442670"/>
                  <a:ext cx="1728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B69CEC-346B-4A23-8584-9926C66423D0}"/>
                    </a:ext>
                  </a:extLst>
                </p14:cNvPr>
                <p14:cNvContentPartPr/>
                <p14:nvPr/>
              </p14:nvContentPartPr>
              <p14:xfrm>
                <a:off x="6671700" y="964950"/>
                <a:ext cx="392760" cy="1443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B69CEC-346B-4A23-8584-9926C66423D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62700" y="955950"/>
                  <a:ext cx="410400" cy="14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E8D848-0481-4FBE-9ADE-90C0454785E5}"/>
              </a:ext>
            </a:extLst>
          </p:cNvPr>
          <p:cNvGrpSpPr/>
          <p:nvPr/>
        </p:nvGrpSpPr>
        <p:grpSpPr>
          <a:xfrm>
            <a:off x="1984500" y="2600790"/>
            <a:ext cx="414000" cy="343440"/>
            <a:chOff x="1984500" y="2600790"/>
            <a:chExt cx="4140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BD9E55-CF76-4C9D-B552-01950E9CB046}"/>
                    </a:ext>
                  </a:extLst>
                </p14:cNvPr>
                <p14:cNvContentPartPr/>
                <p14:nvPr/>
              </p14:nvContentPartPr>
              <p14:xfrm>
                <a:off x="2087100" y="2629590"/>
                <a:ext cx="128880" cy="238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BD9E55-CF76-4C9D-B552-01950E9CB04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78460" y="2620590"/>
                  <a:ext cx="146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9F3DFB-EB33-4DB4-9F72-7181BF659F78}"/>
                    </a:ext>
                  </a:extLst>
                </p14:cNvPr>
                <p14:cNvContentPartPr/>
                <p14:nvPr/>
              </p14:nvContentPartPr>
              <p14:xfrm>
                <a:off x="2247660" y="2600790"/>
                <a:ext cx="40320" cy="28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E9F3DFB-EB33-4DB4-9F72-7181BF659F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9020" y="2592150"/>
                  <a:ext cx="57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758A8D-0482-48EE-83BD-C2407170FF45}"/>
                    </a:ext>
                  </a:extLst>
                </p14:cNvPr>
                <p14:cNvContentPartPr/>
                <p14:nvPr/>
              </p14:nvContentPartPr>
              <p14:xfrm>
                <a:off x="1984500" y="2764950"/>
                <a:ext cx="414000" cy="17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758A8D-0482-48EE-83BD-C2407170FF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75500" y="2755950"/>
                  <a:ext cx="4316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03E498-06AB-44CE-8911-441EFC6EE036}"/>
              </a:ext>
            </a:extLst>
          </p:cNvPr>
          <p:cNvGrpSpPr/>
          <p:nvPr/>
        </p:nvGrpSpPr>
        <p:grpSpPr>
          <a:xfrm>
            <a:off x="1300860" y="3205230"/>
            <a:ext cx="1113840" cy="434880"/>
            <a:chOff x="1300860" y="3205230"/>
            <a:chExt cx="1113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5E018A-BE90-4247-AA61-A69AC49DD62F}"/>
                    </a:ext>
                  </a:extLst>
                </p14:cNvPr>
                <p14:cNvContentPartPr/>
                <p14:nvPr/>
              </p14:nvContentPartPr>
              <p14:xfrm>
                <a:off x="1300860" y="3255270"/>
                <a:ext cx="462600" cy="21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5E018A-BE90-4247-AA61-A69AC49DD6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92220" y="3246630"/>
                  <a:ext cx="480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5839F7-FC5D-44E4-864C-1D1085F06235}"/>
                    </a:ext>
                  </a:extLst>
                </p14:cNvPr>
                <p14:cNvContentPartPr/>
                <p14:nvPr/>
              </p14:nvContentPartPr>
              <p14:xfrm>
                <a:off x="1867140" y="3305670"/>
                <a:ext cx="12960" cy="11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5839F7-FC5D-44E4-864C-1D1085F062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58140" y="3296670"/>
                  <a:ext cx="3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6BC1E6-5DEF-43F7-BF27-2B71F5613196}"/>
                    </a:ext>
                  </a:extLst>
                </p14:cNvPr>
                <p14:cNvContentPartPr/>
                <p14:nvPr/>
              </p14:nvContentPartPr>
              <p14:xfrm>
                <a:off x="1767060" y="3237270"/>
                <a:ext cx="19440" cy="3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6BC1E6-5DEF-43F7-BF27-2B71F56131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58060" y="3228630"/>
                  <a:ext cx="37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E61696-5381-481D-A28B-058D3F64DD98}"/>
                    </a:ext>
                  </a:extLst>
                </p14:cNvPr>
                <p14:cNvContentPartPr/>
                <p14:nvPr/>
              </p14:nvContentPartPr>
              <p14:xfrm>
                <a:off x="1899540" y="3230070"/>
                <a:ext cx="293760" cy="18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E61696-5381-481D-A28B-058D3F64DD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90900" y="3221430"/>
                  <a:ext cx="31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6AB1CB-E773-4777-91A3-73453DA341C4}"/>
                    </a:ext>
                  </a:extLst>
                </p14:cNvPr>
                <p14:cNvContentPartPr/>
                <p14:nvPr/>
              </p14:nvContentPartPr>
              <p14:xfrm>
                <a:off x="2151540" y="3205230"/>
                <a:ext cx="263160" cy="434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6AB1CB-E773-4777-91A3-73453DA341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42900" y="3196590"/>
                  <a:ext cx="28080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408522-2085-469A-B1DF-804AD11D88AB}"/>
              </a:ext>
            </a:extLst>
          </p:cNvPr>
          <p:cNvGrpSpPr/>
          <p:nvPr/>
        </p:nvGrpSpPr>
        <p:grpSpPr>
          <a:xfrm>
            <a:off x="2698380" y="2879070"/>
            <a:ext cx="2033280" cy="536760"/>
            <a:chOff x="2698380" y="2879070"/>
            <a:chExt cx="20332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B26B75-A8EF-41CA-9DFF-01E6180AC26A}"/>
                    </a:ext>
                  </a:extLst>
                </p14:cNvPr>
                <p14:cNvContentPartPr/>
                <p14:nvPr/>
              </p14:nvContentPartPr>
              <p14:xfrm>
                <a:off x="2846700" y="3156990"/>
                <a:ext cx="106920" cy="19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B26B75-A8EF-41CA-9DFF-01E6180AC2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37700" y="3147990"/>
                  <a:ext cx="124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970A92D-48AA-4AC5-9D1A-64BB3ABE7A95}"/>
                    </a:ext>
                  </a:extLst>
                </p14:cNvPr>
                <p14:cNvContentPartPr/>
                <p14:nvPr/>
              </p14:nvContentPartPr>
              <p14:xfrm>
                <a:off x="2698380" y="3086430"/>
                <a:ext cx="410040" cy="329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970A92D-48AA-4AC5-9D1A-64BB3ABE7A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89740" y="3077790"/>
                  <a:ext cx="427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0A45D2-12BF-4E43-B526-8BFF93122462}"/>
                    </a:ext>
                  </a:extLst>
                </p14:cNvPr>
                <p14:cNvContentPartPr/>
                <p14:nvPr/>
              </p14:nvContentPartPr>
              <p14:xfrm>
                <a:off x="3276540" y="2960430"/>
                <a:ext cx="752040" cy="267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0A45D2-12BF-4E43-B526-8BFF931224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7900" y="2951430"/>
                  <a:ext cx="769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5308658-936C-41CF-844D-5B9ED6EB4CAE}"/>
                    </a:ext>
                  </a:extLst>
                </p14:cNvPr>
                <p14:cNvContentPartPr/>
                <p14:nvPr/>
              </p14:nvContentPartPr>
              <p14:xfrm>
                <a:off x="4430340" y="3041070"/>
                <a:ext cx="269640" cy="127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5308658-936C-41CF-844D-5B9ED6EB4C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21700" y="3032070"/>
                  <a:ext cx="287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7D5D92A-8F7F-4D12-AA5A-501BD65B15A8}"/>
                    </a:ext>
                  </a:extLst>
                </p14:cNvPr>
                <p14:cNvContentPartPr/>
                <p14:nvPr/>
              </p14:nvContentPartPr>
              <p14:xfrm>
                <a:off x="4286700" y="2879070"/>
                <a:ext cx="444960" cy="40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7D5D92A-8F7F-4D12-AA5A-501BD65B15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77700" y="2870430"/>
                  <a:ext cx="46260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33E46D-5B70-443D-AA96-DA19F55B3F4B}"/>
              </a:ext>
            </a:extLst>
          </p:cNvPr>
          <p:cNvGrpSpPr/>
          <p:nvPr/>
        </p:nvGrpSpPr>
        <p:grpSpPr>
          <a:xfrm>
            <a:off x="5110380" y="2760270"/>
            <a:ext cx="1162080" cy="434520"/>
            <a:chOff x="5110380" y="2760270"/>
            <a:chExt cx="11620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6F5784C-E3FA-4FEC-ACDD-FFBBDDDC25FC}"/>
                    </a:ext>
                  </a:extLst>
                </p14:cNvPr>
                <p14:cNvContentPartPr/>
                <p14:nvPr/>
              </p14:nvContentPartPr>
              <p14:xfrm>
                <a:off x="5110380" y="2904630"/>
                <a:ext cx="239400" cy="233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6F5784C-E3FA-4FEC-ACDD-FFBBDDDC25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1380" y="2895630"/>
                  <a:ext cx="257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954ECB-29C2-44C4-AD53-D93FB4BCBFBB}"/>
                    </a:ext>
                  </a:extLst>
                </p14:cNvPr>
                <p14:cNvContentPartPr/>
                <p14:nvPr/>
              </p14:nvContentPartPr>
              <p14:xfrm>
                <a:off x="5360580" y="2957550"/>
                <a:ext cx="318600" cy="14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954ECB-29C2-44C4-AD53-D93FB4BCBF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1940" y="2948550"/>
                  <a:ext cx="336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07B28F-22B5-41A7-874B-FED30796AFB9}"/>
                    </a:ext>
                  </a:extLst>
                </p14:cNvPr>
                <p14:cNvContentPartPr/>
                <p14:nvPr/>
              </p14:nvContentPartPr>
              <p14:xfrm>
                <a:off x="5638860" y="2760270"/>
                <a:ext cx="61200" cy="339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07B28F-22B5-41A7-874B-FED30796AF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30220" y="2751630"/>
                  <a:ext cx="788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0B4FE6-2EDF-4EDF-9094-12C2833BA7C4}"/>
                    </a:ext>
                  </a:extLst>
                </p14:cNvPr>
                <p14:cNvContentPartPr/>
                <p14:nvPr/>
              </p14:nvContentPartPr>
              <p14:xfrm>
                <a:off x="5737140" y="2845590"/>
                <a:ext cx="326520" cy="23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0B4FE6-2EDF-4EDF-9094-12C2833BA7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28500" y="2836950"/>
                  <a:ext cx="34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466046-8C78-43AE-BF19-E2FCF4F0E761}"/>
                    </a:ext>
                  </a:extLst>
                </p14:cNvPr>
                <p14:cNvContentPartPr/>
                <p14:nvPr/>
              </p14:nvContentPartPr>
              <p14:xfrm>
                <a:off x="6201180" y="3082110"/>
                <a:ext cx="71280" cy="11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466046-8C78-43AE-BF19-E2FCF4F0E7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92180" y="3073110"/>
                  <a:ext cx="889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CE2E988-9D38-4FB6-84B7-0DB51FB33B4B}"/>
              </a:ext>
            </a:extLst>
          </p:cNvPr>
          <p:cNvGrpSpPr/>
          <p:nvPr/>
        </p:nvGrpSpPr>
        <p:grpSpPr>
          <a:xfrm>
            <a:off x="6560820" y="2438790"/>
            <a:ext cx="1576080" cy="641520"/>
            <a:chOff x="6560820" y="2438790"/>
            <a:chExt cx="157608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98E3924-AE46-4BFB-9CC2-81F8750A0BE0}"/>
                    </a:ext>
                  </a:extLst>
                </p14:cNvPr>
                <p14:cNvContentPartPr/>
                <p14:nvPr/>
              </p14:nvContentPartPr>
              <p14:xfrm>
                <a:off x="6603300" y="2863230"/>
                <a:ext cx="58320" cy="21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98E3924-AE46-4BFB-9CC2-81F8750A0B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94660" y="2854230"/>
                  <a:ext cx="75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EB2597-47EA-4F8A-9E00-8744E05AEF87}"/>
                    </a:ext>
                  </a:extLst>
                </p14:cNvPr>
                <p14:cNvContentPartPr/>
                <p14:nvPr/>
              </p14:nvContentPartPr>
              <p14:xfrm>
                <a:off x="6560820" y="2850630"/>
                <a:ext cx="19836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EB2597-47EA-4F8A-9E00-8744E05AEF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52180" y="2841990"/>
                  <a:ext cx="21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D6944B-54D5-4073-85CE-F9C9B0C47F8D}"/>
                    </a:ext>
                  </a:extLst>
                </p14:cNvPr>
                <p14:cNvContentPartPr/>
                <p14:nvPr/>
              </p14:nvContentPartPr>
              <p14:xfrm>
                <a:off x="6830460" y="2834790"/>
                <a:ext cx="207360" cy="79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D6944B-54D5-4073-85CE-F9C9B0C47F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21460" y="2825790"/>
                  <a:ext cx="22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9D8BA5-BD24-4C15-9351-7DE33FB9F644}"/>
                    </a:ext>
                  </a:extLst>
                </p14:cNvPr>
                <p14:cNvContentPartPr/>
                <p14:nvPr/>
              </p14:nvContentPartPr>
              <p14:xfrm>
                <a:off x="7078860" y="2723550"/>
                <a:ext cx="114840" cy="205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9D8BA5-BD24-4C15-9351-7DE33FB9F6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69860" y="2714550"/>
                  <a:ext cx="132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265BDD-777D-4C14-B4E7-218AE2DB3929}"/>
                    </a:ext>
                  </a:extLst>
                </p14:cNvPr>
                <p14:cNvContentPartPr/>
                <p14:nvPr/>
              </p14:nvContentPartPr>
              <p14:xfrm>
                <a:off x="7207020" y="2625990"/>
                <a:ext cx="113400" cy="296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265BDD-777D-4C14-B4E7-218AE2DB39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98020" y="2616990"/>
                  <a:ext cx="131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8195AE-9394-4DD0-B032-9FAA65E3B846}"/>
                    </a:ext>
                  </a:extLst>
                </p14:cNvPr>
                <p14:cNvContentPartPr/>
                <p14:nvPr/>
              </p14:nvContentPartPr>
              <p14:xfrm>
                <a:off x="7211340" y="2796990"/>
                <a:ext cx="306360" cy="144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8195AE-9394-4DD0-B032-9FAA65E3B8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02700" y="2788350"/>
                  <a:ext cx="32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640698-EBE3-48CF-9B96-DFD18B191AF7}"/>
                    </a:ext>
                  </a:extLst>
                </p14:cNvPr>
                <p14:cNvContentPartPr/>
                <p14:nvPr/>
              </p14:nvContentPartPr>
              <p14:xfrm>
                <a:off x="7658100" y="2636430"/>
                <a:ext cx="284760" cy="12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640698-EBE3-48CF-9B96-DFD18B191AF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49100" y="2627430"/>
                  <a:ext cx="302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1B2A8B-C728-4E7A-92C5-D1FF659B8A1E}"/>
                    </a:ext>
                  </a:extLst>
                </p14:cNvPr>
                <p14:cNvContentPartPr/>
                <p14:nvPr/>
              </p14:nvContentPartPr>
              <p14:xfrm>
                <a:off x="7861860" y="2438790"/>
                <a:ext cx="275040" cy="18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1B2A8B-C728-4E7A-92C5-D1FF659B8A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52860" y="2429790"/>
                  <a:ext cx="2926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6971955-96BF-4366-91B8-0FF8DE7E004C}"/>
              </a:ext>
            </a:extLst>
          </p:cNvPr>
          <p:cNvGrpSpPr/>
          <p:nvPr/>
        </p:nvGrpSpPr>
        <p:grpSpPr>
          <a:xfrm>
            <a:off x="1713780" y="3622830"/>
            <a:ext cx="1418400" cy="684360"/>
            <a:chOff x="1713780" y="3622830"/>
            <a:chExt cx="14184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545846-F8BB-4D5C-8856-E77E40F9BFF2}"/>
                    </a:ext>
                  </a:extLst>
                </p14:cNvPr>
                <p14:cNvContentPartPr/>
                <p14:nvPr/>
              </p14:nvContentPartPr>
              <p14:xfrm>
                <a:off x="1713780" y="3859710"/>
                <a:ext cx="306000" cy="249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545846-F8BB-4D5C-8856-E77E40F9BF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05140" y="3850710"/>
                  <a:ext cx="323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B69040-6348-4EA9-B7D3-F36626AD8018}"/>
                    </a:ext>
                  </a:extLst>
                </p14:cNvPr>
                <p14:cNvContentPartPr/>
                <p14:nvPr/>
              </p14:nvContentPartPr>
              <p14:xfrm>
                <a:off x="2003220" y="3863670"/>
                <a:ext cx="237240" cy="443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B69040-6348-4EA9-B7D3-F36626AD80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4580" y="3855030"/>
                  <a:ext cx="254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C53996-5DF6-4375-80E7-9518543618BE}"/>
                    </a:ext>
                  </a:extLst>
                </p14:cNvPr>
                <p14:cNvContentPartPr/>
                <p14:nvPr/>
              </p14:nvContentPartPr>
              <p14:xfrm>
                <a:off x="2215980" y="3889230"/>
                <a:ext cx="419040" cy="160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C53996-5DF6-4375-80E7-9518543618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07340" y="3880230"/>
                  <a:ext cx="4366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318759-434B-40A4-B70D-F409955C0BE0}"/>
                    </a:ext>
                  </a:extLst>
                </p14:cNvPr>
                <p14:cNvContentPartPr/>
                <p14:nvPr/>
              </p14:nvContentPartPr>
              <p14:xfrm>
                <a:off x="2625300" y="3713550"/>
                <a:ext cx="68760" cy="316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318759-434B-40A4-B70D-F409955C0B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16660" y="3704550"/>
                  <a:ext cx="864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F8AF950-4C05-40D8-AEDC-1FE78BD4CED1}"/>
                    </a:ext>
                  </a:extLst>
                </p14:cNvPr>
                <p14:cNvContentPartPr/>
                <p14:nvPr/>
              </p14:nvContentPartPr>
              <p14:xfrm>
                <a:off x="2629260" y="3898590"/>
                <a:ext cx="119160" cy="146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F8AF950-4C05-40D8-AEDC-1FE78BD4CE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20620" y="3889950"/>
                  <a:ext cx="136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3BF273-0B5B-4788-A85B-B065F6D45389}"/>
                    </a:ext>
                  </a:extLst>
                </p14:cNvPr>
                <p14:cNvContentPartPr/>
                <p14:nvPr/>
              </p14:nvContentPartPr>
              <p14:xfrm>
                <a:off x="2759220" y="3865830"/>
                <a:ext cx="199800" cy="162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3BF273-0B5B-4788-A85B-B065F6D453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50580" y="3857190"/>
                  <a:ext cx="217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DC6A84-E134-4C99-A064-78B49520B1B8}"/>
                    </a:ext>
                  </a:extLst>
                </p14:cNvPr>
                <p14:cNvContentPartPr/>
                <p14:nvPr/>
              </p14:nvContentPartPr>
              <p14:xfrm>
                <a:off x="2911140" y="3622830"/>
                <a:ext cx="221040" cy="27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DC6A84-E134-4C99-A064-78B49520B1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02500" y="3614190"/>
                  <a:ext cx="2386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6937998-1E1B-40C4-BD34-A45E32B33EF6}"/>
              </a:ext>
            </a:extLst>
          </p:cNvPr>
          <p:cNvGrpSpPr/>
          <p:nvPr/>
        </p:nvGrpSpPr>
        <p:grpSpPr>
          <a:xfrm>
            <a:off x="3412620" y="3600510"/>
            <a:ext cx="680400" cy="320400"/>
            <a:chOff x="3412620" y="3600510"/>
            <a:chExt cx="6804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D4FB47D-76B2-4D0C-B011-C0DA418B4EB9}"/>
                    </a:ext>
                  </a:extLst>
                </p14:cNvPr>
                <p14:cNvContentPartPr/>
                <p14:nvPr/>
              </p14:nvContentPartPr>
              <p14:xfrm>
                <a:off x="3450420" y="3809670"/>
                <a:ext cx="33480" cy="89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D4FB47D-76B2-4D0C-B011-C0DA418B4E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41420" y="3801030"/>
                  <a:ext cx="51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F6B3BC-44F5-4484-91A3-49FCD78804F9}"/>
                    </a:ext>
                  </a:extLst>
                </p14:cNvPr>
                <p14:cNvContentPartPr/>
                <p14:nvPr/>
              </p14:nvContentPartPr>
              <p14:xfrm>
                <a:off x="3412620" y="3709230"/>
                <a:ext cx="2268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F6B3BC-44F5-4484-91A3-49FCD78804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03980" y="3700590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620A75-7832-4510-9C36-FDBD7235DD63}"/>
                    </a:ext>
                  </a:extLst>
                </p14:cNvPr>
                <p14:cNvContentPartPr/>
                <p14:nvPr/>
              </p14:nvContentPartPr>
              <p14:xfrm>
                <a:off x="3498660" y="3798510"/>
                <a:ext cx="250560" cy="12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620A75-7832-4510-9C36-FDBD7235DD6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90020" y="3789510"/>
                  <a:ext cx="268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41A46CB-CF4A-42C5-93DE-7DD3282E3C98}"/>
                    </a:ext>
                  </a:extLst>
                </p14:cNvPr>
                <p14:cNvContentPartPr/>
                <p14:nvPr/>
              </p14:nvContentPartPr>
              <p14:xfrm>
                <a:off x="3761820" y="3600510"/>
                <a:ext cx="137160" cy="29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41A46CB-CF4A-42C5-93DE-7DD3282E3C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53180" y="3591510"/>
                  <a:ext cx="154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7494A70-1873-453D-8129-2253A4ADD127}"/>
                    </a:ext>
                  </a:extLst>
                </p14:cNvPr>
                <p14:cNvContentPartPr/>
                <p14:nvPr/>
              </p14:nvContentPartPr>
              <p14:xfrm>
                <a:off x="3753180" y="3783390"/>
                <a:ext cx="202680" cy="2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7494A70-1873-453D-8129-2253A4ADD12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44540" y="3774750"/>
                  <a:ext cx="220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3F8CEA8-BE3D-466B-97C3-656317020AD6}"/>
                    </a:ext>
                  </a:extLst>
                </p14:cNvPr>
                <p14:cNvContentPartPr/>
                <p14:nvPr/>
              </p14:nvContentPartPr>
              <p14:xfrm>
                <a:off x="3901500" y="3759270"/>
                <a:ext cx="191520" cy="11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3F8CEA8-BE3D-466B-97C3-656317020A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92860" y="3750630"/>
                  <a:ext cx="2091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FB72830-C0F0-4479-9C4A-55D1AC42556C}"/>
              </a:ext>
            </a:extLst>
          </p:cNvPr>
          <p:cNvGrpSpPr/>
          <p:nvPr/>
        </p:nvGrpSpPr>
        <p:grpSpPr>
          <a:xfrm>
            <a:off x="4407300" y="3484230"/>
            <a:ext cx="558000" cy="318240"/>
            <a:chOff x="4407300" y="3484230"/>
            <a:chExt cx="5580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4C3C50-AFE7-40BC-9597-E0072C1E698C}"/>
                    </a:ext>
                  </a:extLst>
                </p14:cNvPr>
                <p14:cNvContentPartPr/>
                <p14:nvPr/>
              </p14:nvContentPartPr>
              <p14:xfrm>
                <a:off x="4455900" y="3582150"/>
                <a:ext cx="23400" cy="220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4C3C50-AFE7-40BC-9597-E0072C1E69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46900" y="3573150"/>
                  <a:ext cx="41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0C5EF63-E135-4004-AA10-7EDA7CC9247B}"/>
                    </a:ext>
                  </a:extLst>
                </p14:cNvPr>
                <p14:cNvContentPartPr/>
                <p14:nvPr/>
              </p14:nvContentPartPr>
              <p14:xfrm>
                <a:off x="4407300" y="3484230"/>
                <a:ext cx="558000" cy="28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0C5EF63-E135-4004-AA10-7EDA7CC924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398300" y="3475590"/>
                  <a:ext cx="5756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6A8D6D-AC9A-4525-BF0E-776394287AB9}"/>
              </a:ext>
            </a:extLst>
          </p:cNvPr>
          <p:cNvGrpSpPr/>
          <p:nvPr/>
        </p:nvGrpSpPr>
        <p:grpSpPr>
          <a:xfrm>
            <a:off x="5247540" y="3369750"/>
            <a:ext cx="1273680" cy="336960"/>
            <a:chOff x="5247540" y="3369750"/>
            <a:chExt cx="12736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F77F60-3AA9-4990-BD94-B99BEBE3C3C6}"/>
                    </a:ext>
                  </a:extLst>
                </p14:cNvPr>
                <p14:cNvContentPartPr/>
                <p14:nvPr/>
              </p14:nvContentPartPr>
              <p14:xfrm>
                <a:off x="5247540" y="3486750"/>
                <a:ext cx="266760" cy="21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F77F60-3AA9-4990-BD94-B99BEBE3C3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38900" y="3478110"/>
                  <a:ext cx="284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490016-69B8-406C-9CD4-02E4B8066869}"/>
                    </a:ext>
                  </a:extLst>
                </p14:cNvPr>
                <p14:cNvContentPartPr/>
                <p14:nvPr/>
              </p14:nvContentPartPr>
              <p14:xfrm>
                <a:off x="5505660" y="3369750"/>
                <a:ext cx="75600" cy="317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490016-69B8-406C-9CD4-02E4B80668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96660" y="3360750"/>
                  <a:ext cx="93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F9750E-611D-4302-A899-14FE799BCA3F}"/>
                    </a:ext>
                  </a:extLst>
                </p14:cNvPr>
                <p14:cNvContentPartPr/>
                <p14:nvPr/>
              </p14:nvContentPartPr>
              <p14:xfrm>
                <a:off x="5460660" y="3522390"/>
                <a:ext cx="471960" cy="11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F9750E-611D-4302-A899-14FE799BCA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52020" y="3513390"/>
                  <a:ext cx="489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40CD52-1A26-4000-9E8A-FF5219C58A6C}"/>
                    </a:ext>
                  </a:extLst>
                </p14:cNvPr>
                <p14:cNvContentPartPr/>
                <p14:nvPr/>
              </p14:nvContentPartPr>
              <p14:xfrm>
                <a:off x="5887260" y="3442830"/>
                <a:ext cx="253440" cy="180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40CD52-1A26-4000-9E8A-FF5219C58A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78260" y="3433830"/>
                  <a:ext cx="271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C31D01D-D655-4DE1-8AE5-71990D10C779}"/>
                    </a:ext>
                  </a:extLst>
                </p14:cNvPr>
                <p14:cNvContentPartPr/>
                <p14:nvPr/>
              </p14:nvContentPartPr>
              <p14:xfrm>
                <a:off x="6111540" y="3448230"/>
                <a:ext cx="148680" cy="130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C31D01D-D655-4DE1-8AE5-71990D10C7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02900" y="3439230"/>
                  <a:ext cx="166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28B5ACA-4902-47A9-BB97-9F84F4703B77}"/>
                    </a:ext>
                  </a:extLst>
                </p14:cNvPr>
                <p14:cNvContentPartPr/>
                <p14:nvPr/>
              </p14:nvContentPartPr>
              <p14:xfrm>
                <a:off x="6127740" y="3430230"/>
                <a:ext cx="252000" cy="181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28B5ACA-4902-47A9-BB97-9F84F4703B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18740" y="3421590"/>
                  <a:ext cx="269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A60DFFD-6637-4202-A5B4-BF1DF0AC6CB9}"/>
                    </a:ext>
                  </a:extLst>
                </p14:cNvPr>
                <p14:cNvContentPartPr/>
                <p14:nvPr/>
              </p14:nvContentPartPr>
              <p14:xfrm>
                <a:off x="6485940" y="3559470"/>
                <a:ext cx="35280" cy="2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A60DFFD-6637-4202-A5B4-BF1DF0AC6C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76940" y="3550470"/>
                  <a:ext cx="5292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86022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1569</Words>
  <Application>Microsoft Office PowerPoint</Application>
  <PresentationFormat>On-screen Show (4:3)</PresentationFormat>
  <Paragraphs>161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Paintbrush Picture</vt:lpstr>
      <vt:lpstr>Push Down Automata (PDA)</vt:lpstr>
      <vt:lpstr>Push Down Automata (PDA)</vt:lpstr>
      <vt:lpstr>Push Down Automata (PDA)</vt:lpstr>
      <vt:lpstr>Instantaneous Description of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Language Accepted by PDA</vt:lpstr>
      <vt:lpstr>PDA accepted by Empty stack (Example)</vt:lpstr>
      <vt:lpstr>Example of PDA</vt:lpstr>
      <vt:lpstr>Example of PDA</vt:lpstr>
      <vt:lpstr>Example of PDA</vt:lpstr>
      <vt:lpstr>Example of PDA</vt:lpstr>
      <vt:lpstr>Example of PDA</vt:lpstr>
      <vt:lpstr>Example of PDA</vt:lpstr>
      <vt:lpstr>Example of PDA</vt:lpstr>
      <vt:lpstr>Example of PDA</vt:lpstr>
      <vt:lpstr>PowerPoint Presentation</vt:lpstr>
      <vt:lpstr>PowerPoint Presentation</vt:lpstr>
      <vt:lpstr>PowerPoint Presentation</vt:lpstr>
      <vt:lpstr>Parse Tree or Derivation Tree Construction</vt:lpstr>
      <vt:lpstr>Ambiguous Grammars</vt:lpstr>
      <vt:lpstr>Ambiguous Grammars: Example</vt:lpstr>
      <vt:lpstr>Ambiguous Grammars: Example</vt:lpstr>
      <vt:lpstr>Ambiguous Grammars: Example</vt:lpstr>
      <vt:lpstr>Ambiguous Grammars: Example</vt:lpstr>
      <vt:lpstr>Construction of Regular Grammar T(M) Generating for a Given DFA</vt:lpstr>
      <vt:lpstr>Construction of Regular Grammar T(M) Generating for a Given DFA: Example</vt:lpstr>
      <vt:lpstr>Constructing a FA (Finite Automata) for given Regular Grammar (RG)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221</cp:revision>
  <dcterms:created xsi:type="dcterms:W3CDTF">2019-07-11T08:42:48Z</dcterms:created>
  <dcterms:modified xsi:type="dcterms:W3CDTF">2022-06-09T01:34:43Z</dcterms:modified>
</cp:coreProperties>
</file>